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2" r:id="rId1"/>
    <p:sldMasterId id="2147483741" r:id="rId2"/>
    <p:sldMasterId id="2147483743" r:id="rId3"/>
  </p:sldMasterIdLst>
  <p:notesMasterIdLst>
    <p:notesMasterId r:id="rId15"/>
  </p:notesMasterIdLst>
  <p:sldIdLst>
    <p:sldId id="256" r:id="rId4"/>
    <p:sldId id="257" r:id="rId5"/>
    <p:sldId id="258" r:id="rId6"/>
    <p:sldId id="260" r:id="rId7"/>
    <p:sldId id="269" r:id="rId8"/>
    <p:sldId id="264" r:id="rId9"/>
    <p:sldId id="268" r:id="rId10"/>
    <p:sldId id="267" r:id="rId11"/>
    <p:sldId id="266" r:id="rId12"/>
    <p:sldId id="265" r:id="rId13"/>
    <p:sldId id="270" r:id="rId1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507ABD-6683-4836-BBD9-D122A218F62C}">
  <a:tblStyle styleId="{74507ABD-6683-4836-BBD9-D122A218F62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6E6"/>
          </a:solidFill>
        </a:fill>
      </a:tcStyle>
    </a:wholeTbl>
    <a:band1H>
      <a:tcTxStyle/>
      <a:tcStyle>
        <a:tcBdr/>
        <a:fill>
          <a:solidFill>
            <a:srgbClr val="FF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5904" autoAdjust="0"/>
  </p:normalViewPr>
  <p:slideViewPr>
    <p:cSldViewPr snapToGrid="0">
      <p:cViewPr varScale="1">
        <p:scale>
          <a:sx n="163" d="100"/>
          <a:sy n="163" d="100"/>
        </p:scale>
        <p:origin x="11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p.ug.cz\q1\Kralupy\Data\RPA\BURF\UOMA\Ropa\2_Monitor\Prutok_ropa\Nov&#233;%20ropy\Alternative%20grades%20IMO%202020\UNI%20alternative%20grades%202019-01-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p.ug.cz\q1\Kralupy\Data\RPA\BURF\UOMA\Ostatn&#237;\HR\Vzd&#283;l&#225;v&#225;n&#237;\Prezentace\2410%20Petrol%20Summit\Historick&#233;%20diference%20petrol%20summi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51852046032452"/>
          <c:y val="1.8820698478909253E-3"/>
          <c:w val="0.73395555701014148"/>
          <c:h val="0.81912696808627827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'Alternatives for KPY'!$T$7</c:f>
              <c:strCache>
                <c:ptCount val="1"/>
                <c:pt idx="0">
                  <c:v>Atmosferický zbytek</c:v>
                </c:pt>
              </c:strCache>
            </c:strRef>
          </c:tx>
          <c:invertIfNegative val="0"/>
          <c:cat>
            <c:strRef>
              <c:f>'Alternatives for KPY'!$D$8:$D$61</c:f>
              <c:strCache>
                <c:ptCount val="9"/>
                <c:pt idx="0">
                  <c:v>REBCO DRUZHBA</c:v>
                </c:pt>
                <c:pt idx="1">
                  <c:v>ARAB LIGHT</c:v>
                </c:pt>
                <c:pt idx="2">
                  <c:v>ES SIDER</c:v>
                </c:pt>
                <c:pt idx="3">
                  <c:v>TROLL BLEND</c:v>
                </c:pt>
                <c:pt idx="4">
                  <c:v>AZERI (ex BTC)</c:v>
                </c:pt>
                <c:pt idx="5">
                  <c:v>WTI MIDLAND</c:v>
                </c:pt>
                <c:pt idx="6">
                  <c:v>BONNY LIGHT</c:v>
                </c:pt>
                <c:pt idx="7">
                  <c:v>ZARZAITINE</c:v>
                </c:pt>
                <c:pt idx="8">
                  <c:v>CPC Blend</c:v>
                </c:pt>
              </c:strCache>
            </c:strRef>
          </c:cat>
          <c:val>
            <c:numRef>
              <c:f>'Alternatives for KPY'!$T$8:$T$61</c:f>
              <c:numCache>
                <c:formatCode>#,##0.0000_ ;[Red]\-#,##0.0000\ </c:formatCode>
                <c:ptCount val="9"/>
                <c:pt idx="0">
                  <c:v>0.49821294999999999</c:v>
                </c:pt>
                <c:pt idx="1">
                  <c:v>0.45908494</c:v>
                </c:pt>
                <c:pt idx="2">
                  <c:v>0.36011568999999999</c:v>
                </c:pt>
                <c:pt idx="3">
                  <c:v>0.35938775000000001</c:v>
                </c:pt>
                <c:pt idx="4">
                  <c:v>0.3182952</c:v>
                </c:pt>
                <c:pt idx="5">
                  <c:v>0.31587600999999998</c:v>
                </c:pt>
                <c:pt idx="6">
                  <c:v>0.25770282999999999</c:v>
                </c:pt>
                <c:pt idx="7">
                  <c:v>0.24195622999999999</c:v>
                </c:pt>
                <c:pt idx="8">
                  <c:v>0.19354262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6-A647-8F7E-E80A0FD52BF0}"/>
            </c:ext>
          </c:extLst>
        </c:ser>
        <c:ser>
          <c:idx val="2"/>
          <c:order val="1"/>
          <c:tx>
            <c:strRef>
              <c:f>'Alternatives for KPY'!$S$7</c:f>
              <c:strCache>
                <c:ptCount val="1"/>
                <c:pt idx="0">
                  <c:v>Střední destiláty</c:v>
                </c:pt>
              </c:strCache>
            </c:strRef>
          </c:tx>
          <c:invertIfNegative val="0"/>
          <c:cat>
            <c:strRef>
              <c:f>'Alternatives for KPY'!$D$8:$D$61</c:f>
              <c:strCache>
                <c:ptCount val="9"/>
                <c:pt idx="0">
                  <c:v>REBCO DRUZHBA</c:v>
                </c:pt>
                <c:pt idx="1">
                  <c:v>ARAB LIGHT</c:v>
                </c:pt>
                <c:pt idx="2">
                  <c:v>ES SIDER</c:v>
                </c:pt>
                <c:pt idx="3">
                  <c:v>TROLL BLEND</c:v>
                </c:pt>
                <c:pt idx="4">
                  <c:v>AZERI (ex BTC)</c:v>
                </c:pt>
                <c:pt idx="5">
                  <c:v>WTI MIDLAND</c:v>
                </c:pt>
                <c:pt idx="6">
                  <c:v>BONNY LIGHT</c:v>
                </c:pt>
                <c:pt idx="7">
                  <c:v>ZARZAITINE</c:v>
                </c:pt>
                <c:pt idx="8">
                  <c:v>CPC Blend</c:v>
                </c:pt>
              </c:strCache>
            </c:strRef>
          </c:cat>
          <c:val>
            <c:numRef>
              <c:f>'Alternatives for KPY'!$S$8:$S$61</c:f>
              <c:numCache>
                <c:formatCode>#,##0.0000_ ;[Red]\-#,##0.0000\ </c:formatCode>
                <c:ptCount val="9"/>
                <c:pt idx="0">
                  <c:v>0.32048515</c:v>
                </c:pt>
                <c:pt idx="1">
                  <c:v>0.33946949999999998</c:v>
                </c:pt>
                <c:pt idx="2">
                  <c:v>0.35755799999999999</c:v>
                </c:pt>
                <c:pt idx="3">
                  <c:v>0.3900536</c:v>
                </c:pt>
                <c:pt idx="4">
                  <c:v>0.44333269999999997</c:v>
                </c:pt>
                <c:pt idx="5">
                  <c:v>0.34552234999999998</c:v>
                </c:pt>
                <c:pt idx="6">
                  <c:v>0.45240649999999999</c:v>
                </c:pt>
                <c:pt idx="7">
                  <c:v>0.34112569999999998</c:v>
                </c:pt>
                <c:pt idx="8">
                  <c:v>0.36582249999999999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6-A647-8F7E-E80A0FD52BF0}"/>
            </c:ext>
          </c:extLst>
        </c:ser>
        <c:ser>
          <c:idx val="1"/>
          <c:order val="2"/>
          <c:tx>
            <c:strRef>
              <c:f>'Alternatives for KPY'!$R$7</c:f>
              <c:strCache>
                <c:ptCount val="1"/>
                <c:pt idx="0">
                  <c:v>Benzín</c:v>
                </c:pt>
              </c:strCache>
            </c:strRef>
          </c:tx>
          <c:invertIfNegative val="0"/>
          <c:cat>
            <c:strRef>
              <c:f>'Alternatives for KPY'!$D$8:$D$61</c:f>
              <c:strCache>
                <c:ptCount val="9"/>
                <c:pt idx="0">
                  <c:v>REBCO DRUZHBA</c:v>
                </c:pt>
                <c:pt idx="1">
                  <c:v>ARAB LIGHT</c:v>
                </c:pt>
                <c:pt idx="2">
                  <c:v>ES SIDER</c:v>
                </c:pt>
                <c:pt idx="3">
                  <c:v>TROLL BLEND</c:v>
                </c:pt>
                <c:pt idx="4">
                  <c:v>AZERI (ex BTC)</c:v>
                </c:pt>
                <c:pt idx="5">
                  <c:v>WTI MIDLAND</c:v>
                </c:pt>
                <c:pt idx="6">
                  <c:v>BONNY LIGHT</c:v>
                </c:pt>
                <c:pt idx="7">
                  <c:v>ZARZAITINE</c:v>
                </c:pt>
                <c:pt idx="8">
                  <c:v>CPC Blend</c:v>
                </c:pt>
              </c:strCache>
            </c:strRef>
          </c:cat>
          <c:val>
            <c:numRef>
              <c:f>'Alternatives for KPY'!$R$8:$R$61</c:f>
              <c:numCache>
                <c:formatCode>#,##0.0000_ ;[Red]\-#,##0.0000\ </c:formatCode>
                <c:ptCount val="9"/>
                <c:pt idx="0">
                  <c:v>0.17043258</c:v>
                </c:pt>
                <c:pt idx="1">
                  <c:v>0.19007531999999999</c:v>
                </c:pt>
                <c:pt idx="2">
                  <c:v>0.26467084800000024</c:v>
                </c:pt>
                <c:pt idx="3">
                  <c:v>0.23658420000000002</c:v>
                </c:pt>
                <c:pt idx="4">
                  <c:v>0.22586753232592394</c:v>
                </c:pt>
                <c:pt idx="5">
                  <c:v>0.31916300000000003</c:v>
                </c:pt>
                <c:pt idx="6">
                  <c:v>0.27213973289999999</c:v>
                </c:pt>
                <c:pt idx="7">
                  <c:v>0.37798082300589197</c:v>
                </c:pt>
                <c:pt idx="8">
                  <c:v>0.40177324072683201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6-A647-8F7E-E80A0FD52BF0}"/>
            </c:ext>
          </c:extLst>
        </c:ser>
        <c:ser>
          <c:idx val="0"/>
          <c:order val="3"/>
          <c:tx>
            <c:strRef>
              <c:f>'Alternatives for KPY'!$Q$7</c:f>
              <c:strCache>
                <c:ptCount val="1"/>
                <c:pt idx="0">
                  <c:v>Plyny</c:v>
                </c:pt>
              </c:strCache>
            </c:strRef>
          </c:tx>
          <c:invertIfNegative val="0"/>
          <c:cat>
            <c:strRef>
              <c:f>'Alternatives for KPY'!$D$8:$D$61</c:f>
              <c:strCache>
                <c:ptCount val="9"/>
                <c:pt idx="0">
                  <c:v>REBCO DRUZHBA</c:v>
                </c:pt>
                <c:pt idx="1">
                  <c:v>ARAB LIGHT</c:v>
                </c:pt>
                <c:pt idx="2">
                  <c:v>ES SIDER</c:v>
                </c:pt>
                <c:pt idx="3">
                  <c:v>TROLL BLEND</c:v>
                </c:pt>
                <c:pt idx="4">
                  <c:v>AZERI (ex BTC)</c:v>
                </c:pt>
                <c:pt idx="5">
                  <c:v>WTI MIDLAND</c:v>
                </c:pt>
                <c:pt idx="6">
                  <c:v>BONNY LIGHT</c:v>
                </c:pt>
                <c:pt idx="7">
                  <c:v>ZARZAITINE</c:v>
                </c:pt>
                <c:pt idx="8">
                  <c:v>CPC Blend</c:v>
                </c:pt>
              </c:strCache>
            </c:strRef>
          </c:cat>
          <c:val>
            <c:numRef>
              <c:f>'Alternatives for KPY'!$Q$8:$Q$61</c:f>
              <c:numCache>
                <c:formatCode>#,##0.0000_ ;[Red]\-#,##0.0000\ </c:formatCode>
                <c:ptCount val="9"/>
                <c:pt idx="0">
                  <c:v>1.0869378970678399E-2</c:v>
                </c:pt>
                <c:pt idx="1">
                  <c:v>1.13694717204974E-2</c:v>
                </c:pt>
                <c:pt idx="2">
                  <c:v>1.7655462E-2</c:v>
                </c:pt>
                <c:pt idx="3">
                  <c:v>1.3974091000000001E-2</c:v>
                </c:pt>
                <c:pt idx="4">
                  <c:v>1.2504567674076001E-2</c:v>
                </c:pt>
                <c:pt idx="5">
                  <c:v>1.9437947964000002E-2</c:v>
                </c:pt>
                <c:pt idx="6">
                  <c:v>1.7750937099999999E-2</c:v>
                </c:pt>
                <c:pt idx="7">
                  <c:v>3.8937246994107999E-2</c:v>
                </c:pt>
                <c:pt idx="8">
                  <c:v>3.8861639273167999E-2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16-A647-8F7E-E80A0FD52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91136"/>
        <c:axId val="41292928"/>
      </c:barChart>
      <c:catAx>
        <c:axId val="4129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41292928"/>
        <c:crosses val="autoZero"/>
        <c:auto val="1"/>
        <c:lblAlgn val="ctr"/>
        <c:lblOffset val="100"/>
        <c:noMultiLvlLbl val="0"/>
      </c:catAx>
      <c:valAx>
        <c:axId val="4129292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12911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1.4838816802839092E-2"/>
          <c:y val="0.87865870616399855"/>
          <c:w val="0.95074763582494259"/>
          <c:h val="0.12134129383600151"/>
        </c:manualLayout>
      </c:layout>
      <c:overlay val="0"/>
      <c:txPr>
        <a:bodyPr/>
        <a:lstStyle/>
        <a:p>
          <a:pPr>
            <a:defRPr sz="10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</a:rPr>
              <a:t>Cenové diference jednotlivých druhů rop (vs. Brent DTD, $/barel, In-tank </a:t>
            </a:r>
            <a:r>
              <a:rPr lang="cs-CZ" sz="1200" b="1" i="0" u="none" strike="noStrike" baseline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Terst)</a:t>
            </a:r>
            <a:endParaRPr lang="cs-CZ" sz="1200" b="1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5.6040797038670554E-3"/>
          <c:y val="1.998952779593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29784852684642E-2"/>
          <c:y val="8.5977301387137467E-2"/>
          <c:w val="0.94576309811339987"/>
          <c:h val="0.78877321982563597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CPC Blend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List1!$A$2:$A$1219</c:f>
              <c:numCache>
                <c:formatCode>m/d/yyyy</c:formatCode>
                <c:ptCount val="1218"/>
                <c:pt idx="0">
                  <c:v>43838</c:v>
                </c:pt>
                <c:pt idx="1">
                  <c:v>43839</c:v>
                </c:pt>
                <c:pt idx="2">
                  <c:v>43840</c:v>
                </c:pt>
                <c:pt idx="3">
                  <c:v>43843</c:v>
                </c:pt>
                <c:pt idx="4">
                  <c:v>43844</c:v>
                </c:pt>
                <c:pt idx="5">
                  <c:v>43845</c:v>
                </c:pt>
                <c:pt idx="6">
                  <c:v>43846</c:v>
                </c:pt>
                <c:pt idx="7">
                  <c:v>43847</c:v>
                </c:pt>
                <c:pt idx="8">
                  <c:v>43850</c:v>
                </c:pt>
                <c:pt idx="9">
                  <c:v>43851</c:v>
                </c:pt>
                <c:pt idx="10">
                  <c:v>43852</c:v>
                </c:pt>
                <c:pt idx="11">
                  <c:v>43853</c:v>
                </c:pt>
                <c:pt idx="12">
                  <c:v>43854</c:v>
                </c:pt>
                <c:pt idx="13">
                  <c:v>43857</c:v>
                </c:pt>
                <c:pt idx="14">
                  <c:v>43858</c:v>
                </c:pt>
                <c:pt idx="15">
                  <c:v>43859</c:v>
                </c:pt>
                <c:pt idx="16">
                  <c:v>43860</c:v>
                </c:pt>
                <c:pt idx="17">
                  <c:v>43861</c:v>
                </c:pt>
                <c:pt idx="18">
                  <c:v>43864</c:v>
                </c:pt>
                <c:pt idx="19">
                  <c:v>43865</c:v>
                </c:pt>
                <c:pt idx="20">
                  <c:v>43866</c:v>
                </c:pt>
                <c:pt idx="21">
                  <c:v>43867</c:v>
                </c:pt>
                <c:pt idx="22">
                  <c:v>43868</c:v>
                </c:pt>
                <c:pt idx="23">
                  <c:v>43871</c:v>
                </c:pt>
                <c:pt idx="24">
                  <c:v>43872</c:v>
                </c:pt>
                <c:pt idx="25">
                  <c:v>43873</c:v>
                </c:pt>
                <c:pt idx="26">
                  <c:v>43874</c:v>
                </c:pt>
                <c:pt idx="27">
                  <c:v>43875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43892</c:v>
                </c:pt>
                <c:pt idx="39">
                  <c:v>43893</c:v>
                </c:pt>
                <c:pt idx="40">
                  <c:v>43894</c:v>
                </c:pt>
                <c:pt idx="41">
                  <c:v>43895</c:v>
                </c:pt>
                <c:pt idx="42">
                  <c:v>43896</c:v>
                </c:pt>
                <c:pt idx="43">
                  <c:v>43899</c:v>
                </c:pt>
                <c:pt idx="44">
                  <c:v>43900</c:v>
                </c:pt>
                <c:pt idx="45">
                  <c:v>43901</c:v>
                </c:pt>
                <c:pt idx="46">
                  <c:v>43902</c:v>
                </c:pt>
                <c:pt idx="47">
                  <c:v>43903</c:v>
                </c:pt>
                <c:pt idx="48">
                  <c:v>43906</c:v>
                </c:pt>
                <c:pt idx="49">
                  <c:v>43907</c:v>
                </c:pt>
                <c:pt idx="50">
                  <c:v>43908</c:v>
                </c:pt>
                <c:pt idx="51">
                  <c:v>43909</c:v>
                </c:pt>
                <c:pt idx="52">
                  <c:v>43910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43920</c:v>
                </c:pt>
                <c:pt idx="59">
                  <c:v>43921</c:v>
                </c:pt>
                <c:pt idx="60">
                  <c:v>43922</c:v>
                </c:pt>
                <c:pt idx="61">
                  <c:v>43923</c:v>
                </c:pt>
                <c:pt idx="62">
                  <c:v>43924</c:v>
                </c:pt>
                <c:pt idx="63">
                  <c:v>43927</c:v>
                </c:pt>
                <c:pt idx="64">
                  <c:v>43928</c:v>
                </c:pt>
                <c:pt idx="65">
                  <c:v>43929</c:v>
                </c:pt>
                <c:pt idx="66">
                  <c:v>43930</c:v>
                </c:pt>
                <c:pt idx="67">
                  <c:v>43935</c:v>
                </c:pt>
                <c:pt idx="68">
                  <c:v>43936</c:v>
                </c:pt>
                <c:pt idx="69">
                  <c:v>43937</c:v>
                </c:pt>
                <c:pt idx="70">
                  <c:v>43938</c:v>
                </c:pt>
                <c:pt idx="71">
                  <c:v>43941</c:v>
                </c:pt>
                <c:pt idx="72">
                  <c:v>43942</c:v>
                </c:pt>
                <c:pt idx="73">
                  <c:v>43943</c:v>
                </c:pt>
                <c:pt idx="74">
                  <c:v>43944</c:v>
                </c:pt>
                <c:pt idx="75">
                  <c:v>43945</c:v>
                </c:pt>
                <c:pt idx="76">
                  <c:v>43948</c:v>
                </c:pt>
                <c:pt idx="77">
                  <c:v>43949</c:v>
                </c:pt>
                <c:pt idx="78">
                  <c:v>43950</c:v>
                </c:pt>
                <c:pt idx="79">
                  <c:v>43951</c:v>
                </c:pt>
                <c:pt idx="80">
                  <c:v>43952</c:v>
                </c:pt>
                <c:pt idx="81">
                  <c:v>43955</c:v>
                </c:pt>
                <c:pt idx="82">
                  <c:v>43956</c:v>
                </c:pt>
                <c:pt idx="83">
                  <c:v>43957</c:v>
                </c:pt>
                <c:pt idx="84">
                  <c:v>43958</c:v>
                </c:pt>
                <c:pt idx="85">
                  <c:v>43962</c:v>
                </c:pt>
                <c:pt idx="86">
                  <c:v>43963</c:v>
                </c:pt>
                <c:pt idx="87">
                  <c:v>43964</c:v>
                </c:pt>
                <c:pt idx="88">
                  <c:v>43965</c:v>
                </c:pt>
                <c:pt idx="89">
                  <c:v>43966</c:v>
                </c:pt>
                <c:pt idx="90">
                  <c:v>43969</c:v>
                </c:pt>
                <c:pt idx="91">
                  <c:v>43970</c:v>
                </c:pt>
                <c:pt idx="92">
                  <c:v>43971</c:v>
                </c:pt>
                <c:pt idx="93">
                  <c:v>43972</c:v>
                </c:pt>
                <c:pt idx="94">
                  <c:v>43973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43983</c:v>
                </c:pt>
                <c:pt idx="100">
                  <c:v>43984</c:v>
                </c:pt>
                <c:pt idx="101">
                  <c:v>43985</c:v>
                </c:pt>
                <c:pt idx="102">
                  <c:v>43986</c:v>
                </c:pt>
                <c:pt idx="103">
                  <c:v>43987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43997</c:v>
                </c:pt>
                <c:pt idx="110">
                  <c:v>43998</c:v>
                </c:pt>
                <c:pt idx="111">
                  <c:v>43999</c:v>
                </c:pt>
                <c:pt idx="112">
                  <c:v>44000</c:v>
                </c:pt>
                <c:pt idx="113">
                  <c:v>44001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44075</c:v>
                </c:pt>
                <c:pt idx="165">
                  <c:v>44076</c:v>
                </c:pt>
                <c:pt idx="166">
                  <c:v>44077</c:v>
                </c:pt>
                <c:pt idx="167">
                  <c:v>44078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44088</c:v>
                </c:pt>
                <c:pt idx="174">
                  <c:v>44089</c:v>
                </c:pt>
                <c:pt idx="175">
                  <c:v>44090</c:v>
                </c:pt>
                <c:pt idx="176">
                  <c:v>44091</c:v>
                </c:pt>
                <c:pt idx="177">
                  <c:v>44092</c:v>
                </c:pt>
                <c:pt idx="178">
                  <c:v>44095</c:v>
                </c:pt>
                <c:pt idx="179">
                  <c:v>44096</c:v>
                </c:pt>
                <c:pt idx="180">
                  <c:v>44097</c:v>
                </c:pt>
                <c:pt idx="181">
                  <c:v>44098</c:v>
                </c:pt>
                <c:pt idx="182">
                  <c:v>44099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44109</c:v>
                </c:pt>
                <c:pt idx="189">
                  <c:v>44110</c:v>
                </c:pt>
                <c:pt idx="190">
                  <c:v>44111</c:v>
                </c:pt>
                <c:pt idx="191">
                  <c:v>44112</c:v>
                </c:pt>
                <c:pt idx="192">
                  <c:v>44113</c:v>
                </c:pt>
                <c:pt idx="193">
                  <c:v>44116</c:v>
                </c:pt>
                <c:pt idx="194">
                  <c:v>44117</c:v>
                </c:pt>
                <c:pt idx="195">
                  <c:v>44118</c:v>
                </c:pt>
                <c:pt idx="196">
                  <c:v>44119</c:v>
                </c:pt>
                <c:pt idx="197">
                  <c:v>44120</c:v>
                </c:pt>
                <c:pt idx="198">
                  <c:v>44123</c:v>
                </c:pt>
                <c:pt idx="199">
                  <c:v>44124</c:v>
                </c:pt>
                <c:pt idx="200">
                  <c:v>44125</c:v>
                </c:pt>
                <c:pt idx="201">
                  <c:v>44126</c:v>
                </c:pt>
                <c:pt idx="202">
                  <c:v>44127</c:v>
                </c:pt>
                <c:pt idx="203">
                  <c:v>44130</c:v>
                </c:pt>
                <c:pt idx="204">
                  <c:v>44131</c:v>
                </c:pt>
                <c:pt idx="205">
                  <c:v>44132</c:v>
                </c:pt>
                <c:pt idx="206">
                  <c:v>44133</c:v>
                </c:pt>
                <c:pt idx="207">
                  <c:v>44134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44194</c:v>
                </c:pt>
                <c:pt idx="248">
                  <c:v>44195</c:v>
                </c:pt>
                <c:pt idx="249">
                  <c:v>44196</c:v>
                </c:pt>
                <c:pt idx="250">
                  <c:v>44200</c:v>
                </c:pt>
                <c:pt idx="251">
                  <c:v>44201</c:v>
                </c:pt>
                <c:pt idx="252">
                  <c:v>44202</c:v>
                </c:pt>
                <c:pt idx="253">
                  <c:v>44203</c:v>
                </c:pt>
                <c:pt idx="254">
                  <c:v>44204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44214</c:v>
                </c:pt>
                <c:pt idx="261">
                  <c:v>44215</c:v>
                </c:pt>
                <c:pt idx="262">
                  <c:v>44216</c:v>
                </c:pt>
                <c:pt idx="263">
                  <c:v>44217</c:v>
                </c:pt>
                <c:pt idx="264">
                  <c:v>44218</c:v>
                </c:pt>
                <c:pt idx="265">
                  <c:v>44221</c:v>
                </c:pt>
                <c:pt idx="266">
                  <c:v>44222</c:v>
                </c:pt>
                <c:pt idx="267">
                  <c:v>44223</c:v>
                </c:pt>
                <c:pt idx="268">
                  <c:v>44224</c:v>
                </c:pt>
                <c:pt idx="269">
                  <c:v>44225</c:v>
                </c:pt>
                <c:pt idx="270">
                  <c:v>44228</c:v>
                </c:pt>
                <c:pt idx="271">
                  <c:v>44229</c:v>
                </c:pt>
                <c:pt idx="272">
                  <c:v>44230</c:v>
                </c:pt>
                <c:pt idx="273">
                  <c:v>44231</c:v>
                </c:pt>
                <c:pt idx="274">
                  <c:v>44232</c:v>
                </c:pt>
                <c:pt idx="275">
                  <c:v>44235</c:v>
                </c:pt>
                <c:pt idx="276">
                  <c:v>44236</c:v>
                </c:pt>
                <c:pt idx="277">
                  <c:v>44237</c:v>
                </c:pt>
                <c:pt idx="278">
                  <c:v>44238</c:v>
                </c:pt>
                <c:pt idx="279">
                  <c:v>44239</c:v>
                </c:pt>
                <c:pt idx="280">
                  <c:v>44242</c:v>
                </c:pt>
                <c:pt idx="281">
                  <c:v>44243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44307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44320</c:v>
                </c:pt>
                <c:pt idx="334">
                  <c:v>44321</c:v>
                </c:pt>
                <c:pt idx="335">
                  <c:v>44322</c:v>
                </c:pt>
                <c:pt idx="336">
                  <c:v>44323</c:v>
                </c:pt>
                <c:pt idx="337">
                  <c:v>44326</c:v>
                </c:pt>
                <c:pt idx="338">
                  <c:v>44327</c:v>
                </c:pt>
                <c:pt idx="339">
                  <c:v>44328</c:v>
                </c:pt>
                <c:pt idx="340">
                  <c:v>44329</c:v>
                </c:pt>
                <c:pt idx="341">
                  <c:v>44330</c:v>
                </c:pt>
                <c:pt idx="342">
                  <c:v>44333</c:v>
                </c:pt>
                <c:pt idx="343">
                  <c:v>44334</c:v>
                </c:pt>
                <c:pt idx="344">
                  <c:v>44335</c:v>
                </c:pt>
                <c:pt idx="345">
                  <c:v>44336</c:v>
                </c:pt>
                <c:pt idx="346">
                  <c:v>44337</c:v>
                </c:pt>
                <c:pt idx="347">
                  <c:v>44340</c:v>
                </c:pt>
                <c:pt idx="348">
                  <c:v>44341</c:v>
                </c:pt>
                <c:pt idx="349">
                  <c:v>44342</c:v>
                </c:pt>
                <c:pt idx="350">
                  <c:v>44343</c:v>
                </c:pt>
                <c:pt idx="351">
                  <c:v>44344</c:v>
                </c:pt>
                <c:pt idx="352">
                  <c:v>44348</c:v>
                </c:pt>
                <c:pt idx="353">
                  <c:v>44349</c:v>
                </c:pt>
                <c:pt idx="354">
                  <c:v>44350</c:v>
                </c:pt>
                <c:pt idx="355">
                  <c:v>44351</c:v>
                </c:pt>
                <c:pt idx="356">
                  <c:v>44354</c:v>
                </c:pt>
                <c:pt idx="357">
                  <c:v>44355</c:v>
                </c:pt>
                <c:pt idx="358">
                  <c:v>44356</c:v>
                </c:pt>
                <c:pt idx="359">
                  <c:v>44357</c:v>
                </c:pt>
                <c:pt idx="360">
                  <c:v>44358</c:v>
                </c:pt>
                <c:pt idx="361">
                  <c:v>44361</c:v>
                </c:pt>
                <c:pt idx="362">
                  <c:v>44362</c:v>
                </c:pt>
                <c:pt idx="363">
                  <c:v>44363</c:v>
                </c:pt>
                <c:pt idx="364">
                  <c:v>44364</c:v>
                </c:pt>
                <c:pt idx="365">
                  <c:v>44365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  <c:pt idx="371">
                  <c:v>44375</c:v>
                </c:pt>
                <c:pt idx="372">
                  <c:v>44376</c:v>
                </c:pt>
                <c:pt idx="373">
                  <c:v>44377</c:v>
                </c:pt>
                <c:pt idx="374">
                  <c:v>44378</c:v>
                </c:pt>
                <c:pt idx="375">
                  <c:v>44379</c:v>
                </c:pt>
                <c:pt idx="376">
                  <c:v>44382</c:v>
                </c:pt>
                <c:pt idx="377">
                  <c:v>44383</c:v>
                </c:pt>
                <c:pt idx="378">
                  <c:v>44384</c:v>
                </c:pt>
                <c:pt idx="379">
                  <c:v>44385</c:v>
                </c:pt>
                <c:pt idx="380">
                  <c:v>44386</c:v>
                </c:pt>
                <c:pt idx="381">
                  <c:v>44389</c:v>
                </c:pt>
                <c:pt idx="382">
                  <c:v>44390</c:v>
                </c:pt>
                <c:pt idx="383">
                  <c:v>44391</c:v>
                </c:pt>
                <c:pt idx="384">
                  <c:v>44392</c:v>
                </c:pt>
                <c:pt idx="385">
                  <c:v>44393</c:v>
                </c:pt>
                <c:pt idx="386">
                  <c:v>44396</c:v>
                </c:pt>
                <c:pt idx="387">
                  <c:v>44397</c:v>
                </c:pt>
                <c:pt idx="388">
                  <c:v>44398</c:v>
                </c:pt>
                <c:pt idx="389">
                  <c:v>44399</c:v>
                </c:pt>
                <c:pt idx="390">
                  <c:v>44400</c:v>
                </c:pt>
                <c:pt idx="391">
                  <c:v>44403</c:v>
                </c:pt>
                <c:pt idx="392">
                  <c:v>44404</c:v>
                </c:pt>
                <c:pt idx="393">
                  <c:v>44405</c:v>
                </c:pt>
                <c:pt idx="394">
                  <c:v>44406</c:v>
                </c:pt>
                <c:pt idx="395">
                  <c:v>44407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44417</c:v>
                </c:pt>
                <c:pt idx="402">
                  <c:v>44418</c:v>
                </c:pt>
                <c:pt idx="403">
                  <c:v>44419</c:v>
                </c:pt>
                <c:pt idx="404">
                  <c:v>44420</c:v>
                </c:pt>
                <c:pt idx="405">
                  <c:v>44421</c:v>
                </c:pt>
                <c:pt idx="406">
                  <c:v>44424</c:v>
                </c:pt>
                <c:pt idx="407">
                  <c:v>44425</c:v>
                </c:pt>
                <c:pt idx="408">
                  <c:v>44426</c:v>
                </c:pt>
                <c:pt idx="409">
                  <c:v>44427</c:v>
                </c:pt>
                <c:pt idx="410">
                  <c:v>44428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44439</c:v>
                </c:pt>
                <c:pt idx="417">
                  <c:v>44440</c:v>
                </c:pt>
                <c:pt idx="418">
                  <c:v>44441</c:v>
                </c:pt>
                <c:pt idx="419">
                  <c:v>44442</c:v>
                </c:pt>
                <c:pt idx="420">
                  <c:v>44445</c:v>
                </c:pt>
                <c:pt idx="421">
                  <c:v>44446</c:v>
                </c:pt>
                <c:pt idx="422">
                  <c:v>44447</c:v>
                </c:pt>
                <c:pt idx="423">
                  <c:v>44448</c:v>
                </c:pt>
                <c:pt idx="424">
                  <c:v>44449</c:v>
                </c:pt>
                <c:pt idx="425">
                  <c:v>44452</c:v>
                </c:pt>
                <c:pt idx="426">
                  <c:v>44453</c:v>
                </c:pt>
                <c:pt idx="427">
                  <c:v>44454</c:v>
                </c:pt>
                <c:pt idx="428">
                  <c:v>44455</c:v>
                </c:pt>
                <c:pt idx="429">
                  <c:v>44456</c:v>
                </c:pt>
                <c:pt idx="430">
                  <c:v>44459</c:v>
                </c:pt>
                <c:pt idx="431">
                  <c:v>44460</c:v>
                </c:pt>
                <c:pt idx="432">
                  <c:v>44461</c:v>
                </c:pt>
                <c:pt idx="433">
                  <c:v>44462</c:v>
                </c:pt>
                <c:pt idx="434">
                  <c:v>44463</c:v>
                </c:pt>
                <c:pt idx="435">
                  <c:v>44466</c:v>
                </c:pt>
                <c:pt idx="436">
                  <c:v>44467</c:v>
                </c:pt>
                <c:pt idx="437">
                  <c:v>44468</c:v>
                </c:pt>
                <c:pt idx="438">
                  <c:v>44469</c:v>
                </c:pt>
                <c:pt idx="439">
                  <c:v>44470</c:v>
                </c:pt>
                <c:pt idx="440">
                  <c:v>44473</c:v>
                </c:pt>
                <c:pt idx="441">
                  <c:v>44474</c:v>
                </c:pt>
                <c:pt idx="442">
                  <c:v>44475</c:v>
                </c:pt>
                <c:pt idx="443">
                  <c:v>44476</c:v>
                </c:pt>
                <c:pt idx="444">
                  <c:v>44477</c:v>
                </c:pt>
                <c:pt idx="445">
                  <c:v>44480</c:v>
                </c:pt>
                <c:pt idx="446">
                  <c:v>44481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44497</c:v>
                </c:pt>
                <c:pt idx="459">
                  <c:v>44498</c:v>
                </c:pt>
                <c:pt idx="460">
                  <c:v>44501</c:v>
                </c:pt>
                <c:pt idx="461">
                  <c:v>44502</c:v>
                </c:pt>
                <c:pt idx="462">
                  <c:v>44503</c:v>
                </c:pt>
                <c:pt idx="463">
                  <c:v>44504</c:v>
                </c:pt>
                <c:pt idx="464">
                  <c:v>44505</c:v>
                </c:pt>
                <c:pt idx="465">
                  <c:v>44508</c:v>
                </c:pt>
                <c:pt idx="466">
                  <c:v>44509</c:v>
                </c:pt>
                <c:pt idx="467">
                  <c:v>44510</c:v>
                </c:pt>
                <c:pt idx="468">
                  <c:v>44511</c:v>
                </c:pt>
                <c:pt idx="469">
                  <c:v>44512</c:v>
                </c:pt>
                <c:pt idx="470">
                  <c:v>44515</c:v>
                </c:pt>
                <c:pt idx="471">
                  <c:v>44516</c:v>
                </c:pt>
                <c:pt idx="472">
                  <c:v>44517</c:v>
                </c:pt>
                <c:pt idx="473">
                  <c:v>44518</c:v>
                </c:pt>
                <c:pt idx="474">
                  <c:v>44519</c:v>
                </c:pt>
                <c:pt idx="475">
                  <c:v>44522</c:v>
                </c:pt>
                <c:pt idx="476">
                  <c:v>44523</c:v>
                </c:pt>
                <c:pt idx="477">
                  <c:v>44524</c:v>
                </c:pt>
                <c:pt idx="478">
                  <c:v>44525</c:v>
                </c:pt>
                <c:pt idx="479">
                  <c:v>44526</c:v>
                </c:pt>
                <c:pt idx="480">
                  <c:v>44529</c:v>
                </c:pt>
                <c:pt idx="481">
                  <c:v>44530</c:v>
                </c:pt>
                <c:pt idx="482">
                  <c:v>44531</c:v>
                </c:pt>
                <c:pt idx="483">
                  <c:v>44532</c:v>
                </c:pt>
                <c:pt idx="484">
                  <c:v>44533</c:v>
                </c:pt>
                <c:pt idx="485">
                  <c:v>44536</c:v>
                </c:pt>
                <c:pt idx="486">
                  <c:v>44537</c:v>
                </c:pt>
                <c:pt idx="487">
                  <c:v>44538</c:v>
                </c:pt>
                <c:pt idx="488">
                  <c:v>44539</c:v>
                </c:pt>
                <c:pt idx="489">
                  <c:v>44540</c:v>
                </c:pt>
                <c:pt idx="490">
                  <c:v>44543</c:v>
                </c:pt>
                <c:pt idx="491">
                  <c:v>44544</c:v>
                </c:pt>
                <c:pt idx="492">
                  <c:v>44545</c:v>
                </c:pt>
                <c:pt idx="493">
                  <c:v>44546</c:v>
                </c:pt>
                <c:pt idx="494">
                  <c:v>44547</c:v>
                </c:pt>
                <c:pt idx="495">
                  <c:v>44550</c:v>
                </c:pt>
                <c:pt idx="496">
                  <c:v>44551</c:v>
                </c:pt>
                <c:pt idx="497">
                  <c:v>44552</c:v>
                </c:pt>
                <c:pt idx="498">
                  <c:v>44553</c:v>
                </c:pt>
                <c:pt idx="499">
                  <c:v>44554</c:v>
                </c:pt>
                <c:pt idx="500">
                  <c:v>44559</c:v>
                </c:pt>
                <c:pt idx="501">
                  <c:v>44560</c:v>
                </c:pt>
                <c:pt idx="502">
                  <c:v>44561</c:v>
                </c:pt>
                <c:pt idx="503">
                  <c:v>44565</c:v>
                </c:pt>
                <c:pt idx="504">
                  <c:v>44566</c:v>
                </c:pt>
                <c:pt idx="505">
                  <c:v>44567</c:v>
                </c:pt>
                <c:pt idx="506">
                  <c:v>44568</c:v>
                </c:pt>
                <c:pt idx="507">
                  <c:v>44571</c:v>
                </c:pt>
                <c:pt idx="508">
                  <c:v>44572</c:v>
                </c:pt>
                <c:pt idx="509">
                  <c:v>44573</c:v>
                </c:pt>
                <c:pt idx="510">
                  <c:v>44574</c:v>
                </c:pt>
                <c:pt idx="511">
                  <c:v>44575</c:v>
                </c:pt>
                <c:pt idx="512">
                  <c:v>44578</c:v>
                </c:pt>
                <c:pt idx="513">
                  <c:v>44579</c:v>
                </c:pt>
                <c:pt idx="514">
                  <c:v>44580</c:v>
                </c:pt>
                <c:pt idx="515">
                  <c:v>44581</c:v>
                </c:pt>
                <c:pt idx="516">
                  <c:v>44582</c:v>
                </c:pt>
                <c:pt idx="517">
                  <c:v>44585</c:v>
                </c:pt>
                <c:pt idx="518">
                  <c:v>44586</c:v>
                </c:pt>
                <c:pt idx="519">
                  <c:v>44587</c:v>
                </c:pt>
                <c:pt idx="520">
                  <c:v>44588</c:v>
                </c:pt>
                <c:pt idx="521">
                  <c:v>44589</c:v>
                </c:pt>
                <c:pt idx="522">
                  <c:v>44592</c:v>
                </c:pt>
                <c:pt idx="523">
                  <c:v>44593</c:v>
                </c:pt>
                <c:pt idx="524">
                  <c:v>44594</c:v>
                </c:pt>
                <c:pt idx="525">
                  <c:v>44595</c:v>
                </c:pt>
                <c:pt idx="526">
                  <c:v>44596</c:v>
                </c:pt>
                <c:pt idx="527">
                  <c:v>44599</c:v>
                </c:pt>
                <c:pt idx="528">
                  <c:v>44600</c:v>
                </c:pt>
                <c:pt idx="529">
                  <c:v>44601</c:v>
                </c:pt>
                <c:pt idx="530">
                  <c:v>44602</c:v>
                </c:pt>
                <c:pt idx="531">
                  <c:v>44603</c:v>
                </c:pt>
                <c:pt idx="532">
                  <c:v>44606</c:v>
                </c:pt>
                <c:pt idx="533">
                  <c:v>44607</c:v>
                </c:pt>
                <c:pt idx="534">
                  <c:v>44608</c:v>
                </c:pt>
                <c:pt idx="535">
                  <c:v>44609</c:v>
                </c:pt>
                <c:pt idx="536">
                  <c:v>44610</c:v>
                </c:pt>
                <c:pt idx="537">
                  <c:v>44613</c:v>
                </c:pt>
                <c:pt idx="538">
                  <c:v>44614</c:v>
                </c:pt>
                <c:pt idx="539">
                  <c:v>44615</c:v>
                </c:pt>
                <c:pt idx="540">
                  <c:v>44616</c:v>
                </c:pt>
                <c:pt idx="541">
                  <c:v>44617</c:v>
                </c:pt>
                <c:pt idx="542">
                  <c:v>44620</c:v>
                </c:pt>
                <c:pt idx="543">
                  <c:v>44621</c:v>
                </c:pt>
                <c:pt idx="544">
                  <c:v>44622</c:v>
                </c:pt>
                <c:pt idx="545">
                  <c:v>44623</c:v>
                </c:pt>
                <c:pt idx="546">
                  <c:v>44624</c:v>
                </c:pt>
                <c:pt idx="547">
                  <c:v>44627</c:v>
                </c:pt>
                <c:pt idx="548">
                  <c:v>44628</c:v>
                </c:pt>
                <c:pt idx="549">
                  <c:v>44629</c:v>
                </c:pt>
                <c:pt idx="550">
                  <c:v>44630</c:v>
                </c:pt>
                <c:pt idx="551">
                  <c:v>44631</c:v>
                </c:pt>
                <c:pt idx="552">
                  <c:v>44634</c:v>
                </c:pt>
                <c:pt idx="553">
                  <c:v>44635</c:v>
                </c:pt>
                <c:pt idx="554">
                  <c:v>44636</c:v>
                </c:pt>
                <c:pt idx="555">
                  <c:v>44637</c:v>
                </c:pt>
                <c:pt idx="556">
                  <c:v>44638</c:v>
                </c:pt>
                <c:pt idx="557">
                  <c:v>44641</c:v>
                </c:pt>
                <c:pt idx="558">
                  <c:v>44642</c:v>
                </c:pt>
                <c:pt idx="559">
                  <c:v>44643</c:v>
                </c:pt>
                <c:pt idx="560">
                  <c:v>44644</c:v>
                </c:pt>
                <c:pt idx="561">
                  <c:v>44645</c:v>
                </c:pt>
                <c:pt idx="562">
                  <c:v>44648</c:v>
                </c:pt>
                <c:pt idx="563">
                  <c:v>44649</c:v>
                </c:pt>
                <c:pt idx="564">
                  <c:v>44650</c:v>
                </c:pt>
                <c:pt idx="565">
                  <c:v>44651</c:v>
                </c:pt>
                <c:pt idx="566">
                  <c:v>44652</c:v>
                </c:pt>
                <c:pt idx="567">
                  <c:v>44655</c:v>
                </c:pt>
                <c:pt idx="568">
                  <c:v>44656</c:v>
                </c:pt>
                <c:pt idx="569">
                  <c:v>44657</c:v>
                </c:pt>
                <c:pt idx="570">
                  <c:v>44658</c:v>
                </c:pt>
                <c:pt idx="571">
                  <c:v>44659</c:v>
                </c:pt>
                <c:pt idx="572">
                  <c:v>44662</c:v>
                </c:pt>
                <c:pt idx="573">
                  <c:v>44663</c:v>
                </c:pt>
                <c:pt idx="574">
                  <c:v>44664</c:v>
                </c:pt>
                <c:pt idx="575">
                  <c:v>44665</c:v>
                </c:pt>
                <c:pt idx="576">
                  <c:v>44670</c:v>
                </c:pt>
                <c:pt idx="577">
                  <c:v>44671</c:v>
                </c:pt>
                <c:pt idx="578">
                  <c:v>44672</c:v>
                </c:pt>
                <c:pt idx="579">
                  <c:v>44673</c:v>
                </c:pt>
                <c:pt idx="580">
                  <c:v>44676</c:v>
                </c:pt>
                <c:pt idx="581">
                  <c:v>44677</c:v>
                </c:pt>
                <c:pt idx="582">
                  <c:v>44678</c:v>
                </c:pt>
                <c:pt idx="583">
                  <c:v>44679</c:v>
                </c:pt>
                <c:pt idx="584">
                  <c:v>44680</c:v>
                </c:pt>
                <c:pt idx="585">
                  <c:v>44683</c:v>
                </c:pt>
                <c:pt idx="586">
                  <c:v>44684</c:v>
                </c:pt>
                <c:pt idx="587">
                  <c:v>44685</c:v>
                </c:pt>
                <c:pt idx="588">
                  <c:v>44686</c:v>
                </c:pt>
                <c:pt idx="589">
                  <c:v>44687</c:v>
                </c:pt>
                <c:pt idx="590">
                  <c:v>44690</c:v>
                </c:pt>
                <c:pt idx="591">
                  <c:v>44691</c:v>
                </c:pt>
                <c:pt idx="592">
                  <c:v>44692</c:v>
                </c:pt>
                <c:pt idx="593">
                  <c:v>44693</c:v>
                </c:pt>
                <c:pt idx="594">
                  <c:v>44694</c:v>
                </c:pt>
                <c:pt idx="595">
                  <c:v>44697</c:v>
                </c:pt>
                <c:pt idx="596">
                  <c:v>44698</c:v>
                </c:pt>
                <c:pt idx="597">
                  <c:v>44699</c:v>
                </c:pt>
                <c:pt idx="598">
                  <c:v>44700</c:v>
                </c:pt>
                <c:pt idx="599">
                  <c:v>44701</c:v>
                </c:pt>
                <c:pt idx="600">
                  <c:v>44704</c:v>
                </c:pt>
                <c:pt idx="601">
                  <c:v>44705</c:v>
                </c:pt>
                <c:pt idx="602">
                  <c:v>44706</c:v>
                </c:pt>
                <c:pt idx="603">
                  <c:v>44707</c:v>
                </c:pt>
                <c:pt idx="604">
                  <c:v>44708</c:v>
                </c:pt>
                <c:pt idx="605">
                  <c:v>44711</c:v>
                </c:pt>
                <c:pt idx="606">
                  <c:v>44712</c:v>
                </c:pt>
                <c:pt idx="607">
                  <c:v>44713</c:v>
                </c:pt>
                <c:pt idx="608">
                  <c:v>44714</c:v>
                </c:pt>
                <c:pt idx="609">
                  <c:v>44715</c:v>
                </c:pt>
                <c:pt idx="610">
                  <c:v>44718</c:v>
                </c:pt>
                <c:pt idx="611">
                  <c:v>44719</c:v>
                </c:pt>
                <c:pt idx="612">
                  <c:v>44720</c:v>
                </c:pt>
                <c:pt idx="613">
                  <c:v>44721</c:v>
                </c:pt>
                <c:pt idx="614">
                  <c:v>44722</c:v>
                </c:pt>
                <c:pt idx="615">
                  <c:v>44725</c:v>
                </c:pt>
                <c:pt idx="616">
                  <c:v>44726</c:v>
                </c:pt>
                <c:pt idx="617">
                  <c:v>44727</c:v>
                </c:pt>
                <c:pt idx="618">
                  <c:v>44728</c:v>
                </c:pt>
                <c:pt idx="619">
                  <c:v>44729</c:v>
                </c:pt>
                <c:pt idx="620">
                  <c:v>44732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44746</c:v>
                </c:pt>
                <c:pt idx="631">
                  <c:v>44747</c:v>
                </c:pt>
                <c:pt idx="632">
                  <c:v>44748</c:v>
                </c:pt>
                <c:pt idx="633">
                  <c:v>44749</c:v>
                </c:pt>
                <c:pt idx="634">
                  <c:v>44750</c:v>
                </c:pt>
                <c:pt idx="635">
                  <c:v>44753</c:v>
                </c:pt>
                <c:pt idx="636">
                  <c:v>44754</c:v>
                </c:pt>
                <c:pt idx="637">
                  <c:v>44755</c:v>
                </c:pt>
                <c:pt idx="638">
                  <c:v>44756</c:v>
                </c:pt>
                <c:pt idx="639">
                  <c:v>44757</c:v>
                </c:pt>
                <c:pt idx="640">
                  <c:v>44760</c:v>
                </c:pt>
                <c:pt idx="641">
                  <c:v>44761</c:v>
                </c:pt>
                <c:pt idx="642">
                  <c:v>44762</c:v>
                </c:pt>
                <c:pt idx="643">
                  <c:v>44763</c:v>
                </c:pt>
                <c:pt idx="644">
                  <c:v>44764</c:v>
                </c:pt>
                <c:pt idx="645">
                  <c:v>44767</c:v>
                </c:pt>
                <c:pt idx="646">
                  <c:v>44768</c:v>
                </c:pt>
                <c:pt idx="647">
                  <c:v>44769</c:v>
                </c:pt>
                <c:pt idx="648">
                  <c:v>44770</c:v>
                </c:pt>
                <c:pt idx="649">
                  <c:v>44771</c:v>
                </c:pt>
                <c:pt idx="650">
                  <c:v>44774</c:v>
                </c:pt>
                <c:pt idx="651">
                  <c:v>44775</c:v>
                </c:pt>
                <c:pt idx="652">
                  <c:v>44776</c:v>
                </c:pt>
                <c:pt idx="653">
                  <c:v>44777</c:v>
                </c:pt>
                <c:pt idx="654">
                  <c:v>44778</c:v>
                </c:pt>
                <c:pt idx="655">
                  <c:v>44781</c:v>
                </c:pt>
                <c:pt idx="656">
                  <c:v>44782</c:v>
                </c:pt>
                <c:pt idx="657">
                  <c:v>44783</c:v>
                </c:pt>
                <c:pt idx="658">
                  <c:v>44784</c:v>
                </c:pt>
                <c:pt idx="659">
                  <c:v>44785</c:v>
                </c:pt>
                <c:pt idx="660">
                  <c:v>44788</c:v>
                </c:pt>
                <c:pt idx="661">
                  <c:v>44789</c:v>
                </c:pt>
                <c:pt idx="662">
                  <c:v>44790</c:v>
                </c:pt>
                <c:pt idx="663">
                  <c:v>44791</c:v>
                </c:pt>
                <c:pt idx="664">
                  <c:v>44792</c:v>
                </c:pt>
                <c:pt idx="665">
                  <c:v>44795</c:v>
                </c:pt>
                <c:pt idx="666">
                  <c:v>44796</c:v>
                </c:pt>
                <c:pt idx="667">
                  <c:v>44797</c:v>
                </c:pt>
                <c:pt idx="668">
                  <c:v>44798</c:v>
                </c:pt>
                <c:pt idx="669">
                  <c:v>44799</c:v>
                </c:pt>
                <c:pt idx="670">
                  <c:v>44802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45075</c:v>
                </c:pt>
                <c:pt idx="858">
                  <c:v>45076</c:v>
                </c:pt>
                <c:pt idx="859">
                  <c:v>45077</c:v>
                </c:pt>
                <c:pt idx="860">
                  <c:v>45078</c:v>
                </c:pt>
                <c:pt idx="861">
                  <c:v>45079</c:v>
                </c:pt>
                <c:pt idx="862">
                  <c:v>45082</c:v>
                </c:pt>
                <c:pt idx="863">
                  <c:v>45083</c:v>
                </c:pt>
                <c:pt idx="864">
                  <c:v>45084</c:v>
                </c:pt>
                <c:pt idx="865">
                  <c:v>45085</c:v>
                </c:pt>
                <c:pt idx="866">
                  <c:v>45086</c:v>
                </c:pt>
                <c:pt idx="867">
                  <c:v>45089</c:v>
                </c:pt>
                <c:pt idx="868">
                  <c:v>45090</c:v>
                </c:pt>
                <c:pt idx="869">
                  <c:v>45091</c:v>
                </c:pt>
                <c:pt idx="870">
                  <c:v>45092</c:v>
                </c:pt>
                <c:pt idx="871">
                  <c:v>45093</c:v>
                </c:pt>
                <c:pt idx="872">
                  <c:v>45096</c:v>
                </c:pt>
                <c:pt idx="873">
                  <c:v>45097</c:v>
                </c:pt>
                <c:pt idx="874">
                  <c:v>45098</c:v>
                </c:pt>
                <c:pt idx="875">
                  <c:v>45099</c:v>
                </c:pt>
                <c:pt idx="876">
                  <c:v>45100</c:v>
                </c:pt>
                <c:pt idx="877">
                  <c:v>45103</c:v>
                </c:pt>
                <c:pt idx="878">
                  <c:v>45104</c:v>
                </c:pt>
                <c:pt idx="879">
                  <c:v>45105</c:v>
                </c:pt>
                <c:pt idx="880">
                  <c:v>45106</c:v>
                </c:pt>
                <c:pt idx="881">
                  <c:v>45107</c:v>
                </c:pt>
                <c:pt idx="882">
                  <c:v>45110</c:v>
                </c:pt>
                <c:pt idx="883">
                  <c:v>45111</c:v>
                </c:pt>
                <c:pt idx="884">
                  <c:v>45112</c:v>
                </c:pt>
                <c:pt idx="885">
                  <c:v>45113</c:v>
                </c:pt>
                <c:pt idx="886">
                  <c:v>45114</c:v>
                </c:pt>
                <c:pt idx="887">
                  <c:v>45117</c:v>
                </c:pt>
                <c:pt idx="888">
                  <c:v>45118</c:v>
                </c:pt>
                <c:pt idx="889">
                  <c:v>45119</c:v>
                </c:pt>
                <c:pt idx="890">
                  <c:v>45120</c:v>
                </c:pt>
                <c:pt idx="891">
                  <c:v>45121</c:v>
                </c:pt>
                <c:pt idx="892">
                  <c:v>45124</c:v>
                </c:pt>
                <c:pt idx="893">
                  <c:v>45125</c:v>
                </c:pt>
                <c:pt idx="894">
                  <c:v>45126</c:v>
                </c:pt>
                <c:pt idx="895">
                  <c:v>45127</c:v>
                </c:pt>
                <c:pt idx="896">
                  <c:v>45128</c:v>
                </c:pt>
                <c:pt idx="897">
                  <c:v>45131</c:v>
                </c:pt>
                <c:pt idx="898">
                  <c:v>45132</c:v>
                </c:pt>
                <c:pt idx="899">
                  <c:v>45133</c:v>
                </c:pt>
                <c:pt idx="900">
                  <c:v>45134</c:v>
                </c:pt>
                <c:pt idx="901">
                  <c:v>45135</c:v>
                </c:pt>
                <c:pt idx="902">
                  <c:v>45138</c:v>
                </c:pt>
                <c:pt idx="903">
                  <c:v>45139</c:v>
                </c:pt>
                <c:pt idx="904">
                  <c:v>45140</c:v>
                </c:pt>
                <c:pt idx="905">
                  <c:v>45141</c:v>
                </c:pt>
                <c:pt idx="906">
                  <c:v>45142</c:v>
                </c:pt>
                <c:pt idx="907">
                  <c:v>45145</c:v>
                </c:pt>
                <c:pt idx="908">
                  <c:v>45146</c:v>
                </c:pt>
                <c:pt idx="909">
                  <c:v>45147</c:v>
                </c:pt>
                <c:pt idx="910">
                  <c:v>45148</c:v>
                </c:pt>
                <c:pt idx="911">
                  <c:v>45149</c:v>
                </c:pt>
                <c:pt idx="912">
                  <c:v>45152</c:v>
                </c:pt>
                <c:pt idx="913">
                  <c:v>45153</c:v>
                </c:pt>
                <c:pt idx="914">
                  <c:v>45154</c:v>
                </c:pt>
                <c:pt idx="915">
                  <c:v>45155</c:v>
                </c:pt>
                <c:pt idx="916">
                  <c:v>45156</c:v>
                </c:pt>
                <c:pt idx="917">
                  <c:v>45159</c:v>
                </c:pt>
                <c:pt idx="918">
                  <c:v>45160</c:v>
                </c:pt>
                <c:pt idx="919">
                  <c:v>45161</c:v>
                </c:pt>
                <c:pt idx="920">
                  <c:v>45162</c:v>
                </c:pt>
                <c:pt idx="921">
                  <c:v>45163</c:v>
                </c:pt>
                <c:pt idx="922">
                  <c:v>45166</c:v>
                </c:pt>
                <c:pt idx="923">
                  <c:v>45167</c:v>
                </c:pt>
                <c:pt idx="924">
                  <c:v>45168</c:v>
                </c:pt>
                <c:pt idx="925">
                  <c:v>45169</c:v>
                </c:pt>
                <c:pt idx="926">
                  <c:v>45170</c:v>
                </c:pt>
                <c:pt idx="927">
                  <c:v>45173</c:v>
                </c:pt>
                <c:pt idx="928">
                  <c:v>45174</c:v>
                </c:pt>
                <c:pt idx="929">
                  <c:v>45175</c:v>
                </c:pt>
                <c:pt idx="930">
                  <c:v>45176</c:v>
                </c:pt>
                <c:pt idx="931">
                  <c:v>45177</c:v>
                </c:pt>
                <c:pt idx="932">
                  <c:v>45180</c:v>
                </c:pt>
                <c:pt idx="933">
                  <c:v>45181</c:v>
                </c:pt>
                <c:pt idx="934">
                  <c:v>45182</c:v>
                </c:pt>
                <c:pt idx="935">
                  <c:v>45183</c:v>
                </c:pt>
                <c:pt idx="936">
                  <c:v>45184</c:v>
                </c:pt>
                <c:pt idx="937">
                  <c:v>45187</c:v>
                </c:pt>
                <c:pt idx="938">
                  <c:v>45188</c:v>
                </c:pt>
                <c:pt idx="939">
                  <c:v>45189</c:v>
                </c:pt>
                <c:pt idx="940">
                  <c:v>45190</c:v>
                </c:pt>
                <c:pt idx="941">
                  <c:v>45191</c:v>
                </c:pt>
                <c:pt idx="942">
                  <c:v>45194</c:v>
                </c:pt>
                <c:pt idx="943">
                  <c:v>45195</c:v>
                </c:pt>
                <c:pt idx="944">
                  <c:v>45196</c:v>
                </c:pt>
                <c:pt idx="945">
                  <c:v>45197</c:v>
                </c:pt>
                <c:pt idx="946">
                  <c:v>45198</c:v>
                </c:pt>
                <c:pt idx="947">
                  <c:v>45201</c:v>
                </c:pt>
                <c:pt idx="948">
                  <c:v>45202</c:v>
                </c:pt>
                <c:pt idx="949">
                  <c:v>45203</c:v>
                </c:pt>
                <c:pt idx="950">
                  <c:v>45204</c:v>
                </c:pt>
                <c:pt idx="951">
                  <c:v>45205</c:v>
                </c:pt>
                <c:pt idx="952">
                  <c:v>45208</c:v>
                </c:pt>
                <c:pt idx="953">
                  <c:v>45209</c:v>
                </c:pt>
                <c:pt idx="954">
                  <c:v>45210</c:v>
                </c:pt>
                <c:pt idx="955">
                  <c:v>45211</c:v>
                </c:pt>
                <c:pt idx="956">
                  <c:v>45212</c:v>
                </c:pt>
                <c:pt idx="957">
                  <c:v>45215</c:v>
                </c:pt>
                <c:pt idx="958">
                  <c:v>45216</c:v>
                </c:pt>
                <c:pt idx="959">
                  <c:v>45217</c:v>
                </c:pt>
                <c:pt idx="960">
                  <c:v>45218</c:v>
                </c:pt>
                <c:pt idx="961">
                  <c:v>45219</c:v>
                </c:pt>
                <c:pt idx="962">
                  <c:v>45222</c:v>
                </c:pt>
                <c:pt idx="963">
                  <c:v>45223</c:v>
                </c:pt>
                <c:pt idx="964">
                  <c:v>45224</c:v>
                </c:pt>
                <c:pt idx="965">
                  <c:v>45225</c:v>
                </c:pt>
                <c:pt idx="966">
                  <c:v>45226</c:v>
                </c:pt>
                <c:pt idx="967">
                  <c:v>45229</c:v>
                </c:pt>
                <c:pt idx="968">
                  <c:v>45230</c:v>
                </c:pt>
                <c:pt idx="969">
                  <c:v>45231</c:v>
                </c:pt>
                <c:pt idx="970">
                  <c:v>45232</c:v>
                </c:pt>
                <c:pt idx="971">
                  <c:v>45233</c:v>
                </c:pt>
                <c:pt idx="972">
                  <c:v>45236</c:v>
                </c:pt>
                <c:pt idx="973">
                  <c:v>45237</c:v>
                </c:pt>
                <c:pt idx="974">
                  <c:v>45238</c:v>
                </c:pt>
                <c:pt idx="975">
                  <c:v>45239</c:v>
                </c:pt>
                <c:pt idx="976">
                  <c:v>45240</c:v>
                </c:pt>
                <c:pt idx="977">
                  <c:v>45243</c:v>
                </c:pt>
                <c:pt idx="978">
                  <c:v>45244</c:v>
                </c:pt>
                <c:pt idx="979">
                  <c:v>45245</c:v>
                </c:pt>
                <c:pt idx="980">
                  <c:v>45246</c:v>
                </c:pt>
                <c:pt idx="981">
                  <c:v>45247</c:v>
                </c:pt>
                <c:pt idx="982">
                  <c:v>45250</c:v>
                </c:pt>
                <c:pt idx="983">
                  <c:v>45251</c:v>
                </c:pt>
                <c:pt idx="984">
                  <c:v>45252</c:v>
                </c:pt>
                <c:pt idx="985">
                  <c:v>45253</c:v>
                </c:pt>
                <c:pt idx="986">
                  <c:v>45254</c:v>
                </c:pt>
                <c:pt idx="987">
                  <c:v>45257</c:v>
                </c:pt>
                <c:pt idx="988">
                  <c:v>45258</c:v>
                </c:pt>
                <c:pt idx="989">
                  <c:v>45259</c:v>
                </c:pt>
                <c:pt idx="990">
                  <c:v>45260</c:v>
                </c:pt>
                <c:pt idx="991">
                  <c:v>45261</c:v>
                </c:pt>
                <c:pt idx="992">
                  <c:v>45264</c:v>
                </c:pt>
                <c:pt idx="993">
                  <c:v>45265</c:v>
                </c:pt>
                <c:pt idx="994">
                  <c:v>45266</c:v>
                </c:pt>
                <c:pt idx="995">
                  <c:v>45267</c:v>
                </c:pt>
                <c:pt idx="996">
                  <c:v>45268</c:v>
                </c:pt>
                <c:pt idx="997">
                  <c:v>45271</c:v>
                </c:pt>
                <c:pt idx="998">
                  <c:v>45272</c:v>
                </c:pt>
                <c:pt idx="999">
                  <c:v>45273</c:v>
                </c:pt>
                <c:pt idx="1000">
                  <c:v>45274</c:v>
                </c:pt>
                <c:pt idx="1001">
                  <c:v>45275</c:v>
                </c:pt>
                <c:pt idx="1002">
                  <c:v>45278</c:v>
                </c:pt>
                <c:pt idx="1003">
                  <c:v>45279</c:v>
                </c:pt>
                <c:pt idx="1004">
                  <c:v>45280</c:v>
                </c:pt>
                <c:pt idx="1005">
                  <c:v>45281</c:v>
                </c:pt>
                <c:pt idx="1006">
                  <c:v>45282</c:v>
                </c:pt>
                <c:pt idx="1007">
                  <c:v>45287</c:v>
                </c:pt>
                <c:pt idx="1008">
                  <c:v>45288</c:v>
                </c:pt>
                <c:pt idx="1009">
                  <c:v>45289</c:v>
                </c:pt>
                <c:pt idx="1010">
                  <c:v>45293</c:v>
                </c:pt>
                <c:pt idx="1011">
                  <c:v>45294</c:v>
                </c:pt>
                <c:pt idx="1012">
                  <c:v>45295</c:v>
                </c:pt>
                <c:pt idx="1013">
                  <c:v>45296</c:v>
                </c:pt>
                <c:pt idx="1014">
                  <c:v>45299</c:v>
                </c:pt>
                <c:pt idx="1015">
                  <c:v>45300</c:v>
                </c:pt>
                <c:pt idx="1016">
                  <c:v>45301</c:v>
                </c:pt>
                <c:pt idx="1017">
                  <c:v>45302</c:v>
                </c:pt>
                <c:pt idx="1018">
                  <c:v>45303</c:v>
                </c:pt>
                <c:pt idx="1019">
                  <c:v>45306</c:v>
                </c:pt>
                <c:pt idx="1020">
                  <c:v>45307</c:v>
                </c:pt>
                <c:pt idx="1021">
                  <c:v>45308</c:v>
                </c:pt>
                <c:pt idx="1022">
                  <c:v>45309</c:v>
                </c:pt>
                <c:pt idx="1023">
                  <c:v>45310</c:v>
                </c:pt>
                <c:pt idx="1024">
                  <c:v>45313</c:v>
                </c:pt>
                <c:pt idx="1025">
                  <c:v>45314</c:v>
                </c:pt>
                <c:pt idx="1026">
                  <c:v>45315</c:v>
                </c:pt>
                <c:pt idx="1027">
                  <c:v>45316</c:v>
                </c:pt>
                <c:pt idx="1028">
                  <c:v>45317</c:v>
                </c:pt>
                <c:pt idx="1029">
                  <c:v>45320</c:v>
                </c:pt>
                <c:pt idx="1030">
                  <c:v>45321</c:v>
                </c:pt>
                <c:pt idx="1031">
                  <c:v>45322</c:v>
                </c:pt>
                <c:pt idx="1032">
                  <c:v>45323</c:v>
                </c:pt>
                <c:pt idx="1033">
                  <c:v>45324</c:v>
                </c:pt>
                <c:pt idx="1034">
                  <c:v>45327</c:v>
                </c:pt>
                <c:pt idx="1035">
                  <c:v>45328</c:v>
                </c:pt>
                <c:pt idx="1036">
                  <c:v>45329</c:v>
                </c:pt>
                <c:pt idx="1037">
                  <c:v>45330</c:v>
                </c:pt>
                <c:pt idx="1038">
                  <c:v>45331</c:v>
                </c:pt>
                <c:pt idx="1039">
                  <c:v>45334</c:v>
                </c:pt>
                <c:pt idx="1040">
                  <c:v>45335</c:v>
                </c:pt>
                <c:pt idx="1041">
                  <c:v>45336</c:v>
                </c:pt>
                <c:pt idx="1042">
                  <c:v>45337</c:v>
                </c:pt>
                <c:pt idx="1043">
                  <c:v>45338</c:v>
                </c:pt>
                <c:pt idx="1044">
                  <c:v>45341</c:v>
                </c:pt>
                <c:pt idx="1045">
                  <c:v>45342</c:v>
                </c:pt>
                <c:pt idx="1046">
                  <c:v>45343</c:v>
                </c:pt>
                <c:pt idx="1047">
                  <c:v>45344</c:v>
                </c:pt>
                <c:pt idx="1048">
                  <c:v>45345</c:v>
                </c:pt>
                <c:pt idx="1049">
                  <c:v>45348</c:v>
                </c:pt>
                <c:pt idx="1050">
                  <c:v>45349</c:v>
                </c:pt>
                <c:pt idx="1051">
                  <c:v>45350</c:v>
                </c:pt>
                <c:pt idx="1052">
                  <c:v>45351</c:v>
                </c:pt>
                <c:pt idx="1053">
                  <c:v>45352</c:v>
                </c:pt>
                <c:pt idx="1054">
                  <c:v>45355</c:v>
                </c:pt>
                <c:pt idx="1055">
                  <c:v>45356</c:v>
                </c:pt>
                <c:pt idx="1056">
                  <c:v>45357</c:v>
                </c:pt>
                <c:pt idx="1057">
                  <c:v>45358</c:v>
                </c:pt>
                <c:pt idx="1058">
                  <c:v>45359</c:v>
                </c:pt>
                <c:pt idx="1059">
                  <c:v>45362</c:v>
                </c:pt>
                <c:pt idx="1060">
                  <c:v>45363</c:v>
                </c:pt>
                <c:pt idx="1061">
                  <c:v>45364</c:v>
                </c:pt>
                <c:pt idx="1062">
                  <c:v>45365</c:v>
                </c:pt>
                <c:pt idx="1063">
                  <c:v>45366</c:v>
                </c:pt>
                <c:pt idx="1064">
                  <c:v>45369</c:v>
                </c:pt>
                <c:pt idx="1065">
                  <c:v>45370</c:v>
                </c:pt>
                <c:pt idx="1066">
                  <c:v>45371</c:v>
                </c:pt>
                <c:pt idx="1067">
                  <c:v>45372</c:v>
                </c:pt>
                <c:pt idx="1068">
                  <c:v>45373</c:v>
                </c:pt>
                <c:pt idx="1069">
                  <c:v>45376</c:v>
                </c:pt>
                <c:pt idx="1070">
                  <c:v>45377</c:v>
                </c:pt>
                <c:pt idx="1071">
                  <c:v>45378</c:v>
                </c:pt>
                <c:pt idx="1072">
                  <c:v>45379</c:v>
                </c:pt>
                <c:pt idx="1073">
                  <c:v>45384</c:v>
                </c:pt>
                <c:pt idx="1074">
                  <c:v>45385</c:v>
                </c:pt>
                <c:pt idx="1075">
                  <c:v>45386</c:v>
                </c:pt>
                <c:pt idx="1076">
                  <c:v>45387</c:v>
                </c:pt>
                <c:pt idx="1077">
                  <c:v>45390</c:v>
                </c:pt>
                <c:pt idx="1078">
                  <c:v>45391</c:v>
                </c:pt>
                <c:pt idx="1079">
                  <c:v>45392</c:v>
                </c:pt>
                <c:pt idx="1080">
                  <c:v>45393</c:v>
                </c:pt>
                <c:pt idx="1081">
                  <c:v>45394</c:v>
                </c:pt>
                <c:pt idx="1082">
                  <c:v>45397</c:v>
                </c:pt>
                <c:pt idx="1083">
                  <c:v>45398</c:v>
                </c:pt>
                <c:pt idx="1084">
                  <c:v>45399</c:v>
                </c:pt>
                <c:pt idx="1085">
                  <c:v>45400</c:v>
                </c:pt>
                <c:pt idx="1086">
                  <c:v>45401</c:v>
                </c:pt>
                <c:pt idx="1087">
                  <c:v>45404</c:v>
                </c:pt>
                <c:pt idx="1088">
                  <c:v>45405</c:v>
                </c:pt>
                <c:pt idx="1089">
                  <c:v>45406</c:v>
                </c:pt>
                <c:pt idx="1090">
                  <c:v>45407</c:v>
                </c:pt>
                <c:pt idx="1091">
                  <c:v>45408</c:v>
                </c:pt>
                <c:pt idx="1092">
                  <c:v>45411</c:v>
                </c:pt>
                <c:pt idx="1093">
                  <c:v>45412</c:v>
                </c:pt>
                <c:pt idx="1094">
                  <c:v>45413</c:v>
                </c:pt>
                <c:pt idx="1095">
                  <c:v>45414</c:v>
                </c:pt>
                <c:pt idx="1096">
                  <c:v>45415</c:v>
                </c:pt>
                <c:pt idx="1097">
                  <c:v>45419</c:v>
                </c:pt>
                <c:pt idx="1098">
                  <c:v>45420</c:v>
                </c:pt>
                <c:pt idx="1099">
                  <c:v>45421</c:v>
                </c:pt>
                <c:pt idx="1100">
                  <c:v>45422</c:v>
                </c:pt>
                <c:pt idx="1101">
                  <c:v>45425</c:v>
                </c:pt>
                <c:pt idx="1102">
                  <c:v>45426</c:v>
                </c:pt>
                <c:pt idx="1103">
                  <c:v>45427</c:v>
                </c:pt>
                <c:pt idx="1104">
                  <c:v>45428</c:v>
                </c:pt>
                <c:pt idx="1105">
                  <c:v>45429</c:v>
                </c:pt>
                <c:pt idx="1106">
                  <c:v>45432</c:v>
                </c:pt>
                <c:pt idx="1107">
                  <c:v>45433</c:v>
                </c:pt>
                <c:pt idx="1108">
                  <c:v>45434</c:v>
                </c:pt>
                <c:pt idx="1109">
                  <c:v>45435</c:v>
                </c:pt>
                <c:pt idx="1110">
                  <c:v>45436</c:v>
                </c:pt>
                <c:pt idx="1111">
                  <c:v>45440</c:v>
                </c:pt>
                <c:pt idx="1112">
                  <c:v>45441</c:v>
                </c:pt>
                <c:pt idx="1113">
                  <c:v>45442</c:v>
                </c:pt>
                <c:pt idx="1114">
                  <c:v>45443</c:v>
                </c:pt>
                <c:pt idx="1115">
                  <c:v>45446</c:v>
                </c:pt>
                <c:pt idx="1116">
                  <c:v>45447</c:v>
                </c:pt>
                <c:pt idx="1117">
                  <c:v>45448</c:v>
                </c:pt>
                <c:pt idx="1118">
                  <c:v>45449</c:v>
                </c:pt>
                <c:pt idx="1119">
                  <c:v>45450</c:v>
                </c:pt>
                <c:pt idx="1120">
                  <c:v>45453</c:v>
                </c:pt>
                <c:pt idx="1121">
                  <c:v>45454</c:v>
                </c:pt>
                <c:pt idx="1122">
                  <c:v>45455</c:v>
                </c:pt>
                <c:pt idx="1123">
                  <c:v>45456</c:v>
                </c:pt>
                <c:pt idx="1124">
                  <c:v>45457</c:v>
                </c:pt>
                <c:pt idx="1125">
                  <c:v>45460</c:v>
                </c:pt>
                <c:pt idx="1126">
                  <c:v>45461</c:v>
                </c:pt>
                <c:pt idx="1127">
                  <c:v>45462</c:v>
                </c:pt>
                <c:pt idx="1128">
                  <c:v>45463</c:v>
                </c:pt>
                <c:pt idx="1129">
                  <c:v>45464</c:v>
                </c:pt>
                <c:pt idx="1130">
                  <c:v>45467</c:v>
                </c:pt>
                <c:pt idx="1131">
                  <c:v>45468</c:v>
                </c:pt>
                <c:pt idx="1132">
                  <c:v>45469</c:v>
                </c:pt>
                <c:pt idx="1133">
                  <c:v>45470</c:v>
                </c:pt>
                <c:pt idx="1134">
                  <c:v>45471</c:v>
                </c:pt>
                <c:pt idx="1135">
                  <c:v>45474</c:v>
                </c:pt>
                <c:pt idx="1136">
                  <c:v>45475</c:v>
                </c:pt>
                <c:pt idx="1137">
                  <c:v>45476</c:v>
                </c:pt>
                <c:pt idx="1138">
                  <c:v>45478</c:v>
                </c:pt>
                <c:pt idx="1139">
                  <c:v>45481</c:v>
                </c:pt>
                <c:pt idx="1140">
                  <c:v>45482</c:v>
                </c:pt>
                <c:pt idx="1141">
                  <c:v>45483</c:v>
                </c:pt>
                <c:pt idx="1142">
                  <c:v>45484</c:v>
                </c:pt>
                <c:pt idx="1143">
                  <c:v>45485</c:v>
                </c:pt>
                <c:pt idx="1144">
                  <c:v>45488</c:v>
                </c:pt>
                <c:pt idx="1145">
                  <c:v>45489</c:v>
                </c:pt>
                <c:pt idx="1146">
                  <c:v>45490</c:v>
                </c:pt>
                <c:pt idx="1147">
                  <c:v>45491</c:v>
                </c:pt>
                <c:pt idx="1148">
                  <c:v>45492</c:v>
                </c:pt>
                <c:pt idx="1149">
                  <c:v>45495</c:v>
                </c:pt>
                <c:pt idx="1150">
                  <c:v>45496</c:v>
                </c:pt>
                <c:pt idx="1151">
                  <c:v>45497</c:v>
                </c:pt>
                <c:pt idx="1152">
                  <c:v>45498</c:v>
                </c:pt>
                <c:pt idx="1153">
                  <c:v>45499</c:v>
                </c:pt>
                <c:pt idx="1154">
                  <c:v>45502</c:v>
                </c:pt>
                <c:pt idx="1155">
                  <c:v>45503</c:v>
                </c:pt>
                <c:pt idx="1156">
                  <c:v>45504</c:v>
                </c:pt>
                <c:pt idx="1157">
                  <c:v>45505</c:v>
                </c:pt>
                <c:pt idx="1158">
                  <c:v>45506</c:v>
                </c:pt>
                <c:pt idx="1159">
                  <c:v>45509</c:v>
                </c:pt>
                <c:pt idx="1160">
                  <c:v>45510</c:v>
                </c:pt>
                <c:pt idx="1161">
                  <c:v>45511</c:v>
                </c:pt>
                <c:pt idx="1162">
                  <c:v>45512</c:v>
                </c:pt>
                <c:pt idx="1163">
                  <c:v>45513</c:v>
                </c:pt>
                <c:pt idx="1164">
                  <c:v>45516</c:v>
                </c:pt>
                <c:pt idx="1165">
                  <c:v>45517</c:v>
                </c:pt>
                <c:pt idx="1166">
                  <c:v>45518</c:v>
                </c:pt>
                <c:pt idx="1167">
                  <c:v>45519</c:v>
                </c:pt>
                <c:pt idx="1168">
                  <c:v>45520</c:v>
                </c:pt>
                <c:pt idx="1169">
                  <c:v>45523</c:v>
                </c:pt>
                <c:pt idx="1170">
                  <c:v>45524</c:v>
                </c:pt>
                <c:pt idx="1171">
                  <c:v>45525</c:v>
                </c:pt>
                <c:pt idx="1172">
                  <c:v>45526</c:v>
                </c:pt>
                <c:pt idx="1173">
                  <c:v>45527</c:v>
                </c:pt>
                <c:pt idx="1174">
                  <c:v>45530</c:v>
                </c:pt>
                <c:pt idx="1175">
                  <c:v>45531</c:v>
                </c:pt>
                <c:pt idx="1176">
                  <c:v>45532</c:v>
                </c:pt>
                <c:pt idx="1177">
                  <c:v>45533</c:v>
                </c:pt>
                <c:pt idx="1178">
                  <c:v>45534</c:v>
                </c:pt>
                <c:pt idx="1179">
                  <c:v>45537</c:v>
                </c:pt>
                <c:pt idx="1180">
                  <c:v>45538</c:v>
                </c:pt>
                <c:pt idx="1181">
                  <c:v>45539</c:v>
                </c:pt>
                <c:pt idx="1182">
                  <c:v>45540</c:v>
                </c:pt>
                <c:pt idx="1183">
                  <c:v>45541</c:v>
                </c:pt>
                <c:pt idx="1184">
                  <c:v>45544</c:v>
                </c:pt>
                <c:pt idx="1185">
                  <c:v>45545</c:v>
                </c:pt>
                <c:pt idx="1186">
                  <c:v>45546</c:v>
                </c:pt>
                <c:pt idx="1187">
                  <c:v>45547</c:v>
                </c:pt>
                <c:pt idx="1188">
                  <c:v>45548</c:v>
                </c:pt>
                <c:pt idx="1189">
                  <c:v>45551</c:v>
                </c:pt>
                <c:pt idx="1190">
                  <c:v>45552</c:v>
                </c:pt>
                <c:pt idx="1191">
                  <c:v>45553</c:v>
                </c:pt>
                <c:pt idx="1192">
                  <c:v>45554</c:v>
                </c:pt>
                <c:pt idx="1193">
                  <c:v>45555</c:v>
                </c:pt>
                <c:pt idx="1194">
                  <c:v>45558</c:v>
                </c:pt>
                <c:pt idx="1195">
                  <c:v>45559</c:v>
                </c:pt>
                <c:pt idx="1196">
                  <c:v>45560</c:v>
                </c:pt>
                <c:pt idx="1197">
                  <c:v>45561</c:v>
                </c:pt>
                <c:pt idx="1198">
                  <c:v>45562</c:v>
                </c:pt>
                <c:pt idx="1199">
                  <c:v>45565</c:v>
                </c:pt>
                <c:pt idx="1200">
                  <c:v>45566</c:v>
                </c:pt>
                <c:pt idx="1201">
                  <c:v>45567</c:v>
                </c:pt>
                <c:pt idx="1202">
                  <c:v>45568</c:v>
                </c:pt>
                <c:pt idx="1203">
                  <c:v>45569</c:v>
                </c:pt>
                <c:pt idx="1204">
                  <c:v>45572</c:v>
                </c:pt>
                <c:pt idx="1205">
                  <c:v>45573</c:v>
                </c:pt>
                <c:pt idx="1206">
                  <c:v>45574</c:v>
                </c:pt>
                <c:pt idx="1207">
                  <c:v>45575</c:v>
                </c:pt>
                <c:pt idx="1208">
                  <c:v>45576</c:v>
                </c:pt>
                <c:pt idx="1209">
                  <c:v>45579</c:v>
                </c:pt>
                <c:pt idx="1210">
                  <c:v>45580</c:v>
                </c:pt>
                <c:pt idx="1211">
                  <c:v>45581</c:v>
                </c:pt>
                <c:pt idx="1212">
                  <c:v>45582</c:v>
                </c:pt>
                <c:pt idx="1213">
                  <c:v>45583</c:v>
                </c:pt>
              </c:numCache>
            </c:numRef>
          </c:cat>
          <c:val>
            <c:numRef>
              <c:f>List1!$B$2:$B$1219</c:f>
              <c:numCache>
                <c:formatCode>0.00</c:formatCode>
                <c:ptCount val="1218"/>
                <c:pt idx="0">
                  <c:v>4.0945295952474842E-2</c:v>
                </c:pt>
                <c:pt idx="1">
                  <c:v>2.5233964827790029E-2</c:v>
                </c:pt>
                <c:pt idx="2">
                  <c:v>2.278817150851209E-2</c:v>
                </c:pt>
                <c:pt idx="3">
                  <c:v>1.7140159530264876E-2</c:v>
                </c:pt>
                <c:pt idx="4">
                  <c:v>-4.2767600410624246E-2</c:v>
                </c:pt>
                <c:pt idx="5">
                  <c:v>-4.5492400597414884E-2</c:v>
                </c:pt>
                <c:pt idx="6">
                  <c:v>-4.6673217965794489E-2</c:v>
                </c:pt>
                <c:pt idx="7">
                  <c:v>-0.74790505391826922</c:v>
                </c:pt>
                <c:pt idx="8">
                  <c:v>-0.7073846406975095</c:v>
                </c:pt>
                <c:pt idx="9">
                  <c:v>-0.70437020872635547</c:v>
                </c:pt>
                <c:pt idx="10">
                  <c:v>-0.95916063041456512</c:v>
                </c:pt>
                <c:pt idx="11">
                  <c:v>-0.91164146710198612</c:v>
                </c:pt>
                <c:pt idx="12">
                  <c:v>-0.83196603119325363</c:v>
                </c:pt>
                <c:pt idx="13">
                  <c:v>-0.83572935098518297</c:v>
                </c:pt>
                <c:pt idx="14">
                  <c:v>-0.7917227488847729</c:v>
                </c:pt>
                <c:pt idx="15">
                  <c:v>-0.85019048276166476</c:v>
                </c:pt>
                <c:pt idx="16">
                  <c:v>-0.86273450765999382</c:v>
                </c:pt>
                <c:pt idx="17">
                  <c:v>-0.59411078168111597</c:v>
                </c:pt>
                <c:pt idx="18">
                  <c:v>-1.3581316825677807</c:v>
                </c:pt>
                <c:pt idx="19">
                  <c:v>-1.3579739711932535</c:v>
                </c:pt>
                <c:pt idx="20">
                  <c:v>-1.3716668110545402</c:v>
                </c:pt>
                <c:pt idx="21">
                  <c:v>-1.357150251506936</c:v>
                </c:pt>
                <c:pt idx="22">
                  <c:v>-1.3782390976513241</c:v>
                </c:pt>
                <c:pt idx="23">
                  <c:v>-1.029571800026797</c:v>
                </c:pt>
                <c:pt idx="24">
                  <c:v>-1.0070985953846152</c:v>
                </c:pt>
                <c:pt idx="25">
                  <c:v>-1.6037573204051074</c:v>
                </c:pt>
                <c:pt idx="26">
                  <c:v>-1.6944051652364442</c:v>
                </c:pt>
                <c:pt idx="27">
                  <c:v>-1.387509795870902</c:v>
                </c:pt>
                <c:pt idx="28">
                  <c:v>-1.3856071992252523</c:v>
                </c:pt>
                <c:pt idx="29">
                  <c:v>-1.3908932846752839</c:v>
                </c:pt>
                <c:pt idx="30">
                  <c:v>-1.3850000723329132</c:v>
                </c:pt>
                <c:pt idx="31">
                  <c:v>-1.3834965349929067</c:v>
                </c:pt>
                <c:pt idx="32">
                  <c:v>-1.7385215398794138</c:v>
                </c:pt>
                <c:pt idx="33">
                  <c:v>-1.3941379537949246</c:v>
                </c:pt>
                <c:pt idx="34">
                  <c:v>-1.9993100742883041</c:v>
                </c:pt>
                <c:pt idx="35">
                  <c:v>-2.0023178884158264</c:v>
                </c:pt>
                <c:pt idx="36">
                  <c:v>-1.79154812029792</c:v>
                </c:pt>
                <c:pt idx="37">
                  <c:v>-2.0466313246524281</c:v>
                </c:pt>
                <c:pt idx="38">
                  <c:v>-2.0432787263950192</c:v>
                </c:pt>
                <c:pt idx="39">
                  <c:v>-2.0421922461625162</c:v>
                </c:pt>
                <c:pt idx="40">
                  <c:v>-2.0221399698076934</c:v>
                </c:pt>
                <c:pt idx="41">
                  <c:v>-1.6632383193750004</c:v>
                </c:pt>
                <c:pt idx="42">
                  <c:v>-1.6780133913035946</c:v>
                </c:pt>
                <c:pt idx="43">
                  <c:v>-3.248637422942938</c:v>
                </c:pt>
                <c:pt idx="44">
                  <c:v>-3.1314436563674337</c:v>
                </c:pt>
                <c:pt idx="45">
                  <c:v>-3.1417274915471318</c:v>
                </c:pt>
                <c:pt idx="46">
                  <c:v>-3.3023094596886824</c:v>
                </c:pt>
                <c:pt idx="47">
                  <c:v>-3.3026463083645972</c:v>
                </c:pt>
                <c:pt idx="48">
                  <c:v>-2.9462450199180328</c:v>
                </c:pt>
                <c:pt idx="49">
                  <c:v>-2.9428412229350571</c:v>
                </c:pt>
                <c:pt idx="50">
                  <c:v>-2.9551107719530267</c:v>
                </c:pt>
                <c:pt idx="51">
                  <c:v>-3.2782486320712487</c:v>
                </c:pt>
                <c:pt idx="52">
                  <c:v>-3.2752985364501894</c:v>
                </c:pt>
                <c:pt idx="53">
                  <c:v>-4.2940891907999683</c:v>
                </c:pt>
                <c:pt idx="54">
                  <c:v>-4.2878778810900071</c:v>
                </c:pt>
                <c:pt idx="55">
                  <c:v>-4.2893195097209968</c:v>
                </c:pt>
                <c:pt idx="56">
                  <c:v>-5.7237882381320926</c:v>
                </c:pt>
                <c:pt idx="57">
                  <c:v>-7.2037005554460913</c:v>
                </c:pt>
                <c:pt idx="58">
                  <c:v>-7.2035137897808958</c:v>
                </c:pt>
                <c:pt idx="59">
                  <c:v>-7.2039974867788477</c:v>
                </c:pt>
                <c:pt idx="60">
                  <c:v>-7.6114738308488343</c:v>
                </c:pt>
                <c:pt idx="61">
                  <c:v>-7.605672427049182</c:v>
                </c:pt>
                <c:pt idx="62">
                  <c:v>-9.5494168289225989</c:v>
                </c:pt>
                <c:pt idx="63">
                  <c:v>-8.8635790450070928</c:v>
                </c:pt>
                <c:pt idx="64">
                  <c:v>-8.8957240320160764</c:v>
                </c:pt>
                <c:pt idx="65">
                  <c:v>-8.9016042189604327</c:v>
                </c:pt>
                <c:pt idx="66">
                  <c:v>-8.9190699405012577</c:v>
                </c:pt>
                <c:pt idx="67">
                  <c:v>-8.9265999993403184</c:v>
                </c:pt>
                <c:pt idx="68">
                  <c:v>-7.1788452928002835</c:v>
                </c:pt>
                <c:pt idx="69">
                  <c:v>-9.232090623977772</c:v>
                </c:pt>
                <c:pt idx="70">
                  <c:v>-9.2289139045507529</c:v>
                </c:pt>
                <c:pt idx="71">
                  <c:v>-8.5630976035442909</c:v>
                </c:pt>
                <c:pt idx="72">
                  <c:v>-7.3658745124952709</c:v>
                </c:pt>
                <c:pt idx="73">
                  <c:v>-5.9675882417922459</c:v>
                </c:pt>
                <c:pt idx="74">
                  <c:v>-5.9457424494932232</c:v>
                </c:pt>
                <c:pt idx="75">
                  <c:v>-5.9463930439202395</c:v>
                </c:pt>
                <c:pt idx="76">
                  <c:v>-4.4485251307132723</c:v>
                </c:pt>
                <c:pt idx="77">
                  <c:v>-4.4710066980729835</c:v>
                </c:pt>
                <c:pt idx="78">
                  <c:v>-4.507394384274118</c:v>
                </c:pt>
                <c:pt idx="79">
                  <c:v>-2.2667274786837965</c:v>
                </c:pt>
                <c:pt idx="80">
                  <c:v>-2.3263599987689161</c:v>
                </c:pt>
                <c:pt idx="81">
                  <c:v>-2.3431116934694205</c:v>
                </c:pt>
                <c:pt idx="82">
                  <c:v>-3.2041491738658583</c:v>
                </c:pt>
                <c:pt idx="83">
                  <c:v>-2.8554129878168357</c:v>
                </c:pt>
                <c:pt idx="84">
                  <c:v>-2.8085114762665517</c:v>
                </c:pt>
                <c:pt idx="85">
                  <c:v>-2.7990681998573459</c:v>
                </c:pt>
                <c:pt idx="86">
                  <c:v>-1.7438559539383673</c:v>
                </c:pt>
                <c:pt idx="87">
                  <c:v>-1.739885723478878</c:v>
                </c:pt>
                <c:pt idx="88">
                  <c:v>-1.7812803493229825</c:v>
                </c:pt>
                <c:pt idx="89">
                  <c:v>-1.647230888828815</c:v>
                </c:pt>
                <c:pt idx="90">
                  <c:v>-1.3951208406005677</c:v>
                </c:pt>
                <c:pt idx="91">
                  <c:v>-1.6531244274330077</c:v>
                </c:pt>
                <c:pt idx="92">
                  <c:v>-1.2985828490550126</c:v>
                </c:pt>
                <c:pt idx="93">
                  <c:v>-1.3153055732645018</c:v>
                </c:pt>
                <c:pt idx="94">
                  <c:v>-1.3145732587050758</c:v>
                </c:pt>
                <c:pt idx="95">
                  <c:v>-0.95792036128625491</c:v>
                </c:pt>
                <c:pt idx="96">
                  <c:v>-0.63906801078026487</c:v>
                </c:pt>
                <c:pt idx="97">
                  <c:v>-0.15612630756778056</c:v>
                </c:pt>
                <c:pt idx="98">
                  <c:v>0.19785905435214379</c:v>
                </c:pt>
                <c:pt idx="99">
                  <c:v>0.20053773278215639</c:v>
                </c:pt>
                <c:pt idx="100">
                  <c:v>0.30613781883511981</c:v>
                </c:pt>
                <c:pt idx="101">
                  <c:v>0.21520759680327872</c:v>
                </c:pt>
                <c:pt idx="102">
                  <c:v>0.27738131088351203</c:v>
                </c:pt>
                <c:pt idx="103">
                  <c:v>8.1181653318095848E-2</c:v>
                </c:pt>
                <c:pt idx="104">
                  <c:v>-0.26745448886901002</c:v>
                </c:pt>
                <c:pt idx="105">
                  <c:v>2.7555912492118584E-2</c:v>
                </c:pt>
                <c:pt idx="106">
                  <c:v>2.8817508100567518E-2</c:v>
                </c:pt>
                <c:pt idx="107">
                  <c:v>2.4506743731084524E-2</c:v>
                </c:pt>
                <c:pt idx="108">
                  <c:v>0.17540821327711226</c:v>
                </c:pt>
                <c:pt idx="109">
                  <c:v>0.1755850300236444</c:v>
                </c:pt>
                <c:pt idx="110">
                  <c:v>0.17485221049574401</c:v>
                </c:pt>
                <c:pt idx="111">
                  <c:v>0.16687581196406054</c:v>
                </c:pt>
                <c:pt idx="112">
                  <c:v>-0.43188589382093301</c:v>
                </c:pt>
                <c:pt idx="113">
                  <c:v>-2.7696987012925542E-2</c:v>
                </c:pt>
                <c:pt idx="114">
                  <c:v>-2.7424313402427444E-2</c:v>
                </c:pt>
                <c:pt idx="115">
                  <c:v>0.12524820296500633</c:v>
                </c:pt>
                <c:pt idx="116">
                  <c:v>0.15891603579129887</c:v>
                </c:pt>
                <c:pt idx="117">
                  <c:v>0.56113033888634933</c:v>
                </c:pt>
                <c:pt idx="118">
                  <c:v>0.46030365515684113</c:v>
                </c:pt>
                <c:pt idx="119">
                  <c:v>0.46624923757566211</c:v>
                </c:pt>
                <c:pt idx="120">
                  <c:v>0.46714772532471627</c:v>
                </c:pt>
                <c:pt idx="121">
                  <c:v>-0.21272101476828498</c:v>
                </c:pt>
                <c:pt idx="122">
                  <c:v>-0.21529690761270487</c:v>
                </c:pt>
                <c:pt idx="123">
                  <c:v>-0.91715560535466589</c:v>
                </c:pt>
                <c:pt idx="124">
                  <c:v>-1.0824240418308639</c:v>
                </c:pt>
                <c:pt idx="125">
                  <c:v>-1.0822075958283417</c:v>
                </c:pt>
                <c:pt idx="126">
                  <c:v>-0.63188910689233913</c:v>
                </c:pt>
                <c:pt idx="127">
                  <c:v>-0.63326607949637437</c:v>
                </c:pt>
                <c:pt idx="128">
                  <c:v>-0.61536499792087007</c:v>
                </c:pt>
                <c:pt idx="129">
                  <c:v>-0.15857985466503774</c:v>
                </c:pt>
                <c:pt idx="130">
                  <c:v>-0.16679719699479817</c:v>
                </c:pt>
                <c:pt idx="131">
                  <c:v>-0.16507272895334171</c:v>
                </c:pt>
                <c:pt idx="132">
                  <c:v>0.33645705556667715</c:v>
                </c:pt>
                <c:pt idx="133">
                  <c:v>0.3494105377494483</c:v>
                </c:pt>
                <c:pt idx="134">
                  <c:v>0.34593104864675284</c:v>
                </c:pt>
                <c:pt idx="135">
                  <c:v>-0.20145416549574396</c:v>
                </c:pt>
                <c:pt idx="136">
                  <c:v>0.34706139635167094</c:v>
                </c:pt>
                <c:pt idx="137">
                  <c:v>3.9566710954445208E-2</c:v>
                </c:pt>
                <c:pt idx="138">
                  <c:v>3.653091226592059E-2</c:v>
                </c:pt>
                <c:pt idx="139">
                  <c:v>-1.522718542717523E-2</c:v>
                </c:pt>
                <c:pt idx="140">
                  <c:v>-2.1176732368379539E-2</c:v>
                </c:pt>
                <c:pt idx="141">
                  <c:v>-1.9578089615384528E-2</c:v>
                </c:pt>
                <c:pt idx="142">
                  <c:v>-0.25336058607739592</c:v>
                </c:pt>
                <c:pt idx="143">
                  <c:v>-0.47257003283496218</c:v>
                </c:pt>
                <c:pt idx="144">
                  <c:v>-0.27784373610261653</c:v>
                </c:pt>
                <c:pt idx="145">
                  <c:v>-0.28163490426150689</c:v>
                </c:pt>
                <c:pt idx="146">
                  <c:v>-0.27699374777506303</c:v>
                </c:pt>
                <c:pt idx="147">
                  <c:v>-0.27870086601355615</c:v>
                </c:pt>
                <c:pt idx="148">
                  <c:v>-0.2812787579295396</c:v>
                </c:pt>
                <c:pt idx="149">
                  <c:v>-0.5230685996027743</c:v>
                </c:pt>
                <c:pt idx="150">
                  <c:v>-0.51795665043742101</c:v>
                </c:pt>
                <c:pt idx="151">
                  <c:v>-0.51310078853404795</c:v>
                </c:pt>
                <c:pt idx="152">
                  <c:v>-0.51303563954208697</c:v>
                </c:pt>
                <c:pt idx="153">
                  <c:v>-0.9655986704870746</c:v>
                </c:pt>
                <c:pt idx="154">
                  <c:v>-1.1152469848470998</c:v>
                </c:pt>
                <c:pt idx="155">
                  <c:v>-1.1184098380319989</c:v>
                </c:pt>
                <c:pt idx="156">
                  <c:v>-1.4694544586625162</c:v>
                </c:pt>
                <c:pt idx="157">
                  <c:v>-1.4713272779279636</c:v>
                </c:pt>
                <c:pt idx="158">
                  <c:v>-1.4735614316614125</c:v>
                </c:pt>
                <c:pt idx="159">
                  <c:v>-1.2154134133180958</c:v>
                </c:pt>
                <c:pt idx="160">
                  <c:v>-1.1206687688493062</c:v>
                </c:pt>
                <c:pt idx="161">
                  <c:v>-1.1720821664367906</c:v>
                </c:pt>
                <c:pt idx="162">
                  <c:v>-1.1737704559773015</c:v>
                </c:pt>
                <c:pt idx="163">
                  <c:v>-1.1733489141708702</c:v>
                </c:pt>
                <c:pt idx="164">
                  <c:v>-1.1788140038642814</c:v>
                </c:pt>
                <c:pt idx="165">
                  <c:v>-1.0319553442552019</c:v>
                </c:pt>
                <c:pt idx="166">
                  <c:v>-1.0357750051481716</c:v>
                </c:pt>
                <c:pt idx="167">
                  <c:v>-0.93635996962168999</c:v>
                </c:pt>
                <c:pt idx="168">
                  <c:v>-0.93819810128467851</c:v>
                </c:pt>
                <c:pt idx="169">
                  <c:v>-0.93913078687578821</c:v>
                </c:pt>
                <c:pt idx="170">
                  <c:v>-0.78563656444278074</c:v>
                </c:pt>
                <c:pt idx="171">
                  <c:v>-0.93662297360182856</c:v>
                </c:pt>
                <c:pt idx="172">
                  <c:v>-0.93969754325701482</c:v>
                </c:pt>
                <c:pt idx="173">
                  <c:v>-0.89326049307771127</c:v>
                </c:pt>
                <c:pt idx="174">
                  <c:v>-0.89138942319672121</c:v>
                </c:pt>
                <c:pt idx="175">
                  <c:v>-0.6864067708772067</c:v>
                </c:pt>
                <c:pt idx="176">
                  <c:v>-0.68278328440416147</c:v>
                </c:pt>
                <c:pt idx="177">
                  <c:v>-0.67831375973281838</c:v>
                </c:pt>
                <c:pt idx="178">
                  <c:v>-0.38736770831415507</c:v>
                </c:pt>
                <c:pt idx="179">
                  <c:v>-0.83672628175362529</c:v>
                </c:pt>
                <c:pt idx="180">
                  <c:v>-0.8358978726465951</c:v>
                </c:pt>
                <c:pt idx="181">
                  <c:v>-1.0880983367110657</c:v>
                </c:pt>
                <c:pt idx="182">
                  <c:v>-1.0875564522485814</c:v>
                </c:pt>
                <c:pt idx="183">
                  <c:v>-1.0863565428735815</c:v>
                </c:pt>
                <c:pt idx="184">
                  <c:v>-0.78900549936160147</c:v>
                </c:pt>
                <c:pt idx="185">
                  <c:v>-0.78768968401560524</c:v>
                </c:pt>
                <c:pt idx="186">
                  <c:v>-0.79200142231163317</c:v>
                </c:pt>
                <c:pt idx="187">
                  <c:v>-0.7928263806636191</c:v>
                </c:pt>
                <c:pt idx="188">
                  <c:v>-0.78928410055564313</c:v>
                </c:pt>
                <c:pt idx="189">
                  <c:v>-0.78646374993616008</c:v>
                </c:pt>
                <c:pt idx="190">
                  <c:v>-0.78874866064864435</c:v>
                </c:pt>
                <c:pt idx="191">
                  <c:v>-0.78530025354114119</c:v>
                </c:pt>
                <c:pt idx="192">
                  <c:v>-0.78421549868616003</c:v>
                </c:pt>
                <c:pt idx="193">
                  <c:v>-0.78866420199716269</c:v>
                </c:pt>
                <c:pt idx="194">
                  <c:v>-0.78663513206415514</c:v>
                </c:pt>
                <c:pt idx="195">
                  <c:v>-0.78484481159363184</c:v>
                </c:pt>
                <c:pt idx="196">
                  <c:v>-0.98718396605059899</c:v>
                </c:pt>
                <c:pt idx="197">
                  <c:v>-0.98562494055012628</c:v>
                </c:pt>
                <c:pt idx="198">
                  <c:v>-1.0353138700961542</c:v>
                </c:pt>
                <c:pt idx="199">
                  <c:v>-0.68178099553830385</c:v>
                </c:pt>
                <c:pt idx="200">
                  <c:v>-0.88388732811633031</c:v>
                </c:pt>
                <c:pt idx="201">
                  <c:v>-0.88131167854981085</c:v>
                </c:pt>
                <c:pt idx="202">
                  <c:v>-0.88193230455233285</c:v>
                </c:pt>
                <c:pt idx="203">
                  <c:v>-0.87476874192071241</c:v>
                </c:pt>
                <c:pt idx="204">
                  <c:v>-1.0270581101205867</c:v>
                </c:pt>
                <c:pt idx="205">
                  <c:v>-1.0329766971130205</c:v>
                </c:pt>
                <c:pt idx="206">
                  <c:v>-1.0369617885435058</c:v>
                </c:pt>
                <c:pt idx="207">
                  <c:v>-1.0370019107645021</c:v>
                </c:pt>
                <c:pt idx="208">
                  <c:v>-1.036307484875473</c:v>
                </c:pt>
                <c:pt idx="209">
                  <c:v>-0.81446192936160156</c:v>
                </c:pt>
                <c:pt idx="210">
                  <c:v>-0.81081514149511369</c:v>
                </c:pt>
                <c:pt idx="211">
                  <c:v>-0.81033167897619807</c:v>
                </c:pt>
                <c:pt idx="212">
                  <c:v>-0.79649912554224467</c:v>
                </c:pt>
                <c:pt idx="213">
                  <c:v>-0.61423031917638704</c:v>
                </c:pt>
                <c:pt idx="214">
                  <c:v>-0.61759653078420551</c:v>
                </c:pt>
                <c:pt idx="215">
                  <c:v>-0.61396189258117895</c:v>
                </c:pt>
                <c:pt idx="216">
                  <c:v>-0.61892449258906046</c:v>
                </c:pt>
                <c:pt idx="217">
                  <c:v>-0.42110066933007562</c:v>
                </c:pt>
                <c:pt idx="218">
                  <c:v>-0.42611083084331652</c:v>
                </c:pt>
                <c:pt idx="219">
                  <c:v>-0.4202779293206178</c:v>
                </c:pt>
                <c:pt idx="220">
                  <c:v>-0.42530939636034049</c:v>
                </c:pt>
                <c:pt idx="221">
                  <c:v>-0.57711632718631778</c:v>
                </c:pt>
                <c:pt idx="222">
                  <c:v>-0.45529651925283721</c:v>
                </c:pt>
                <c:pt idx="223">
                  <c:v>-0.45140058164486135</c:v>
                </c:pt>
                <c:pt idx="224">
                  <c:v>-1.018294199345839</c:v>
                </c:pt>
                <c:pt idx="225">
                  <c:v>-1.0225242231037204</c:v>
                </c:pt>
                <c:pt idx="226">
                  <c:v>-0.87254997731872641</c:v>
                </c:pt>
                <c:pt idx="227">
                  <c:v>-0.87134610021674019</c:v>
                </c:pt>
                <c:pt idx="228">
                  <c:v>-0.8686030034434109</c:v>
                </c:pt>
                <c:pt idx="229">
                  <c:v>-0.86705389726040338</c:v>
                </c:pt>
                <c:pt idx="230">
                  <c:v>-0.86500498869246523</c:v>
                </c:pt>
                <c:pt idx="231">
                  <c:v>-0.96332930577001896</c:v>
                </c:pt>
                <c:pt idx="232">
                  <c:v>-0.96213484301702412</c:v>
                </c:pt>
                <c:pt idx="233">
                  <c:v>-0.96652883042087023</c:v>
                </c:pt>
                <c:pt idx="234">
                  <c:v>-0.96692979414486147</c:v>
                </c:pt>
                <c:pt idx="235">
                  <c:v>-0.96756107891235832</c:v>
                </c:pt>
                <c:pt idx="236">
                  <c:v>-0.96548495803672763</c:v>
                </c:pt>
                <c:pt idx="237">
                  <c:v>-0.96834003226907317</c:v>
                </c:pt>
                <c:pt idx="238">
                  <c:v>-0.9687282933472573</c:v>
                </c:pt>
                <c:pt idx="239">
                  <c:v>-0.86578932544924336</c:v>
                </c:pt>
                <c:pt idx="240">
                  <c:v>-0.8615402145074087</c:v>
                </c:pt>
                <c:pt idx="241">
                  <c:v>-0.85119842634221321</c:v>
                </c:pt>
                <c:pt idx="242">
                  <c:v>-0.84961266069672148</c:v>
                </c:pt>
                <c:pt idx="243">
                  <c:v>-0.85673970112035003</c:v>
                </c:pt>
                <c:pt idx="244">
                  <c:v>-1.0042723753917089</c:v>
                </c:pt>
                <c:pt idx="245">
                  <c:v>-1.004091977044846</c:v>
                </c:pt>
                <c:pt idx="246">
                  <c:v>-1.0062354620503628</c:v>
                </c:pt>
                <c:pt idx="247">
                  <c:v>-1.0033008031967217</c:v>
                </c:pt>
                <c:pt idx="248">
                  <c:v>-1.0050828348924183</c:v>
                </c:pt>
                <c:pt idx="249">
                  <c:v>-1.0058149181774121</c:v>
                </c:pt>
                <c:pt idx="250">
                  <c:v>-0.9914195608811478</c:v>
                </c:pt>
                <c:pt idx="251">
                  <c:v>-1.0864923847186319</c:v>
                </c:pt>
                <c:pt idx="252">
                  <c:v>-1.0817288897091744</c:v>
                </c:pt>
                <c:pt idx="253">
                  <c:v>-1.031970867451135</c:v>
                </c:pt>
                <c:pt idx="254">
                  <c:v>-1.03628885302924</c:v>
                </c:pt>
                <c:pt idx="255">
                  <c:v>-1.0326635527537831</c:v>
                </c:pt>
                <c:pt idx="256">
                  <c:v>-0.62879090453578179</c:v>
                </c:pt>
                <c:pt idx="257">
                  <c:v>-0.62942268226828491</c:v>
                </c:pt>
                <c:pt idx="258">
                  <c:v>-0.5808529246902584</c:v>
                </c:pt>
                <c:pt idx="259">
                  <c:v>-0.53435562355690402</c:v>
                </c:pt>
                <c:pt idx="260">
                  <c:v>-0.83499435081336704</c:v>
                </c:pt>
                <c:pt idx="261">
                  <c:v>-0.83227454022540992</c:v>
                </c:pt>
                <c:pt idx="262">
                  <c:v>-0.52613952243852447</c:v>
                </c:pt>
                <c:pt idx="263">
                  <c:v>-0.52693300946406052</c:v>
                </c:pt>
                <c:pt idx="264">
                  <c:v>-0.52828448633906055</c:v>
                </c:pt>
                <c:pt idx="265">
                  <c:v>-0.51629502702395957</c:v>
                </c:pt>
                <c:pt idx="266">
                  <c:v>-0.51110333838508826</c:v>
                </c:pt>
                <c:pt idx="267">
                  <c:v>-0.50188396247083866</c:v>
                </c:pt>
                <c:pt idx="268">
                  <c:v>-0.51185103409205546</c:v>
                </c:pt>
                <c:pt idx="269">
                  <c:v>-0.962901594309584</c:v>
                </c:pt>
                <c:pt idx="270">
                  <c:v>-1.1116662818915513</c:v>
                </c:pt>
                <c:pt idx="271">
                  <c:v>-1.3074077894065259</c:v>
                </c:pt>
                <c:pt idx="272">
                  <c:v>-1.3048727550260091</c:v>
                </c:pt>
                <c:pt idx="273">
                  <c:v>-1.2968587351087644</c:v>
                </c:pt>
                <c:pt idx="274">
                  <c:v>-1.2940364126292563</c:v>
                </c:pt>
                <c:pt idx="275">
                  <c:v>-1.2935787283322828</c:v>
                </c:pt>
                <c:pt idx="276">
                  <c:v>-0.79458050022619797</c:v>
                </c:pt>
                <c:pt idx="277">
                  <c:v>-0.79500857821839532</c:v>
                </c:pt>
                <c:pt idx="278">
                  <c:v>-0.78845165650535942</c:v>
                </c:pt>
                <c:pt idx="279">
                  <c:v>-0.78670418156683464</c:v>
                </c:pt>
                <c:pt idx="280">
                  <c:v>-0.78154939566834791</c:v>
                </c:pt>
                <c:pt idx="281">
                  <c:v>-0.74074248161569978</c:v>
                </c:pt>
                <c:pt idx="282">
                  <c:v>-1.3199556691543195</c:v>
                </c:pt>
                <c:pt idx="283">
                  <c:v>-1.4689994508953346</c:v>
                </c:pt>
                <c:pt idx="284">
                  <c:v>-1.4803521580186003</c:v>
                </c:pt>
                <c:pt idx="285">
                  <c:v>-1.4615116910151327</c:v>
                </c:pt>
                <c:pt idx="286">
                  <c:v>-1.9823170713824088</c:v>
                </c:pt>
                <c:pt idx="287">
                  <c:v>-1.9698607807061799</c:v>
                </c:pt>
                <c:pt idx="288">
                  <c:v>-2.2400313993797298</c:v>
                </c:pt>
                <c:pt idx="289">
                  <c:v>-2.2832324805658892</c:v>
                </c:pt>
                <c:pt idx="290">
                  <c:v>-2.2980525271319365</c:v>
                </c:pt>
                <c:pt idx="291">
                  <c:v>-2.31598687944751</c:v>
                </c:pt>
                <c:pt idx="292">
                  <c:v>-2.32510409189234</c:v>
                </c:pt>
                <c:pt idx="293">
                  <c:v>-2.3316688978444202</c:v>
                </c:pt>
                <c:pt idx="294">
                  <c:v>-2.3210884944538157</c:v>
                </c:pt>
                <c:pt idx="295">
                  <c:v>-2.321948879855769</c:v>
                </c:pt>
                <c:pt idx="296">
                  <c:v>-1.4198680773195145</c:v>
                </c:pt>
                <c:pt idx="297">
                  <c:v>-1.4169593206666928</c:v>
                </c:pt>
                <c:pt idx="298">
                  <c:v>-1.4037262761166112</c:v>
                </c:pt>
                <c:pt idx="299">
                  <c:v>-1.677671521544654</c:v>
                </c:pt>
                <c:pt idx="300">
                  <c:v>-1.6657037394489735</c:v>
                </c:pt>
                <c:pt idx="301">
                  <c:v>-1.3684678142410349</c:v>
                </c:pt>
                <c:pt idx="302">
                  <c:v>-1.3767949258157572</c:v>
                </c:pt>
                <c:pt idx="303">
                  <c:v>-1.4834262046217606</c:v>
                </c:pt>
                <c:pt idx="304">
                  <c:v>-2.3887832728865459</c:v>
                </c:pt>
                <c:pt idx="305">
                  <c:v>-2.3849920809473031</c:v>
                </c:pt>
                <c:pt idx="306">
                  <c:v>-2.3899491384656728</c:v>
                </c:pt>
                <c:pt idx="307">
                  <c:v>-2.2213358414909603</c:v>
                </c:pt>
                <c:pt idx="308">
                  <c:v>-2.2274051967333448</c:v>
                </c:pt>
                <c:pt idx="309">
                  <c:v>-2.0462207776904555</c:v>
                </c:pt>
                <c:pt idx="310">
                  <c:v>-2.0148882848691967</c:v>
                </c:pt>
                <c:pt idx="311">
                  <c:v>-1.9175499778438343</c:v>
                </c:pt>
                <c:pt idx="312">
                  <c:v>-1.8586801953898364</c:v>
                </c:pt>
                <c:pt idx="313">
                  <c:v>-1.8765139608251229</c:v>
                </c:pt>
                <c:pt idx="314">
                  <c:v>-1.8761701773522304</c:v>
                </c:pt>
                <c:pt idx="315">
                  <c:v>-1.8967996419349369</c:v>
                </c:pt>
                <c:pt idx="316">
                  <c:v>-1.6472170870934852</c:v>
                </c:pt>
                <c:pt idx="317">
                  <c:v>-1.65695171561081</c:v>
                </c:pt>
                <c:pt idx="318">
                  <c:v>-1.6561541572497029</c:v>
                </c:pt>
                <c:pt idx="319">
                  <c:v>-1.6653143532548684</c:v>
                </c:pt>
                <c:pt idx="320">
                  <c:v>-1.61548374185324</c:v>
                </c:pt>
                <c:pt idx="321">
                  <c:v>-2.3676918365303252</c:v>
                </c:pt>
                <c:pt idx="322">
                  <c:v>-2.8679678812942182</c:v>
                </c:pt>
                <c:pt idx="323">
                  <c:v>-2.866974723032079</c:v>
                </c:pt>
                <c:pt idx="324">
                  <c:v>-2.8699410909209719</c:v>
                </c:pt>
                <c:pt idx="325">
                  <c:v>-2.8728655403555536</c:v>
                </c:pt>
                <c:pt idx="326">
                  <c:v>-2.4721750813816055</c:v>
                </c:pt>
                <c:pt idx="327">
                  <c:v>-2.2706097553052222</c:v>
                </c:pt>
                <c:pt idx="328">
                  <c:v>-2.2670905772161203</c:v>
                </c:pt>
                <c:pt idx="329">
                  <c:v>-2.2632953543631253</c:v>
                </c:pt>
                <c:pt idx="330">
                  <c:v>-2.2552578526403333</c:v>
                </c:pt>
                <c:pt idx="331">
                  <c:v>-2.3328141720657785</c:v>
                </c:pt>
                <c:pt idx="332">
                  <c:v>-2.6936261668533534</c:v>
                </c:pt>
                <c:pt idx="333">
                  <c:v>-2.8385737851363229</c:v>
                </c:pt>
                <c:pt idx="334">
                  <c:v>-2.384786426622429</c:v>
                </c:pt>
                <c:pt idx="335">
                  <c:v>-2.2874538849123756</c:v>
                </c:pt>
                <c:pt idx="336">
                  <c:v>-2.2881889437161949</c:v>
                </c:pt>
                <c:pt idx="337">
                  <c:v>-2.2883074121710858</c:v>
                </c:pt>
                <c:pt idx="338">
                  <c:v>-2.2946174175003415</c:v>
                </c:pt>
                <c:pt idx="339">
                  <c:v>-2.2914499171739386</c:v>
                </c:pt>
                <c:pt idx="340">
                  <c:v>-1.946227733540248</c:v>
                </c:pt>
                <c:pt idx="341">
                  <c:v>-1.9435215575298426</c:v>
                </c:pt>
                <c:pt idx="342">
                  <c:v>-1.8715646820784588</c:v>
                </c:pt>
                <c:pt idx="343">
                  <c:v>-1.8714948665767446</c:v>
                </c:pt>
                <c:pt idx="344">
                  <c:v>-1.879679075864936</c:v>
                </c:pt>
                <c:pt idx="345">
                  <c:v>-1.6918732559662339</c:v>
                </c:pt>
                <c:pt idx="346">
                  <c:v>-1.6946751888400591</c:v>
                </c:pt>
                <c:pt idx="347">
                  <c:v>-1.6442352764899357</c:v>
                </c:pt>
                <c:pt idx="348">
                  <c:v>-1.4857854264332644</c:v>
                </c:pt>
                <c:pt idx="349">
                  <c:v>-1.4854176133169352</c:v>
                </c:pt>
                <c:pt idx="350">
                  <c:v>-1.4851156537353294</c:v>
                </c:pt>
                <c:pt idx="351">
                  <c:v>-1.4841810736242029</c:v>
                </c:pt>
                <c:pt idx="352">
                  <c:v>-1.2909064101652865</c:v>
                </c:pt>
                <c:pt idx="353">
                  <c:v>-1.2896138610142345</c:v>
                </c:pt>
                <c:pt idx="354">
                  <c:v>-1.5903313240854153</c:v>
                </c:pt>
                <c:pt idx="355">
                  <c:v>-1.1874863834777571</c:v>
                </c:pt>
                <c:pt idx="356">
                  <c:v>-1.1877914791808948</c:v>
                </c:pt>
                <c:pt idx="357">
                  <c:v>-0.93608721622951097</c:v>
                </c:pt>
                <c:pt idx="358">
                  <c:v>-0.92789838389678725</c:v>
                </c:pt>
                <c:pt idx="359">
                  <c:v>-0.93062679771852708</c:v>
                </c:pt>
                <c:pt idx="360">
                  <c:v>-0.92990219098066651</c:v>
                </c:pt>
                <c:pt idx="361">
                  <c:v>-0.6291766266803156</c:v>
                </c:pt>
                <c:pt idx="362">
                  <c:v>-0.52893394439559216</c:v>
                </c:pt>
                <c:pt idx="363">
                  <c:v>-0.52889422353448534</c:v>
                </c:pt>
                <c:pt idx="364">
                  <c:v>-1.2311267485986703</c:v>
                </c:pt>
                <c:pt idx="365">
                  <c:v>-0.93046573069761818</c:v>
                </c:pt>
                <c:pt idx="366">
                  <c:v>-0.96667085405820252</c:v>
                </c:pt>
                <c:pt idx="367">
                  <c:v>-1.0669160188967453</c:v>
                </c:pt>
                <c:pt idx="368">
                  <c:v>-1.0563205927544406</c:v>
                </c:pt>
                <c:pt idx="369">
                  <c:v>-0.75211535337019031</c:v>
                </c:pt>
                <c:pt idx="370">
                  <c:v>-0.75208059761672197</c:v>
                </c:pt>
                <c:pt idx="371">
                  <c:v>-1.1170026042856387</c:v>
                </c:pt>
                <c:pt idx="372">
                  <c:v>-1.1275111410442724</c:v>
                </c:pt>
                <c:pt idx="373">
                  <c:v>-1.1379749918341617</c:v>
                </c:pt>
                <c:pt idx="374">
                  <c:v>-0.88734346058416169</c:v>
                </c:pt>
                <c:pt idx="375">
                  <c:v>-0.88749489636713097</c:v>
                </c:pt>
                <c:pt idx="376">
                  <c:v>-0.88390350636136916</c:v>
                </c:pt>
                <c:pt idx="377">
                  <c:v>-0.58321518036830577</c:v>
                </c:pt>
                <c:pt idx="378">
                  <c:v>-1.2710622849788902</c:v>
                </c:pt>
                <c:pt idx="379">
                  <c:v>-1.4214238258521563</c:v>
                </c:pt>
                <c:pt idx="380">
                  <c:v>-1.2709952560257727</c:v>
                </c:pt>
                <c:pt idx="381">
                  <c:v>-1.5286109629817626</c:v>
                </c:pt>
                <c:pt idx="382">
                  <c:v>-1.5321154636038532</c:v>
                </c:pt>
                <c:pt idx="383">
                  <c:v>-1.2850480142676044</c:v>
                </c:pt>
                <c:pt idx="384">
                  <c:v>-1.2850554619290619</c:v>
                </c:pt>
                <c:pt idx="385">
                  <c:v>-0.88406238980579621</c:v>
                </c:pt>
                <c:pt idx="386">
                  <c:v>-0.87718248136021137</c:v>
                </c:pt>
                <c:pt idx="387">
                  <c:v>-0.87718248136021137</c:v>
                </c:pt>
                <c:pt idx="388">
                  <c:v>-0.8771675860372965</c:v>
                </c:pt>
                <c:pt idx="389">
                  <c:v>-0.87716013837583873</c:v>
                </c:pt>
                <c:pt idx="390">
                  <c:v>-0.87717999880639219</c:v>
                </c:pt>
                <c:pt idx="391">
                  <c:v>-0.88061498792154647</c:v>
                </c:pt>
                <c:pt idx="392">
                  <c:v>-0.88055788918370526</c:v>
                </c:pt>
                <c:pt idx="393">
                  <c:v>-0.8805653368451628</c:v>
                </c:pt>
                <c:pt idx="394">
                  <c:v>-1.0809067132930976</c:v>
                </c:pt>
                <c:pt idx="395">
                  <c:v>-1.0808620273243523</c:v>
                </c:pt>
                <c:pt idx="396">
                  <c:v>-1.5354958365349858</c:v>
                </c:pt>
                <c:pt idx="397">
                  <c:v>-1.5354983190888047</c:v>
                </c:pt>
                <c:pt idx="398">
                  <c:v>-1.0342948378804651</c:v>
                </c:pt>
                <c:pt idx="399">
                  <c:v>-0.83730156116401333</c:v>
                </c:pt>
                <c:pt idx="400">
                  <c:v>-0.83740831097823776</c:v>
                </c:pt>
                <c:pt idx="401">
                  <c:v>-0.83752250845391973</c:v>
                </c:pt>
                <c:pt idx="402">
                  <c:v>-0.83761932805286743</c:v>
                </c:pt>
                <c:pt idx="403">
                  <c:v>-0.58699772701814368</c:v>
                </c:pt>
                <c:pt idx="404">
                  <c:v>-0.58694559338794106</c:v>
                </c:pt>
                <c:pt idx="405">
                  <c:v>-0.58688104698864252</c:v>
                </c:pt>
                <c:pt idx="406">
                  <c:v>-0.58686366911190846</c:v>
                </c:pt>
                <c:pt idx="407">
                  <c:v>-0.73725500063100402</c:v>
                </c:pt>
                <c:pt idx="408">
                  <c:v>-0.73387959280751036</c:v>
                </c:pt>
                <c:pt idx="409">
                  <c:v>-0.73743126195216524</c:v>
                </c:pt>
                <c:pt idx="410">
                  <c:v>-0.73749332579764448</c:v>
                </c:pt>
                <c:pt idx="411">
                  <c:v>-0.74086128595968104</c:v>
                </c:pt>
                <c:pt idx="412">
                  <c:v>-0.73732202958412163</c:v>
                </c:pt>
                <c:pt idx="413">
                  <c:v>-0.68720565354939867</c:v>
                </c:pt>
                <c:pt idx="414">
                  <c:v>-0.68712869438100432</c:v>
                </c:pt>
                <c:pt idx="415">
                  <c:v>-0.68712869438100432</c:v>
                </c:pt>
                <c:pt idx="416">
                  <c:v>-1.0879728132751201</c:v>
                </c:pt>
                <c:pt idx="417">
                  <c:v>-1.088015016690046</c:v>
                </c:pt>
                <c:pt idx="418">
                  <c:v>-1.0879430226292899</c:v>
                </c:pt>
                <c:pt idx="419">
                  <c:v>-1.0878784762299916</c:v>
                </c:pt>
                <c:pt idx="420">
                  <c:v>-1.3385298679105448</c:v>
                </c:pt>
                <c:pt idx="421">
                  <c:v>-1.3886661043758215</c:v>
                </c:pt>
                <c:pt idx="422">
                  <c:v>-1.3887480286518541</c:v>
                </c:pt>
                <c:pt idx="423">
                  <c:v>-1.3887207205598433</c:v>
                </c:pt>
                <c:pt idx="424">
                  <c:v>-1.1882080478983861</c:v>
                </c:pt>
                <c:pt idx="425">
                  <c:v>-1.0379805649313554</c:v>
                </c:pt>
                <c:pt idx="426">
                  <c:v>-0.93764354560150365</c:v>
                </c:pt>
                <c:pt idx="427">
                  <c:v>-0.93761872006331204</c:v>
                </c:pt>
                <c:pt idx="428">
                  <c:v>-0.93269264459628121</c:v>
                </c:pt>
                <c:pt idx="429">
                  <c:v>-0.93565511762289266</c:v>
                </c:pt>
                <c:pt idx="430">
                  <c:v>-1.1833269623948781</c:v>
                </c:pt>
                <c:pt idx="431">
                  <c:v>-1.1855839684417604</c:v>
                </c:pt>
                <c:pt idx="432">
                  <c:v>-1.1809708720511334</c:v>
                </c:pt>
                <c:pt idx="433">
                  <c:v>-1.0696914124215264</c:v>
                </c:pt>
                <c:pt idx="434">
                  <c:v>-1.5691888878312497</c:v>
                </c:pt>
                <c:pt idx="435">
                  <c:v>-1.5612598787699152</c:v>
                </c:pt>
                <c:pt idx="436">
                  <c:v>-1.5522955005216861</c:v>
                </c:pt>
                <c:pt idx="437">
                  <c:v>-1.5526834780633465</c:v>
                </c:pt>
                <c:pt idx="438">
                  <c:v>-1.5518592195997842</c:v>
                </c:pt>
                <c:pt idx="439">
                  <c:v>-1.1510492484695818</c:v>
                </c:pt>
                <c:pt idx="440">
                  <c:v>-1.1432551952820915</c:v>
                </c:pt>
                <c:pt idx="441">
                  <c:v>-1.1286165302873314</c:v>
                </c:pt>
                <c:pt idx="442">
                  <c:v>-1.0336787966414815</c:v>
                </c:pt>
                <c:pt idx="443">
                  <c:v>-1.0356486332566355</c:v>
                </c:pt>
                <c:pt idx="444">
                  <c:v>-1.0331430222549014</c:v>
                </c:pt>
                <c:pt idx="445">
                  <c:v>-1.0364243779938802</c:v>
                </c:pt>
                <c:pt idx="446">
                  <c:v>-0.88808826651644412</c:v>
                </c:pt>
                <c:pt idx="447">
                  <c:v>-0.88886661801471023</c:v>
                </c:pt>
                <c:pt idx="448">
                  <c:v>-0.93886836086194325</c:v>
                </c:pt>
                <c:pt idx="449">
                  <c:v>-0.68413187648694296</c:v>
                </c:pt>
                <c:pt idx="450">
                  <c:v>-0.68496053262930467</c:v>
                </c:pt>
                <c:pt idx="451">
                  <c:v>-0.53344455363452692</c:v>
                </c:pt>
                <c:pt idx="452">
                  <c:v>-0.42955939141520316</c:v>
                </c:pt>
                <c:pt idx="453">
                  <c:v>-7.874294922019745E-2</c:v>
                </c:pt>
                <c:pt idx="454">
                  <c:v>-6.5098227772319411E-2</c:v>
                </c:pt>
                <c:pt idx="455">
                  <c:v>0.20926652879878735</c:v>
                </c:pt>
                <c:pt idx="456">
                  <c:v>0.15849540710607496</c:v>
                </c:pt>
                <c:pt idx="457">
                  <c:v>0.15503213330225576</c:v>
                </c:pt>
                <c:pt idx="458">
                  <c:v>0.46000934676867034</c:v>
                </c:pt>
                <c:pt idx="459">
                  <c:v>0.36044157456726728</c:v>
                </c:pt>
                <c:pt idx="460">
                  <c:v>0.41309187283638282</c:v>
                </c:pt>
                <c:pt idx="461">
                  <c:v>0.41271186480686217</c:v>
                </c:pt>
                <c:pt idx="462">
                  <c:v>0.4068270828363828</c:v>
                </c:pt>
                <c:pt idx="463">
                  <c:v>0.39900183821893553</c:v>
                </c:pt>
                <c:pt idx="464">
                  <c:v>0.40106280865297694</c:v>
                </c:pt>
                <c:pt idx="465">
                  <c:v>0.40109949856558985</c:v>
                </c:pt>
                <c:pt idx="466">
                  <c:v>0.29856982076641408</c:v>
                </c:pt>
                <c:pt idx="467">
                  <c:v>0.35146417556038723</c:v>
                </c:pt>
                <c:pt idx="468">
                  <c:v>0.35147208547764586</c:v>
                </c:pt>
                <c:pt idx="469">
                  <c:v>0.3003813223318158</c:v>
                </c:pt>
                <c:pt idx="470">
                  <c:v>0.29754213211653907</c:v>
                </c:pt>
                <c:pt idx="471">
                  <c:v>-5.8443960780389603E-2</c:v>
                </c:pt>
                <c:pt idx="472">
                  <c:v>-5.8443960780389603E-2</c:v>
                </c:pt>
                <c:pt idx="473">
                  <c:v>0.18459938946153567</c:v>
                </c:pt>
                <c:pt idx="474">
                  <c:v>-0.12247179983532705</c:v>
                </c:pt>
                <c:pt idx="475">
                  <c:v>-0.13283114647474231</c:v>
                </c:pt>
                <c:pt idx="476">
                  <c:v>-0.13550266038038142</c:v>
                </c:pt>
                <c:pt idx="477">
                  <c:v>6.2144186575665089E-2</c:v>
                </c:pt>
                <c:pt idx="478">
                  <c:v>6.0001291865591E-2</c:v>
                </c:pt>
                <c:pt idx="479">
                  <c:v>3.3975601583757259E-2</c:v>
                </c:pt>
                <c:pt idx="480">
                  <c:v>3.8182253276469652E-2</c:v>
                </c:pt>
                <c:pt idx="481">
                  <c:v>-7.8902896174337211E-2</c:v>
                </c:pt>
                <c:pt idx="482">
                  <c:v>-7.6536308186476665E-2</c:v>
                </c:pt>
                <c:pt idx="483">
                  <c:v>-2.251105270792253E-2</c:v>
                </c:pt>
                <c:pt idx="484">
                  <c:v>-1.6076333224705336E-2</c:v>
                </c:pt>
                <c:pt idx="485">
                  <c:v>-8.434929306907285E-3</c:v>
                </c:pt>
                <c:pt idx="486">
                  <c:v>-2.8519561668389481E-3</c:v>
                </c:pt>
                <c:pt idx="487">
                  <c:v>0.14744425302238545</c:v>
                </c:pt>
                <c:pt idx="488">
                  <c:v>0.14624887304321549</c:v>
                </c:pt>
                <c:pt idx="489">
                  <c:v>0.1437032371855968</c:v>
                </c:pt>
                <c:pt idx="490">
                  <c:v>0.14364082376718282</c:v>
                </c:pt>
                <c:pt idx="491">
                  <c:v>0.29927243331865183</c:v>
                </c:pt>
                <c:pt idx="492">
                  <c:v>5.0215313480688251E-2</c:v>
                </c:pt>
                <c:pt idx="493">
                  <c:v>5.8759083904844273E-2</c:v>
                </c:pt>
                <c:pt idx="494">
                  <c:v>5.428557795692926E-2</c:v>
                </c:pt>
                <c:pt idx="495">
                  <c:v>0.24811785195577385</c:v>
                </c:pt>
                <c:pt idx="496">
                  <c:v>0.6585043193897957</c:v>
                </c:pt>
                <c:pt idx="497">
                  <c:v>0.66203052846271071</c:v>
                </c:pt>
                <c:pt idx="498">
                  <c:v>0.66600625707208327</c:v>
                </c:pt>
                <c:pt idx="499">
                  <c:v>5.327094062420526E-2</c:v>
                </c:pt>
                <c:pt idx="500">
                  <c:v>5.1735965112662097E-2</c:v>
                </c:pt>
                <c:pt idx="501">
                  <c:v>-0.44746713009394357</c:v>
                </c:pt>
                <c:pt idx="502">
                  <c:v>-0.44400235033295959</c:v>
                </c:pt>
                <c:pt idx="503">
                  <c:v>-0.46680637732822239</c:v>
                </c:pt>
                <c:pt idx="504">
                  <c:v>-0.31498789786699299</c:v>
                </c:pt>
                <c:pt idx="505">
                  <c:v>-0.3142363346104996</c:v>
                </c:pt>
                <c:pt idx="506">
                  <c:v>-0.31104875399719556</c:v>
                </c:pt>
                <c:pt idx="507">
                  <c:v>-0.11108751729581218</c:v>
                </c:pt>
                <c:pt idx="508">
                  <c:v>-0.10496750070206703</c:v>
                </c:pt>
                <c:pt idx="509">
                  <c:v>-9.3164698489140496E-2</c:v>
                </c:pt>
                <c:pt idx="510">
                  <c:v>-0.43072565584280803</c:v>
                </c:pt>
                <c:pt idx="511">
                  <c:v>-0.41488169968776506</c:v>
                </c:pt>
                <c:pt idx="512">
                  <c:v>-0.21257848268080856</c:v>
                </c:pt>
                <c:pt idx="513">
                  <c:v>-1.3613739184836077E-2</c:v>
                </c:pt>
                <c:pt idx="514">
                  <c:v>-8.6539972438579027E-3</c:v>
                </c:pt>
                <c:pt idx="515">
                  <c:v>-0.81663847487866725</c:v>
                </c:pt>
                <c:pt idx="516">
                  <c:v>-0.82290228828201262</c:v>
                </c:pt>
                <c:pt idx="517">
                  <c:v>-0.82878371627505654</c:v>
                </c:pt>
                <c:pt idx="518">
                  <c:v>-7.2103073212546304E-2</c:v>
                </c:pt>
                <c:pt idx="519">
                  <c:v>-6.2116579411636313E-2</c:v>
                </c:pt>
                <c:pt idx="520">
                  <c:v>0.1374953924511062</c:v>
                </c:pt>
                <c:pt idx="521">
                  <c:v>0.14017814623249891</c:v>
                </c:pt>
                <c:pt idx="522">
                  <c:v>0.14284858989278137</c:v>
                </c:pt>
                <c:pt idx="523">
                  <c:v>-0.75728477388502513</c:v>
                </c:pt>
                <c:pt idx="524">
                  <c:v>-0.45652693638502484</c:v>
                </c:pt>
                <c:pt idx="525">
                  <c:v>-1.4885717043607265</c:v>
                </c:pt>
                <c:pt idx="526">
                  <c:v>-1.7516867787224519</c:v>
                </c:pt>
                <c:pt idx="527">
                  <c:v>-2.0044810460789155</c:v>
                </c:pt>
                <c:pt idx="528">
                  <c:v>-1.4604132144278623</c:v>
                </c:pt>
                <c:pt idx="529">
                  <c:v>-1.7074285110997451</c:v>
                </c:pt>
                <c:pt idx="530">
                  <c:v>-1.7057008158844684</c:v>
                </c:pt>
                <c:pt idx="531">
                  <c:v>-1.7047197208184901</c:v>
                </c:pt>
                <c:pt idx="532">
                  <c:v>-1.7002213437542266</c:v>
                </c:pt>
                <c:pt idx="533">
                  <c:v>-0.30181659219347012</c:v>
                </c:pt>
                <c:pt idx="534">
                  <c:v>-0.29381753074035244</c:v>
                </c:pt>
                <c:pt idx="535">
                  <c:v>-0.2991540319064534</c:v>
                </c:pt>
                <c:pt idx="536">
                  <c:v>1.2555944178484185E-2</c:v>
                </c:pt>
                <c:pt idx="537">
                  <c:v>2.4065823525502267E-2</c:v>
                </c:pt>
                <c:pt idx="538">
                  <c:v>2.7498653115778926E-2</c:v>
                </c:pt>
                <c:pt idx="539">
                  <c:v>-0.72401205677658276</c:v>
                </c:pt>
                <c:pt idx="540">
                  <c:v>-0.58750725631661016</c:v>
                </c:pt>
                <c:pt idx="541">
                  <c:v>-3.2117637601542195</c:v>
                </c:pt>
                <c:pt idx="542">
                  <c:v>-3.2024593010691453</c:v>
                </c:pt>
                <c:pt idx="543">
                  <c:v>-4.6817864080604545</c:v>
                </c:pt>
                <c:pt idx="544">
                  <c:v>-6.3250291098243281</c:v>
                </c:pt>
                <c:pt idx="545">
                  <c:v>-8.0731963620639</c:v>
                </c:pt>
                <c:pt idx="546">
                  <c:v>-8.1154438043478176</c:v>
                </c:pt>
                <c:pt idx="547">
                  <c:v>-9.9955339318026688</c:v>
                </c:pt>
                <c:pt idx="548">
                  <c:v>-9.9763554600891258</c:v>
                </c:pt>
                <c:pt idx="549">
                  <c:v>-10.01094819111089</c:v>
                </c:pt>
                <c:pt idx="550">
                  <c:v>-6.9885810120458469</c:v>
                </c:pt>
                <c:pt idx="551">
                  <c:v>-6.9939244199885593</c:v>
                </c:pt>
                <c:pt idx="552">
                  <c:v>-7.0271552170519227</c:v>
                </c:pt>
                <c:pt idx="553">
                  <c:v>-4.5586712307985255</c:v>
                </c:pt>
                <c:pt idx="554">
                  <c:v>-4.5767085208445675</c:v>
                </c:pt>
                <c:pt idx="555">
                  <c:v>-4.6012592415243727</c:v>
                </c:pt>
                <c:pt idx="556">
                  <c:v>-4.5881461523810971</c:v>
                </c:pt>
                <c:pt idx="557">
                  <c:v>-5.6143553607640193</c:v>
                </c:pt>
                <c:pt idx="558">
                  <c:v>-5.6229262063087377</c:v>
                </c:pt>
                <c:pt idx="559">
                  <c:v>-3.1011341527826852</c:v>
                </c:pt>
                <c:pt idx="560">
                  <c:v>-3.1288312225331678</c:v>
                </c:pt>
                <c:pt idx="561">
                  <c:v>-3.1566259491565063</c:v>
                </c:pt>
                <c:pt idx="562">
                  <c:v>-3.1523896548452472</c:v>
                </c:pt>
                <c:pt idx="563">
                  <c:v>-3.1652048196907661</c:v>
                </c:pt>
                <c:pt idx="564">
                  <c:v>-3.1310396685273063</c:v>
                </c:pt>
                <c:pt idx="565">
                  <c:v>-3.1458795636227856</c:v>
                </c:pt>
                <c:pt idx="566">
                  <c:v>-3.1527207012599248</c:v>
                </c:pt>
                <c:pt idx="567">
                  <c:v>-3.1459737429563015</c:v>
                </c:pt>
                <c:pt idx="568">
                  <c:v>-5.2038941023937921</c:v>
                </c:pt>
                <c:pt idx="569">
                  <c:v>-5.2119908548694731</c:v>
                </c:pt>
                <c:pt idx="570">
                  <c:v>-5.2277712527462077</c:v>
                </c:pt>
                <c:pt idx="571">
                  <c:v>-5.222463993831262</c:v>
                </c:pt>
                <c:pt idx="572">
                  <c:v>-5.2415739294398147</c:v>
                </c:pt>
                <c:pt idx="573">
                  <c:v>-5.2244173152887621</c:v>
                </c:pt>
                <c:pt idx="574">
                  <c:v>-5.2355136842549319</c:v>
                </c:pt>
                <c:pt idx="575">
                  <c:v>-5.4360540145813347</c:v>
                </c:pt>
                <c:pt idx="576">
                  <c:v>-5.4528829444502724</c:v>
                </c:pt>
                <c:pt idx="577">
                  <c:v>-5.9615919871634038</c:v>
                </c:pt>
                <c:pt idx="578">
                  <c:v>-5.9596316715957105</c:v>
                </c:pt>
                <c:pt idx="579">
                  <c:v>-5.9977873068193004</c:v>
                </c:pt>
                <c:pt idx="580">
                  <c:v>-5.731289576059214</c:v>
                </c:pt>
                <c:pt idx="581">
                  <c:v>-5.7124740726429453</c:v>
                </c:pt>
                <c:pt idx="582">
                  <c:v>-5.7897603496192351</c:v>
                </c:pt>
                <c:pt idx="583">
                  <c:v>-6.2841177686435143</c:v>
                </c:pt>
                <c:pt idx="584">
                  <c:v>-6.2993207994322082</c:v>
                </c:pt>
                <c:pt idx="585">
                  <c:v>-6.2993605202933152</c:v>
                </c:pt>
                <c:pt idx="586">
                  <c:v>-6.2972623912798502</c:v>
                </c:pt>
                <c:pt idx="587">
                  <c:v>-6.275692619917832</c:v>
                </c:pt>
                <c:pt idx="588">
                  <c:v>-6.0808506800090214</c:v>
                </c:pt>
                <c:pt idx="589">
                  <c:v>-6.083167537192633</c:v>
                </c:pt>
                <c:pt idx="590">
                  <c:v>-5.3003346034096435</c:v>
                </c:pt>
                <c:pt idx="591">
                  <c:v>-5.3076096255537397</c:v>
                </c:pt>
                <c:pt idx="592">
                  <c:v>-5.3056395178988076</c:v>
                </c:pt>
                <c:pt idx="593">
                  <c:v>-5.3100895979938372</c:v>
                </c:pt>
                <c:pt idx="594">
                  <c:v>-4.8164954756891785</c:v>
                </c:pt>
                <c:pt idx="595">
                  <c:v>-3.8165277147391174</c:v>
                </c:pt>
                <c:pt idx="596">
                  <c:v>-3.8077066189596351</c:v>
                </c:pt>
                <c:pt idx="597">
                  <c:v>-3.2336522913858805</c:v>
                </c:pt>
                <c:pt idx="598">
                  <c:v>-3.2336522913858805</c:v>
                </c:pt>
                <c:pt idx="599">
                  <c:v>-3.5566234263946446</c:v>
                </c:pt>
                <c:pt idx="600">
                  <c:v>-3.5556798590645964</c:v>
                </c:pt>
                <c:pt idx="601">
                  <c:v>-3.5547958470316265</c:v>
                </c:pt>
                <c:pt idx="602">
                  <c:v>-2.7029969836010532</c:v>
                </c:pt>
                <c:pt idx="603">
                  <c:v>-2.8959609857694675</c:v>
                </c:pt>
                <c:pt idx="604">
                  <c:v>-2.8972470665467451</c:v>
                </c:pt>
                <c:pt idx="605">
                  <c:v>-2.897551185178584</c:v>
                </c:pt>
                <c:pt idx="606">
                  <c:v>-2.8925243889426429</c:v>
                </c:pt>
                <c:pt idx="607">
                  <c:v>-2.910407431854753</c:v>
                </c:pt>
                <c:pt idx="610">
                  <c:v>-2.9060277717038354</c:v>
                </c:pt>
                <c:pt idx="611">
                  <c:v>-2.9105229337104834</c:v>
                </c:pt>
                <c:pt idx="612">
                  <c:v>-2.9040292635054339</c:v>
                </c:pt>
                <c:pt idx="613">
                  <c:v>-2.895262204824149</c:v>
                </c:pt>
                <c:pt idx="614">
                  <c:v>-6.2648154253988366</c:v>
                </c:pt>
                <c:pt idx="615">
                  <c:v>-5.8129354125283319</c:v>
                </c:pt>
                <c:pt idx="616">
                  <c:v>-3.3141656788435845</c:v>
                </c:pt>
                <c:pt idx="617">
                  <c:v>-3.2918809388142898</c:v>
                </c:pt>
                <c:pt idx="618">
                  <c:v>-3.2660065866719252</c:v>
                </c:pt>
                <c:pt idx="619">
                  <c:v>-3.2751399375305708</c:v>
                </c:pt>
                <c:pt idx="620">
                  <c:v>-3.2700193126653732</c:v>
                </c:pt>
                <c:pt idx="621">
                  <c:v>-3.28222265619311</c:v>
                </c:pt>
                <c:pt idx="622">
                  <c:v>-3.29227278061287</c:v>
                </c:pt>
                <c:pt idx="623">
                  <c:v>-3.390738141539706</c:v>
                </c:pt>
                <c:pt idx="624">
                  <c:v>-3.770747156964914</c:v>
                </c:pt>
                <c:pt idx="625">
                  <c:v>-3.7688471811796234</c:v>
                </c:pt>
                <c:pt idx="626">
                  <c:v>-3.7630896389767736</c:v>
                </c:pt>
                <c:pt idx="627">
                  <c:v>-3.7590432995403731</c:v>
                </c:pt>
                <c:pt idx="628">
                  <c:v>-3.0178282661203273</c:v>
                </c:pt>
                <c:pt idx="629">
                  <c:v>-3.2657004815142638</c:v>
                </c:pt>
                <c:pt idx="630">
                  <c:v>-3.2645818426861757</c:v>
                </c:pt>
                <c:pt idx="631">
                  <c:v>-3.2943825677684253</c:v>
                </c:pt>
                <c:pt idx="632">
                  <c:v>-3.3170651756378811</c:v>
                </c:pt>
                <c:pt idx="633">
                  <c:v>-3.3589382997014097</c:v>
                </c:pt>
                <c:pt idx="634">
                  <c:v>-3.352903078288799</c:v>
                </c:pt>
                <c:pt idx="635">
                  <c:v>-3.3556156884537764</c:v>
                </c:pt>
                <c:pt idx="636">
                  <c:v>-1.8090849599728558</c:v>
                </c:pt>
                <c:pt idx="637">
                  <c:v>-1.2514278310651932</c:v>
                </c:pt>
                <c:pt idx="638">
                  <c:v>-1.2509964910418085</c:v>
                </c:pt>
                <c:pt idx="639">
                  <c:v>-1.0662177512687316</c:v>
                </c:pt>
                <c:pt idx="640">
                  <c:v>-1.3566546104032957</c:v>
                </c:pt>
                <c:pt idx="641">
                  <c:v>-1.3461580752909175</c:v>
                </c:pt>
                <c:pt idx="642">
                  <c:v>-1.3455774878403628</c:v>
                </c:pt>
                <c:pt idx="643">
                  <c:v>-2.6066040234653629</c:v>
                </c:pt>
                <c:pt idx="644">
                  <c:v>-2.6076367967766676</c:v>
                </c:pt>
                <c:pt idx="645">
                  <c:v>-2.6116023917272218</c:v>
                </c:pt>
                <c:pt idx="646">
                  <c:v>-1.005501727309567</c:v>
                </c:pt>
                <c:pt idx="647">
                  <c:v>-1.0097939567173242</c:v>
                </c:pt>
                <c:pt idx="648">
                  <c:v>-1.8588452871300056</c:v>
                </c:pt>
                <c:pt idx="649">
                  <c:v>-1.852985628542879</c:v>
                </c:pt>
                <c:pt idx="650">
                  <c:v>-1.8707458887905835</c:v>
                </c:pt>
                <c:pt idx="651">
                  <c:v>-1.8792222143114821</c:v>
                </c:pt>
                <c:pt idx="652">
                  <c:v>-1.9594285593201017</c:v>
                </c:pt>
                <c:pt idx="653">
                  <c:v>-1.9730639872280971</c:v>
                </c:pt>
                <c:pt idx="654">
                  <c:v>-1.168859430305708</c:v>
                </c:pt>
                <c:pt idx="655">
                  <c:v>-1.2639925578150812</c:v>
                </c:pt>
                <c:pt idx="656">
                  <c:v>-1.2699599283973793</c:v>
                </c:pt>
                <c:pt idx="657">
                  <c:v>-1.7344193533593646</c:v>
                </c:pt>
                <c:pt idx="658">
                  <c:v>-1.7404664292621974</c:v>
                </c:pt>
                <c:pt idx="659">
                  <c:v>-1.737878190302508</c:v>
                </c:pt>
                <c:pt idx="660">
                  <c:v>-1.2787253391289284</c:v>
                </c:pt>
                <c:pt idx="661">
                  <c:v>-1.3109444346393579</c:v>
                </c:pt>
                <c:pt idx="662">
                  <c:v>-0.81714000312290758</c:v>
                </c:pt>
                <c:pt idx="663">
                  <c:v>-0.83449941726806764</c:v>
                </c:pt>
                <c:pt idx="664">
                  <c:v>-0.83262188476548582</c:v>
                </c:pt>
                <c:pt idx="665">
                  <c:v>0.17265640515777481</c:v>
                </c:pt>
                <c:pt idx="666">
                  <c:v>-1.8711816397212859</c:v>
                </c:pt>
                <c:pt idx="667">
                  <c:v>-1.8664178384252266</c:v>
                </c:pt>
                <c:pt idx="668">
                  <c:v>-1.8562424695177118</c:v>
                </c:pt>
                <c:pt idx="669">
                  <c:v>-1.8578375299656329</c:v>
                </c:pt>
                <c:pt idx="670">
                  <c:v>-1.8576498851519687</c:v>
                </c:pt>
                <c:pt idx="671">
                  <c:v>-1.85694618830474</c:v>
                </c:pt>
                <c:pt idx="672">
                  <c:v>-1.8646219928944441</c:v>
                </c:pt>
                <c:pt idx="673">
                  <c:v>-0.82229960930300794</c:v>
                </c:pt>
                <c:pt idx="674">
                  <c:v>-0.82189928856550298</c:v>
                </c:pt>
                <c:pt idx="675">
                  <c:v>0.14257521576928006</c:v>
                </c:pt>
                <c:pt idx="676">
                  <c:v>-0.11464589454784849</c:v>
                </c:pt>
                <c:pt idx="677">
                  <c:v>-0.12486767049953224</c:v>
                </c:pt>
                <c:pt idx="678">
                  <c:v>-0.12544329041502564</c:v>
                </c:pt>
                <c:pt idx="679">
                  <c:v>-0.13950811300444985</c:v>
                </c:pt>
                <c:pt idx="680">
                  <c:v>-0.13979914347849759</c:v>
                </c:pt>
                <c:pt idx="681">
                  <c:v>-0.14418558302131912</c:v>
                </c:pt>
                <c:pt idx="682">
                  <c:v>0.51103270571852977</c:v>
                </c:pt>
                <c:pt idx="683">
                  <c:v>0.70169326032674761</c:v>
                </c:pt>
                <c:pt idx="684">
                  <c:v>0.70609052964560859</c:v>
                </c:pt>
                <c:pt idx="685">
                  <c:v>0.73046062909046916</c:v>
                </c:pt>
                <c:pt idx="686">
                  <c:v>-0.21088997519405733</c:v>
                </c:pt>
                <c:pt idx="687">
                  <c:v>-0.20830430150945362</c:v>
                </c:pt>
                <c:pt idx="688">
                  <c:v>-0.21860003979361387</c:v>
                </c:pt>
                <c:pt idx="689">
                  <c:v>-0.22065700613737771</c:v>
                </c:pt>
                <c:pt idx="690">
                  <c:v>-0.21619839551237771</c:v>
                </c:pt>
                <c:pt idx="691">
                  <c:v>-4.0833005606067951E-3</c:v>
                </c:pt>
                <c:pt idx="692">
                  <c:v>3.8796313610483801E-3</c:v>
                </c:pt>
                <c:pt idx="693">
                  <c:v>-2.5092872562770818E-4</c:v>
                </c:pt>
                <c:pt idx="694">
                  <c:v>5.2885793480054455E-3</c:v>
                </c:pt>
                <c:pt idx="695">
                  <c:v>0.18322889877501153</c:v>
                </c:pt>
                <c:pt idx="696">
                  <c:v>0.19429302661622838</c:v>
                </c:pt>
                <c:pt idx="697">
                  <c:v>0.19615307315998939</c:v>
                </c:pt>
                <c:pt idx="698">
                  <c:v>0.1992150024890503</c:v>
                </c:pt>
                <c:pt idx="699">
                  <c:v>0.1978937198413431</c:v>
                </c:pt>
                <c:pt idx="700">
                  <c:v>0.20816511431916485</c:v>
                </c:pt>
                <c:pt idx="701">
                  <c:v>0.20957022592482191</c:v>
                </c:pt>
                <c:pt idx="702">
                  <c:v>-1.3634269989533667</c:v>
                </c:pt>
                <c:pt idx="703">
                  <c:v>-1.3662978652108619</c:v>
                </c:pt>
                <c:pt idx="704">
                  <c:v>-1.3698307258283666</c:v>
                </c:pt>
                <c:pt idx="705">
                  <c:v>-2.1796009555115674</c:v>
                </c:pt>
                <c:pt idx="706">
                  <c:v>-2.1647807152871104</c:v>
                </c:pt>
                <c:pt idx="707">
                  <c:v>-2.1577146243383662</c:v>
                </c:pt>
                <c:pt idx="708">
                  <c:v>-2.1611397170080089</c:v>
                </c:pt>
                <c:pt idx="709">
                  <c:v>-1.9638797742071676</c:v>
                </c:pt>
                <c:pt idx="710">
                  <c:v>-1.2652779093702797</c:v>
                </c:pt>
                <c:pt idx="711">
                  <c:v>-1.2554019946031107</c:v>
                </c:pt>
                <c:pt idx="712">
                  <c:v>-1.2523453161324316</c:v>
                </c:pt>
                <c:pt idx="713">
                  <c:v>-0.50322445968445972</c:v>
                </c:pt>
                <c:pt idx="714">
                  <c:v>-1.0577283573391114</c:v>
                </c:pt>
                <c:pt idx="715">
                  <c:v>-0.90555732831825153</c:v>
                </c:pt>
                <c:pt idx="716">
                  <c:v>-0.90406328562874105</c:v>
                </c:pt>
                <c:pt idx="717">
                  <c:v>-0.90762947485768719</c:v>
                </c:pt>
                <c:pt idx="718">
                  <c:v>-0.89622906967903226</c:v>
                </c:pt>
                <c:pt idx="719">
                  <c:v>-1.199739244368587</c:v>
                </c:pt>
                <c:pt idx="720">
                  <c:v>-1.1208461074449498</c:v>
                </c:pt>
                <c:pt idx="721">
                  <c:v>-1.1311362516064356</c:v>
                </c:pt>
                <c:pt idx="722">
                  <c:v>-1.7836411322319869</c:v>
                </c:pt>
                <c:pt idx="723">
                  <c:v>-3.4309346743841043</c:v>
                </c:pt>
                <c:pt idx="724">
                  <c:v>-3.4341031040678556</c:v>
                </c:pt>
                <c:pt idx="725">
                  <c:v>-3.4377367071923048</c:v>
                </c:pt>
                <c:pt idx="726">
                  <c:v>-3.3986960918958853</c:v>
                </c:pt>
                <c:pt idx="727">
                  <c:v>-4.0173963796640484</c:v>
                </c:pt>
                <c:pt idx="728">
                  <c:v>-3.9888764728407891</c:v>
                </c:pt>
                <c:pt idx="729">
                  <c:v>-4.4106285032680645</c:v>
                </c:pt>
                <c:pt idx="730">
                  <c:v>-7.4024310932017059</c:v>
                </c:pt>
                <c:pt idx="731">
                  <c:v>-8.4150921477013725</c:v>
                </c:pt>
                <c:pt idx="732">
                  <c:v>-8.4143447139213912</c:v>
                </c:pt>
                <c:pt idx="733">
                  <c:v>-6.409455040127523</c:v>
                </c:pt>
                <c:pt idx="734">
                  <c:v>-7.7195573132225395</c:v>
                </c:pt>
                <c:pt idx="735">
                  <c:v>-7.723812080321582</c:v>
                </c:pt>
                <c:pt idx="736">
                  <c:v>-7.7960005122202496</c:v>
                </c:pt>
                <c:pt idx="737">
                  <c:v>-7.7893022977050377</c:v>
                </c:pt>
                <c:pt idx="738">
                  <c:v>-7.7943920362559629</c:v>
                </c:pt>
                <c:pt idx="739">
                  <c:v>-7.797637871608587</c:v>
                </c:pt>
                <c:pt idx="740">
                  <c:v>-7.8250025339749936</c:v>
                </c:pt>
                <c:pt idx="741">
                  <c:v>-9.0830896803057914</c:v>
                </c:pt>
                <c:pt idx="742">
                  <c:v>-9.0886959214455612</c:v>
                </c:pt>
                <c:pt idx="743">
                  <c:v>-9.063841708444178</c:v>
                </c:pt>
                <c:pt idx="744">
                  <c:v>-9.046713591953214</c:v>
                </c:pt>
                <c:pt idx="745">
                  <c:v>-6.9859505767033241</c:v>
                </c:pt>
                <c:pt idx="746">
                  <c:v>-6.9717554741189414</c:v>
                </c:pt>
                <c:pt idx="747">
                  <c:v>-6.4822404167910666</c:v>
                </c:pt>
                <c:pt idx="748">
                  <c:v>-6.492674919571904</c:v>
                </c:pt>
                <c:pt idx="749">
                  <c:v>-6.0653599108884793</c:v>
                </c:pt>
                <c:pt idx="750">
                  <c:v>-6.1253502513081388</c:v>
                </c:pt>
                <c:pt idx="751">
                  <c:v>-6.1208968761534859</c:v>
                </c:pt>
                <c:pt idx="752">
                  <c:v>-4.5442673003559877</c:v>
                </c:pt>
                <c:pt idx="753">
                  <c:v>-4.572718882970304</c:v>
                </c:pt>
                <c:pt idx="754">
                  <c:v>-3.9776713267648534</c:v>
                </c:pt>
                <c:pt idx="755">
                  <c:v>-4.0217659148111622</c:v>
                </c:pt>
                <c:pt idx="756">
                  <c:v>-4.0200877644360524</c:v>
                </c:pt>
                <c:pt idx="757">
                  <c:v>-4.0830826845849524</c:v>
                </c:pt>
                <c:pt idx="758">
                  <c:v>-3.0704315584455815</c:v>
                </c:pt>
                <c:pt idx="759">
                  <c:v>-3.0669635400926274</c:v>
                </c:pt>
                <c:pt idx="760">
                  <c:v>-3.0539010553620081</c:v>
                </c:pt>
                <c:pt idx="761">
                  <c:v>-3.0272798591417396</c:v>
                </c:pt>
                <c:pt idx="762">
                  <c:v>-3.0119343499153244</c:v>
                </c:pt>
                <c:pt idx="763">
                  <c:v>-2.9622135621702714</c:v>
                </c:pt>
                <c:pt idx="764">
                  <c:v>-2.6982912995275781</c:v>
                </c:pt>
                <c:pt idx="765">
                  <c:v>-2.6753876062982394</c:v>
                </c:pt>
                <c:pt idx="766">
                  <c:v>-2.7768726165261937</c:v>
                </c:pt>
                <c:pt idx="767">
                  <c:v>-2.7729461476804045</c:v>
                </c:pt>
                <c:pt idx="768">
                  <c:v>-2.7689819550113128</c:v>
                </c:pt>
                <c:pt idx="769">
                  <c:v>-3.1844232891554132</c:v>
                </c:pt>
                <c:pt idx="770">
                  <c:v>-3.1760992739010199</c:v>
                </c:pt>
                <c:pt idx="771">
                  <c:v>-3.1700518068339991</c:v>
                </c:pt>
                <c:pt idx="772">
                  <c:v>-2.5774332273867993</c:v>
                </c:pt>
                <c:pt idx="773">
                  <c:v>-2.5779578532042344</c:v>
                </c:pt>
                <c:pt idx="774">
                  <c:v>-2.8760715402428052</c:v>
                </c:pt>
                <c:pt idx="775">
                  <c:v>-2.8856873106849186</c:v>
                </c:pt>
                <c:pt idx="776">
                  <c:v>-2.939057394175546</c:v>
                </c:pt>
                <c:pt idx="777">
                  <c:v>-2.9547616055885562</c:v>
                </c:pt>
                <c:pt idx="778">
                  <c:v>-2.9969900780072041</c:v>
                </c:pt>
                <c:pt idx="779">
                  <c:v>-3.149622467215146</c:v>
                </c:pt>
                <c:pt idx="780">
                  <c:v>-3.1501660029744358</c:v>
                </c:pt>
                <c:pt idx="781">
                  <c:v>-3.1535141933003308</c:v>
                </c:pt>
                <c:pt idx="782">
                  <c:v>-3.147519233194076</c:v>
                </c:pt>
                <c:pt idx="783">
                  <c:v>-3.1531704462051042</c:v>
                </c:pt>
                <c:pt idx="784">
                  <c:v>-3.1359371949529558</c:v>
                </c:pt>
                <c:pt idx="785">
                  <c:v>-2.6791700741735922</c:v>
                </c:pt>
                <c:pt idx="786">
                  <c:v>-2.6794794335101049</c:v>
                </c:pt>
                <c:pt idx="787">
                  <c:v>-3.1912794675117606</c:v>
                </c:pt>
                <c:pt idx="788">
                  <c:v>-3.2442857931940754</c:v>
                </c:pt>
                <c:pt idx="789">
                  <c:v>-3.2426438119440752</c:v>
                </c:pt>
                <c:pt idx="790">
                  <c:v>-3.2650752571959742</c:v>
                </c:pt>
                <c:pt idx="791">
                  <c:v>-3.264174860792441</c:v>
                </c:pt>
                <c:pt idx="792">
                  <c:v>-2.9727537764954892</c:v>
                </c:pt>
                <c:pt idx="793">
                  <c:v>-2.9772687700530538</c:v>
                </c:pt>
                <c:pt idx="794">
                  <c:v>-2.8252788097836441</c:v>
                </c:pt>
                <c:pt idx="795">
                  <c:v>-2.8316276013903088</c:v>
                </c:pt>
                <c:pt idx="796">
                  <c:v>-2.8326629487363606</c:v>
                </c:pt>
                <c:pt idx="797">
                  <c:v>-2.8281505574867754</c:v>
                </c:pt>
                <c:pt idx="798">
                  <c:v>-2.8269221287371908</c:v>
                </c:pt>
                <c:pt idx="799">
                  <c:v>-2.8233158673520702</c:v>
                </c:pt>
                <c:pt idx="800">
                  <c:v>-2.9691923001736549</c:v>
                </c:pt>
                <c:pt idx="801">
                  <c:v>-2.9673157785969297</c:v>
                </c:pt>
                <c:pt idx="802">
                  <c:v>-2.9803302820790099</c:v>
                </c:pt>
                <c:pt idx="803">
                  <c:v>-2.5882563231990301</c:v>
                </c:pt>
                <c:pt idx="804">
                  <c:v>-2.4945984715848919</c:v>
                </c:pt>
                <c:pt idx="805">
                  <c:v>-2.4961527662677883</c:v>
                </c:pt>
                <c:pt idx="806">
                  <c:v>-2.502884356572034</c:v>
                </c:pt>
                <c:pt idx="807">
                  <c:v>-1.8527793845956761</c:v>
                </c:pt>
                <c:pt idx="808">
                  <c:v>-1.8629177094875173</c:v>
                </c:pt>
                <c:pt idx="809">
                  <c:v>-0.9150023665587893</c:v>
                </c:pt>
                <c:pt idx="810">
                  <c:v>-0.9170302187031989</c:v>
                </c:pt>
                <c:pt idx="811">
                  <c:v>-0.90960891568337976</c:v>
                </c:pt>
                <c:pt idx="812">
                  <c:v>-0.87459415970363386</c:v>
                </c:pt>
                <c:pt idx="813">
                  <c:v>-0.77359439497367322</c:v>
                </c:pt>
                <c:pt idx="814">
                  <c:v>-0.77183771837811999</c:v>
                </c:pt>
                <c:pt idx="815">
                  <c:v>-0.81284863216086578</c:v>
                </c:pt>
                <c:pt idx="816">
                  <c:v>-3.3228432755251371</c:v>
                </c:pt>
                <c:pt idx="817">
                  <c:v>-3.3328541746529492</c:v>
                </c:pt>
                <c:pt idx="818">
                  <c:v>-3.2737888889114131</c:v>
                </c:pt>
                <c:pt idx="819">
                  <c:v>-3.3410635500557886</c:v>
                </c:pt>
                <c:pt idx="820">
                  <c:v>-3.3469315951242153</c:v>
                </c:pt>
                <c:pt idx="821">
                  <c:v>-2.829398595076106</c:v>
                </c:pt>
                <c:pt idx="822">
                  <c:v>-2.8381505355486465</c:v>
                </c:pt>
                <c:pt idx="823">
                  <c:v>-2.8372846459238956</c:v>
                </c:pt>
                <c:pt idx="824">
                  <c:v>-2.8106577676605542</c:v>
                </c:pt>
                <c:pt idx="825">
                  <c:v>-1.4073956813143367</c:v>
                </c:pt>
                <c:pt idx="826">
                  <c:v>-1.4605045716521723</c:v>
                </c:pt>
                <c:pt idx="827">
                  <c:v>-1.4693431789712628</c:v>
                </c:pt>
                <c:pt idx="828">
                  <c:v>-1.4691073100003773</c:v>
                </c:pt>
                <c:pt idx="829">
                  <c:v>-1.9323927900683888</c:v>
                </c:pt>
                <c:pt idx="830">
                  <c:v>-1.573388970853121</c:v>
                </c:pt>
                <c:pt idx="831">
                  <c:v>-1.6268854215234665</c:v>
                </c:pt>
                <c:pt idx="832">
                  <c:v>-1.6455676315782044</c:v>
                </c:pt>
                <c:pt idx="833">
                  <c:v>-1.9956473462803452</c:v>
                </c:pt>
                <c:pt idx="834">
                  <c:v>-1.9891337517366348</c:v>
                </c:pt>
                <c:pt idx="835">
                  <c:v>-1.9851431380048046</c:v>
                </c:pt>
                <c:pt idx="836">
                  <c:v>-1.9857703194183747</c:v>
                </c:pt>
                <c:pt idx="837">
                  <c:v>-1.9912505000722396</c:v>
                </c:pt>
                <c:pt idx="838">
                  <c:v>-2.1368647069853122</c:v>
                </c:pt>
                <c:pt idx="839">
                  <c:v>-1.5977519418313633</c:v>
                </c:pt>
                <c:pt idx="840">
                  <c:v>-2.1521399092825959</c:v>
                </c:pt>
                <c:pt idx="841">
                  <c:v>-2.1504781083308711</c:v>
                </c:pt>
                <c:pt idx="842">
                  <c:v>-2.152338496274131</c:v>
                </c:pt>
                <c:pt idx="843">
                  <c:v>-2.8336881266504679</c:v>
                </c:pt>
                <c:pt idx="844">
                  <c:v>-2.8295371828138722</c:v>
                </c:pt>
                <c:pt idx="845">
                  <c:v>-2.978674792221804</c:v>
                </c:pt>
                <c:pt idx="846">
                  <c:v>-2.9810642737311768</c:v>
                </c:pt>
                <c:pt idx="847">
                  <c:v>-2.9723805640279628</c:v>
                </c:pt>
                <c:pt idx="848">
                  <c:v>-2.9229758959510717</c:v>
                </c:pt>
                <c:pt idx="849">
                  <c:v>-1.4998295107272082</c:v>
                </c:pt>
                <c:pt idx="850">
                  <c:v>-1.2502333268232593</c:v>
                </c:pt>
                <c:pt idx="851">
                  <c:v>-1.2587381513244162</c:v>
                </c:pt>
                <c:pt idx="852">
                  <c:v>-1.258975293959121</c:v>
                </c:pt>
                <c:pt idx="853">
                  <c:v>-1.941331329446853</c:v>
                </c:pt>
                <c:pt idx="854">
                  <c:v>-1.2377917332545838</c:v>
                </c:pt>
                <c:pt idx="855">
                  <c:v>-1.260004289997027</c:v>
                </c:pt>
                <c:pt idx="856">
                  <c:v>-1.7088678976509752</c:v>
                </c:pt>
                <c:pt idx="857">
                  <c:v>-1.7090375923045915</c:v>
                </c:pt>
                <c:pt idx="858">
                  <c:v>-1.7193178973582557</c:v>
                </c:pt>
                <c:pt idx="859">
                  <c:v>-1.7223715423963275</c:v>
                </c:pt>
                <c:pt idx="860">
                  <c:v>-1.4214181441806657</c:v>
                </c:pt>
                <c:pt idx="861">
                  <c:v>-1.8184419754407026</c:v>
                </c:pt>
                <c:pt idx="862">
                  <c:v>-1.8409332527611109</c:v>
                </c:pt>
                <c:pt idx="863">
                  <c:v>-1.7685698532165552</c:v>
                </c:pt>
                <c:pt idx="864">
                  <c:v>-1.7673612441686954</c:v>
                </c:pt>
                <c:pt idx="865">
                  <c:v>-1.7699320312361313</c:v>
                </c:pt>
                <c:pt idx="866">
                  <c:v>-1.8699061691498673</c:v>
                </c:pt>
                <c:pt idx="867">
                  <c:v>-1.8781109977555408</c:v>
                </c:pt>
                <c:pt idx="868">
                  <c:v>-1.7781904715495829</c:v>
                </c:pt>
                <c:pt idx="869">
                  <c:v>-1.7783171417035317</c:v>
                </c:pt>
                <c:pt idx="870">
                  <c:v>-1.8768932661747493</c:v>
                </c:pt>
                <c:pt idx="871">
                  <c:v>-1.6236868519641496</c:v>
                </c:pt>
                <c:pt idx="872">
                  <c:v>-1.6233511396657916</c:v>
                </c:pt>
                <c:pt idx="873">
                  <c:v>-1.6257622603966313</c:v>
                </c:pt>
                <c:pt idx="874">
                  <c:v>-1.5791752504746794</c:v>
                </c:pt>
                <c:pt idx="875">
                  <c:v>-1.2347309779462288</c:v>
                </c:pt>
                <c:pt idx="876">
                  <c:v>-1.2368995694744302</c:v>
                </c:pt>
                <c:pt idx="877">
                  <c:v>-1.2356404379265704</c:v>
                </c:pt>
                <c:pt idx="878">
                  <c:v>-1.2374047394940888</c:v>
                </c:pt>
                <c:pt idx="879">
                  <c:v>-1.2361145412440055</c:v>
                </c:pt>
                <c:pt idx="880">
                  <c:v>-1.2368471174940057</c:v>
                </c:pt>
                <c:pt idx="881">
                  <c:v>-1.4955887167501372</c:v>
                </c:pt>
                <c:pt idx="882">
                  <c:v>-1.0929954526926553</c:v>
                </c:pt>
                <c:pt idx="883">
                  <c:v>-1.0960550261788009</c:v>
                </c:pt>
                <c:pt idx="884">
                  <c:v>-1.0939579785248525</c:v>
                </c:pt>
                <c:pt idx="885">
                  <c:v>-1.1055026157665537</c:v>
                </c:pt>
                <c:pt idx="886">
                  <c:v>-1.0996054425357145</c:v>
                </c:pt>
                <c:pt idx="887">
                  <c:v>-1.1013530685896278</c:v>
                </c:pt>
                <c:pt idx="888">
                  <c:v>-1.0993281826571464</c:v>
                </c:pt>
                <c:pt idx="889">
                  <c:v>-1.0973538192246648</c:v>
                </c:pt>
                <c:pt idx="890">
                  <c:v>-1.0962964857641482</c:v>
                </c:pt>
                <c:pt idx="891">
                  <c:v>-1.0975651717643975</c:v>
                </c:pt>
                <c:pt idx="892">
                  <c:v>-0.25252121350062595</c:v>
                </c:pt>
                <c:pt idx="893">
                  <c:v>-4.9940398116170293E-2</c:v>
                </c:pt>
                <c:pt idx="894">
                  <c:v>-4.8075051548651743E-2</c:v>
                </c:pt>
                <c:pt idx="895">
                  <c:v>-6.3605101882006104E-2</c:v>
                </c:pt>
                <c:pt idx="896">
                  <c:v>-6.0796262419995056E-2</c:v>
                </c:pt>
                <c:pt idx="897">
                  <c:v>-1.0180437509102076</c:v>
                </c:pt>
                <c:pt idx="898">
                  <c:v>-1.0254993237764933</c:v>
                </c:pt>
                <c:pt idx="899">
                  <c:v>-1.9196896111281012</c:v>
                </c:pt>
                <c:pt idx="900">
                  <c:v>-1.931986712337036</c:v>
                </c:pt>
                <c:pt idx="901">
                  <c:v>-0.67475158958089931</c:v>
                </c:pt>
                <c:pt idx="902">
                  <c:v>-0.67471231010561528</c:v>
                </c:pt>
                <c:pt idx="903">
                  <c:v>-0.69278353244419288</c:v>
                </c:pt>
                <c:pt idx="904">
                  <c:v>-0.42002592623631674</c:v>
                </c:pt>
                <c:pt idx="905">
                  <c:v>-0.41617080135136281</c:v>
                </c:pt>
                <c:pt idx="906">
                  <c:v>-0.66405864773606771</c:v>
                </c:pt>
                <c:pt idx="907">
                  <c:v>-0.66466262435169488</c:v>
                </c:pt>
                <c:pt idx="908">
                  <c:v>-0.49734554549329263</c:v>
                </c:pt>
                <c:pt idx="909">
                  <c:v>-0.9269606803756838</c:v>
                </c:pt>
                <c:pt idx="910">
                  <c:v>-0.9314029793910269</c:v>
                </c:pt>
                <c:pt idx="911">
                  <c:v>-0.7764878507220675</c:v>
                </c:pt>
                <c:pt idx="912">
                  <c:v>-0.78680833705932218</c:v>
                </c:pt>
                <c:pt idx="913">
                  <c:v>-0.79091951452083509</c:v>
                </c:pt>
                <c:pt idx="914">
                  <c:v>-0.3859555558999842</c:v>
                </c:pt>
                <c:pt idx="915">
                  <c:v>-0.3820176990964031</c:v>
                </c:pt>
                <c:pt idx="916">
                  <c:v>-0.4831079187788847</c:v>
                </c:pt>
                <c:pt idx="917">
                  <c:v>-0.48129793542337729</c:v>
                </c:pt>
                <c:pt idx="918">
                  <c:v>-0.68463036397132004</c:v>
                </c:pt>
                <c:pt idx="919">
                  <c:v>-0.68799771818233468</c:v>
                </c:pt>
                <c:pt idx="920">
                  <c:v>-0.78850216039409693</c:v>
                </c:pt>
                <c:pt idx="921">
                  <c:v>-0.58496485758619987</c:v>
                </c:pt>
                <c:pt idx="922">
                  <c:v>-0.58496485758619987</c:v>
                </c:pt>
                <c:pt idx="923">
                  <c:v>-0.583396967538091</c:v>
                </c:pt>
                <c:pt idx="924">
                  <c:v>-0.84148698288596424</c:v>
                </c:pt>
                <c:pt idx="925">
                  <c:v>-0.83837628208777226</c:v>
                </c:pt>
                <c:pt idx="926">
                  <c:v>-0.63272984685684952</c:v>
                </c:pt>
                <c:pt idx="927">
                  <c:v>-0.6299896020681135</c:v>
                </c:pt>
                <c:pt idx="928">
                  <c:v>-0.63539055094385499</c:v>
                </c:pt>
                <c:pt idx="929">
                  <c:v>-0.38601924295355983</c:v>
                </c:pt>
                <c:pt idx="930">
                  <c:v>-0.40180788921532945</c:v>
                </c:pt>
                <c:pt idx="931">
                  <c:v>-0.35045943353259879</c:v>
                </c:pt>
                <c:pt idx="932">
                  <c:v>-0.35131245560003432</c:v>
                </c:pt>
                <c:pt idx="933">
                  <c:v>-0.35131245560003432</c:v>
                </c:pt>
                <c:pt idx="934">
                  <c:v>-0.24756925881163047</c:v>
                </c:pt>
                <c:pt idx="935">
                  <c:v>-0.24323846503276508</c:v>
                </c:pt>
                <c:pt idx="936">
                  <c:v>0.10739470378500265</c:v>
                </c:pt>
                <c:pt idx="937">
                  <c:v>0.1059816433372609</c:v>
                </c:pt>
                <c:pt idx="938">
                  <c:v>0.10779615848117233</c:v>
                </c:pt>
                <c:pt idx="939">
                  <c:v>0.11751062478591046</c:v>
                </c:pt>
                <c:pt idx="940">
                  <c:v>8.083546140410075E-2</c:v>
                </c:pt>
                <c:pt idx="941">
                  <c:v>8.8628075212905222E-2</c:v>
                </c:pt>
                <c:pt idx="942">
                  <c:v>8.8628075212905222E-2</c:v>
                </c:pt>
                <c:pt idx="943">
                  <c:v>-0.47161735518224618</c:v>
                </c:pt>
                <c:pt idx="944">
                  <c:v>-1.3730980965676098</c:v>
                </c:pt>
                <c:pt idx="945">
                  <c:v>-0.77193456847147535</c:v>
                </c:pt>
                <c:pt idx="946">
                  <c:v>-1.9783569133756722</c:v>
                </c:pt>
                <c:pt idx="947">
                  <c:v>-1.9873452006595125</c:v>
                </c:pt>
                <c:pt idx="948">
                  <c:v>-0.67560227739831791</c:v>
                </c:pt>
                <c:pt idx="949">
                  <c:v>-0.68306129829272766</c:v>
                </c:pt>
                <c:pt idx="950">
                  <c:v>-0.44457940459639189</c:v>
                </c:pt>
                <c:pt idx="951">
                  <c:v>-0.42825084460386598</c:v>
                </c:pt>
                <c:pt idx="952">
                  <c:v>-0.57086120117096928</c:v>
                </c:pt>
                <c:pt idx="953">
                  <c:v>-0.57219962853667949</c:v>
                </c:pt>
                <c:pt idx="954">
                  <c:v>-0.57884067999835853</c:v>
                </c:pt>
                <c:pt idx="955">
                  <c:v>-0.55433339439452056</c:v>
                </c:pt>
                <c:pt idx="956">
                  <c:v>-0.44089662286462994</c:v>
                </c:pt>
                <c:pt idx="957">
                  <c:v>-0.38945050132874015</c:v>
                </c:pt>
                <c:pt idx="958">
                  <c:v>-0.40099380992628086</c:v>
                </c:pt>
                <c:pt idx="959">
                  <c:v>-0.3977413330127938</c:v>
                </c:pt>
                <c:pt idx="960">
                  <c:v>-0.99892371607044161</c:v>
                </c:pt>
                <c:pt idx="961">
                  <c:v>-0.99422113763796016</c:v>
                </c:pt>
                <c:pt idx="962">
                  <c:v>-0.99903038457069049</c:v>
                </c:pt>
                <c:pt idx="963">
                  <c:v>-1.102370610983187</c:v>
                </c:pt>
                <c:pt idx="964">
                  <c:v>-1.0927386946451016</c:v>
                </c:pt>
                <c:pt idx="965">
                  <c:v>-1.1081152440222497</c:v>
                </c:pt>
                <c:pt idx="966">
                  <c:v>-0.60802211590687127</c:v>
                </c:pt>
                <c:pt idx="967">
                  <c:v>-0.58300924537486742</c:v>
                </c:pt>
                <c:pt idx="968">
                  <c:v>-0.53317984383897743</c:v>
                </c:pt>
                <c:pt idx="969">
                  <c:v>0.52314985984964069</c:v>
                </c:pt>
                <c:pt idx="970">
                  <c:v>0.52772237905617392</c:v>
                </c:pt>
                <c:pt idx="971">
                  <c:v>0.53505805196094713</c:v>
                </c:pt>
                <c:pt idx="972">
                  <c:v>-0.35839880136503621</c:v>
                </c:pt>
                <c:pt idx="973">
                  <c:v>-0.37563972351010466</c:v>
                </c:pt>
                <c:pt idx="974">
                  <c:v>-0.18969863791504382</c:v>
                </c:pt>
                <c:pt idx="975">
                  <c:v>0.13697276949472342</c:v>
                </c:pt>
                <c:pt idx="976">
                  <c:v>-0.41644668582793531</c:v>
                </c:pt>
                <c:pt idx="977">
                  <c:v>0.17881259787288198</c:v>
                </c:pt>
                <c:pt idx="978">
                  <c:v>0.15980911660514183</c:v>
                </c:pt>
                <c:pt idx="979">
                  <c:v>-0.72345628280319063</c:v>
                </c:pt>
                <c:pt idx="980">
                  <c:v>-0.72639425869611129</c:v>
                </c:pt>
                <c:pt idx="981">
                  <c:v>-0.74668999069020947</c:v>
                </c:pt>
                <c:pt idx="982">
                  <c:v>-0.17839601292976279</c:v>
                </c:pt>
                <c:pt idx="983">
                  <c:v>-0.19798472978808226</c:v>
                </c:pt>
                <c:pt idx="984">
                  <c:v>-0.68149215051252165</c:v>
                </c:pt>
                <c:pt idx="985">
                  <c:v>-0.68204596455631517</c:v>
                </c:pt>
                <c:pt idx="986">
                  <c:v>-1.2309348334602637</c:v>
                </c:pt>
                <c:pt idx="987">
                  <c:v>-1.2647612909694554</c:v>
                </c:pt>
                <c:pt idx="988">
                  <c:v>-0.99840165332704744</c:v>
                </c:pt>
                <c:pt idx="989">
                  <c:v>-1.0017147490730642</c:v>
                </c:pt>
                <c:pt idx="990">
                  <c:v>-1.0017147490730642</c:v>
                </c:pt>
                <c:pt idx="991">
                  <c:v>-1.0052140880146694</c:v>
                </c:pt>
                <c:pt idx="992">
                  <c:v>-0.40512097084694981</c:v>
                </c:pt>
                <c:pt idx="993">
                  <c:v>-0.40567713723123944</c:v>
                </c:pt>
                <c:pt idx="994">
                  <c:v>-0.46474030248099046</c:v>
                </c:pt>
                <c:pt idx="995">
                  <c:v>-0.46991070093827092</c:v>
                </c:pt>
                <c:pt idx="996">
                  <c:v>-0.37423345992026724</c:v>
                </c:pt>
                <c:pt idx="997">
                  <c:v>-0.37398670785283189</c:v>
                </c:pt>
                <c:pt idx="998">
                  <c:v>-0.28798072160432087</c:v>
                </c:pt>
                <c:pt idx="999">
                  <c:v>-0.29514011161501658</c:v>
                </c:pt>
                <c:pt idx="1000">
                  <c:v>-0.31597975630752062</c:v>
                </c:pt>
                <c:pt idx="1001">
                  <c:v>-0.31211708241767561</c:v>
                </c:pt>
                <c:pt idx="1002">
                  <c:v>-0.70750919172767146</c:v>
                </c:pt>
                <c:pt idx="1003">
                  <c:v>-1.4984037207267638</c:v>
                </c:pt>
                <c:pt idx="1004">
                  <c:v>-1.1849929541293058</c:v>
                </c:pt>
                <c:pt idx="1005">
                  <c:v>-1.1838524528549224</c:v>
                </c:pt>
                <c:pt idx="1006">
                  <c:v>6.9986347385207037E-2</c:v>
                </c:pt>
                <c:pt idx="1007">
                  <c:v>-0.78178605301890736</c:v>
                </c:pt>
                <c:pt idx="1008">
                  <c:v>-0.80698947861353876</c:v>
                </c:pt>
                <c:pt idx="1009">
                  <c:v>-0.81538412652237835</c:v>
                </c:pt>
                <c:pt idx="1010">
                  <c:v>-0.80077674048965686</c:v>
                </c:pt>
                <c:pt idx="1011">
                  <c:v>-0.8292918883358249</c:v>
                </c:pt>
                <c:pt idx="1012">
                  <c:v>-0.82402274223869931</c:v>
                </c:pt>
                <c:pt idx="1013">
                  <c:v>-0.80883389675653683</c:v>
                </c:pt>
                <c:pt idx="1014">
                  <c:v>-0.80767423557281504</c:v>
                </c:pt>
                <c:pt idx="1015">
                  <c:v>-0.93719677827059145</c:v>
                </c:pt>
                <c:pt idx="1016">
                  <c:v>-0.93758530645332205</c:v>
                </c:pt>
                <c:pt idx="1017">
                  <c:v>-0.93275660372281477</c:v>
                </c:pt>
                <c:pt idx="1018">
                  <c:v>-0.41603147169130317</c:v>
                </c:pt>
                <c:pt idx="1019">
                  <c:v>-0.4174193298451685</c:v>
                </c:pt>
                <c:pt idx="1020">
                  <c:v>-0.63968818681957251</c:v>
                </c:pt>
                <c:pt idx="1021">
                  <c:v>-0.64855694097398009</c:v>
                </c:pt>
                <c:pt idx="1022">
                  <c:v>-0.64485296470473663</c:v>
                </c:pt>
                <c:pt idx="1023">
                  <c:v>-0.39353333732019785</c:v>
                </c:pt>
                <c:pt idx="1024">
                  <c:v>-2.3615758551290962</c:v>
                </c:pt>
                <c:pt idx="1025">
                  <c:v>-2.1185102491584207</c:v>
                </c:pt>
                <c:pt idx="1026">
                  <c:v>-2.1187588757259395</c:v>
                </c:pt>
                <c:pt idx="1027">
                  <c:v>-2.1161630093604775</c:v>
                </c:pt>
                <c:pt idx="1028">
                  <c:v>-2.1001930607437664</c:v>
                </c:pt>
                <c:pt idx="1029">
                  <c:v>-2.299370978406921</c:v>
                </c:pt>
                <c:pt idx="1030">
                  <c:v>-2.1062510459557382</c:v>
                </c:pt>
                <c:pt idx="1031">
                  <c:v>-1.9592616664941427</c:v>
                </c:pt>
                <c:pt idx="1032">
                  <c:v>-2.8218610772641166</c:v>
                </c:pt>
                <c:pt idx="1033">
                  <c:v>-3.5880269840917776</c:v>
                </c:pt>
                <c:pt idx="1034">
                  <c:v>-3.5882938477735951</c:v>
                </c:pt>
                <c:pt idx="1035">
                  <c:v>-2.8438774012360031</c:v>
                </c:pt>
                <c:pt idx="1036">
                  <c:v>-2.1054379330835551</c:v>
                </c:pt>
                <c:pt idx="1037">
                  <c:v>-1.7013754940741217</c:v>
                </c:pt>
                <c:pt idx="1038">
                  <c:v>-1.7006148173338262</c:v>
                </c:pt>
                <c:pt idx="1039">
                  <c:v>-1.7009511304684481</c:v>
                </c:pt>
                <c:pt idx="1040">
                  <c:v>-1.6895613289583669</c:v>
                </c:pt>
                <c:pt idx="1041">
                  <c:v>-1.9931087150636251</c:v>
                </c:pt>
                <c:pt idx="1042">
                  <c:v>-1.9839326580247616</c:v>
                </c:pt>
                <c:pt idx="1043">
                  <c:v>-1.9589465006577564</c:v>
                </c:pt>
                <c:pt idx="1044">
                  <c:v>-1.9657204455622475</c:v>
                </c:pt>
                <c:pt idx="1045">
                  <c:v>-1.9696902108124137</c:v>
                </c:pt>
                <c:pt idx="1046">
                  <c:v>-1.9838489024097992</c:v>
                </c:pt>
                <c:pt idx="1047">
                  <c:v>-2.5276401642979014</c:v>
                </c:pt>
                <c:pt idx="1048">
                  <c:v>-3.4924436196542001</c:v>
                </c:pt>
                <c:pt idx="1049">
                  <c:v>-3.5053423614436667</c:v>
                </c:pt>
                <c:pt idx="1050">
                  <c:v>-3.5419457974947366</c:v>
                </c:pt>
                <c:pt idx="1051">
                  <c:v>-3.5550167092741658</c:v>
                </c:pt>
                <c:pt idx="1052">
                  <c:v>-3.6684667572273919</c:v>
                </c:pt>
                <c:pt idx="1053">
                  <c:v>-3.8154922445160659</c:v>
                </c:pt>
                <c:pt idx="1054">
                  <c:v>-3.8184438248335839</c:v>
                </c:pt>
                <c:pt idx="1055">
                  <c:v>-3.4230506215223508</c:v>
                </c:pt>
                <c:pt idx="1056">
                  <c:v>-3.8480392029053463</c:v>
                </c:pt>
                <c:pt idx="1057">
                  <c:v>-3.8439072970298871</c:v>
                </c:pt>
                <c:pt idx="1058">
                  <c:v>-3.1950684698555092</c:v>
                </c:pt>
                <c:pt idx="1059">
                  <c:v>-3.0442759229073593</c:v>
                </c:pt>
                <c:pt idx="1060">
                  <c:v>-2.6948664459104417</c:v>
                </c:pt>
                <c:pt idx="1061">
                  <c:v>-2.664853919919544</c:v>
                </c:pt>
                <c:pt idx="1062">
                  <c:v>-2.2645621896626182</c:v>
                </c:pt>
                <c:pt idx="1063">
                  <c:v>-1.8680739347990494</c:v>
                </c:pt>
                <c:pt idx="1064">
                  <c:v>-1.865876206049049</c:v>
                </c:pt>
                <c:pt idx="1065">
                  <c:v>-1.9559859932582482</c:v>
                </c:pt>
                <c:pt idx="1066">
                  <c:v>-2.0566567413475729</c:v>
                </c:pt>
                <c:pt idx="1067">
                  <c:v>-2.10741905524065</c:v>
                </c:pt>
                <c:pt idx="1068">
                  <c:v>-2.0583982754665464</c:v>
                </c:pt>
                <c:pt idx="1069">
                  <c:v>-2.3631826654403634</c:v>
                </c:pt>
                <c:pt idx="1070">
                  <c:v>-2.3640098888091985</c:v>
                </c:pt>
                <c:pt idx="1071">
                  <c:v>-2.127557280574996</c:v>
                </c:pt>
                <c:pt idx="1072">
                  <c:v>-2.1230465892640371</c:v>
                </c:pt>
                <c:pt idx="1073">
                  <c:v>-2.115597934133151</c:v>
                </c:pt>
                <c:pt idx="1074">
                  <c:v>-2.1125190789226691</c:v>
                </c:pt>
                <c:pt idx="1075">
                  <c:v>-1.8131266428888977</c:v>
                </c:pt>
                <c:pt idx="1076">
                  <c:v>-1.5513988578410305</c:v>
                </c:pt>
                <c:pt idx="1077">
                  <c:v>-1.3036440257465796</c:v>
                </c:pt>
                <c:pt idx="1078">
                  <c:v>-1.2885238053779815</c:v>
                </c:pt>
                <c:pt idx="1079">
                  <c:v>-1.4675410164350906</c:v>
                </c:pt>
                <c:pt idx="1080">
                  <c:v>-1.4665958392129759</c:v>
                </c:pt>
                <c:pt idx="1081">
                  <c:v>-1.4591848427354557</c:v>
                </c:pt>
                <c:pt idx="1082">
                  <c:v>-1.1694301370729805</c:v>
                </c:pt>
                <c:pt idx="1083">
                  <c:v>-1.1753845666688545</c:v>
                </c:pt>
                <c:pt idx="1084">
                  <c:v>-0.99068745017232052</c:v>
                </c:pt>
                <c:pt idx="1085">
                  <c:v>-2.2476167575471817</c:v>
                </c:pt>
                <c:pt idx="1086">
                  <c:v>-1.3957696359801965</c:v>
                </c:pt>
                <c:pt idx="1087">
                  <c:v>-1.3970438369741704</c:v>
                </c:pt>
                <c:pt idx="1088">
                  <c:v>-1.8026838279387392</c:v>
                </c:pt>
                <c:pt idx="1089">
                  <c:v>-1.80219749933504</c:v>
                </c:pt>
                <c:pt idx="1090">
                  <c:v>-1.8034256872495587</c:v>
                </c:pt>
                <c:pt idx="1091">
                  <c:v>-1.799450222801408</c:v>
                </c:pt>
                <c:pt idx="1092">
                  <c:v>-2.3574251540383169</c:v>
                </c:pt>
                <c:pt idx="1093">
                  <c:v>-2.6064159959751749</c:v>
                </c:pt>
                <c:pt idx="1094">
                  <c:v>-2.4754370238414496</c:v>
                </c:pt>
                <c:pt idx="1095">
                  <c:v>-2.6785379248476149</c:v>
                </c:pt>
                <c:pt idx="1096">
                  <c:v>-2.9305428466584336</c:v>
                </c:pt>
                <c:pt idx="1097">
                  <c:v>-2.5864589199654104</c:v>
                </c:pt>
                <c:pt idx="1098">
                  <c:v>-2.5411818801375166</c:v>
                </c:pt>
                <c:pt idx="1099">
                  <c:v>-2.5409182612534083</c:v>
                </c:pt>
                <c:pt idx="1100">
                  <c:v>-2.5377316969126604</c:v>
                </c:pt>
                <c:pt idx="1101">
                  <c:v>-2.2276278242414533</c:v>
                </c:pt>
                <c:pt idx="1102">
                  <c:v>-2.6247648144261282</c:v>
                </c:pt>
                <c:pt idx="1103">
                  <c:v>-2.3176896418262722</c:v>
                </c:pt>
                <c:pt idx="1104">
                  <c:v>-2.0581527892882741</c:v>
                </c:pt>
                <c:pt idx="1105">
                  <c:v>-2.0489066723175395</c:v>
                </c:pt>
                <c:pt idx="1106">
                  <c:v>-2.5002407118997985</c:v>
                </c:pt>
                <c:pt idx="1107">
                  <c:v>-2.6326568066137255</c:v>
                </c:pt>
                <c:pt idx="1108">
                  <c:v>-1.9792353312854494</c:v>
                </c:pt>
                <c:pt idx="1109">
                  <c:v>-1.9933555775693257</c:v>
                </c:pt>
                <c:pt idx="1110">
                  <c:v>-1.9849051569461247</c:v>
                </c:pt>
                <c:pt idx="1111">
                  <c:v>-1.7199244720056601</c:v>
                </c:pt>
                <c:pt idx="1112">
                  <c:v>-1.7204850592008676</c:v>
                </c:pt>
                <c:pt idx="1113">
                  <c:v>-2.340711201468848</c:v>
                </c:pt>
                <c:pt idx="1114">
                  <c:v>-2.4433397975449411</c:v>
                </c:pt>
                <c:pt idx="1115">
                  <c:v>-2.4520012899230244</c:v>
                </c:pt>
                <c:pt idx="1116">
                  <c:v>-2.4615079094059498</c:v>
                </c:pt>
                <c:pt idx="1117">
                  <c:v>-2.5241778699864246</c:v>
                </c:pt>
                <c:pt idx="1118">
                  <c:v>-2.3287826471423569</c:v>
                </c:pt>
                <c:pt idx="1119">
                  <c:v>-2.329194585044684</c:v>
                </c:pt>
                <c:pt idx="1120">
                  <c:v>-2.2832691381409758</c:v>
                </c:pt>
                <c:pt idx="1121">
                  <c:v>-2.2854341139877494</c:v>
                </c:pt>
                <c:pt idx="1122">
                  <c:v>-2.2878909212032181</c:v>
                </c:pt>
                <c:pt idx="1123">
                  <c:v>-1.8050320766286516</c:v>
                </c:pt>
                <c:pt idx="1124">
                  <c:v>-1.8052693054338635</c:v>
                </c:pt>
                <c:pt idx="1125">
                  <c:v>-1.7046742750396064</c:v>
                </c:pt>
                <c:pt idx="1126">
                  <c:v>-1.8000625057011819</c:v>
                </c:pt>
                <c:pt idx="1127">
                  <c:v>-1.4044015753182164</c:v>
                </c:pt>
                <c:pt idx="1128">
                  <c:v>-1.3005695881637067</c:v>
                </c:pt>
                <c:pt idx="1129">
                  <c:v>-0.90133100644952191</c:v>
                </c:pt>
                <c:pt idx="1130">
                  <c:v>-0.90087928821157381</c:v>
                </c:pt>
                <c:pt idx="1131">
                  <c:v>-0.9018140205165065</c:v>
                </c:pt>
                <c:pt idx="1132">
                  <c:v>-0.90573435396171353</c:v>
                </c:pt>
                <c:pt idx="1133">
                  <c:v>-0.65005528029705539</c:v>
                </c:pt>
                <c:pt idx="1134">
                  <c:v>-0.65108621790678078</c:v>
                </c:pt>
                <c:pt idx="1135">
                  <c:v>-0.64869545025220088</c:v>
                </c:pt>
                <c:pt idx="1136">
                  <c:v>-0.6476959897360095</c:v>
                </c:pt>
                <c:pt idx="1137">
                  <c:v>-0.64985728571456913</c:v>
                </c:pt>
                <c:pt idx="1138">
                  <c:v>-0.79634885714422265</c:v>
                </c:pt>
                <c:pt idx="1139">
                  <c:v>-0.8498711772783315</c:v>
                </c:pt>
                <c:pt idx="1140">
                  <c:v>-1.0110589002653985</c:v>
                </c:pt>
                <c:pt idx="1141">
                  <c:v>-1.1562294545701726</c:v>
                </c:pt>
                <c:pt idx="1142">
                  <c:v>-1.155480966185924</c:v>
                </c:pt>
                <c:pt idx="1143">
                  <c:v>-1.1543045947376338</c:v>
                </c:pt>
                <c:pt idx="1144">
                  <c:v>-0.75585335494489325</c:v>
                </c:pt>
                <c:pt idx="1145">
                  <c:v>-0.11076066854769259</c:v>
                </c:pt>
                <c:pt idx="1146">
                  <c:v>0.44222029106217242</c:v>
                </c:pt>
                <c:pt idx="1147">
                  <c:v>0.58941440182218108</c:v>
                </c:pt>
                <c:pt idx="1148">
                  <c:v>0.57835869185733313</c:v>
                </c:pt>
                <c:pt idx="1149">
                  <c:v>-0.14420565809444047</c:v>
                </c:pt>
                <c:pt idx="1150">
                  <c:v>-0.1468013671280724</c:v>
                </c:pt>
                <c:pt idx="1151">
                  <c:v>-0.19469841760677192</c:v>
                </c:pt>
                <c:pt idx="1152">
                  <c:v>-4.555400169722279E-2</c:v>
                </c:pt>
                <c:pt idx="1153">
                  <c:v>-4.9073172431948198E-2</c:v>
                </c:pt>
                <c:pt idx="1154">
                  <c:v>-0.70187892753270442</c:v>
                </c:pt>
                <c:pt idx="1155">
                  <c:v>-0.65607700261804636</c:v>
                </c:pt>
                <c:pt idx="1156">
                  <c:v>-0.47645324193426419</c:v>
                </c:pt>
                <c:pt idx="1157">
                  <c:v>-0.71852551663127062</c:v>
                </c:pt>
                <c:pt idx="1158">
                  <c:v>-1.486991890769606</c:v>
                </c:pt>
                <c:pt idx="1159">
                  <c:v>-0.64207547165547885</c:v>
                </c:pt>
                <c:pt idx="1160">
                  <c:v>-0.64339084603370122</c:v>
                </c:pt>
                <c:pt idx="1161">
                  <c:v>-1.1972598314853182</c:v>
                </c:pt>
                <c:pt idx="1162">
                  <c:v>-1.2983668521216105</c:v>
                </c:pt>
                <c:pt idx="1163">
                  <c:v>-1.3010259475018762</c:v>
                </c:pt>
                <c:pt idx="1164">
                  <c:v>-0.74531687197440988</c:v>
                </c:pt>
                <c:pt idx="1165">
                  <c:v>-1.0041445371789524</c:v>
                </c:pt>
                <c:pt idx="1166">
                  <c:v>-1.2471826587454309</c:v>
                </c:pt>
                <c:pt idx="1167">
                  <c:v>-1.2965885040838003</c:v>
                </c:pt>
                <c:pt idx="1168">
                  <c:v>-1.3495856099945138</c:v>
                </c:pt>
                <c:pt idx="1169">
                  <c:v>-0.29794817119252448</c:v>
                </c:pt>
                <c:pt idx="1170">
                  <c:v>9.7557082658231833E-2</c:v>
                </c:pt>
                <c:pt idx="1171">
                  <c:v>9.8138223518096923E-2</c:v>
                </c:pt>
                <c:pt idx="1172">
                  <c:v>9.8127250161454349E-2</c:v>
                </c:pt>
                <c:pt idx="1173">
                  <c:v>0.24428057675462184</c:v>
                </c:pt>
                <c:pt idx="1174">
                  <c:v>0.24447968249256979</c:v>
                </c:pt>
                <c:pt idx="1175">
                  <c:v>0.2477210125047615</c:v>
                </c:pt>
                <c:pt idx="1176">
                  <c:v>0.4369699957258722</c:v>
                </c:pt>
                <c:pt idx="1177">
                  <c:v>0.54052066045443203</c:v>
                </c:pt>
                <c:pt idx="1178">
                  <c:v>0.6268079437641072</c:v>
                </c:pt>
                <c:pt idx="1179">
                  <c:v>0.61055880722993472</c:v>
                </c:pt>
                <c:pt idx="1180">
                  <c:v>0.3925594689694028</c:v>
                </c:pt>
                <c:pt idx="1181">
                  <c:v>-0.44099441121347299</c:v>
                </c:pt>
                <c:pt idx="1182">
                  <c:v>-0.21065792678648348</c:v>
                </c:pt>
                <c:pt idx="1183">
                  <c:v>0.13516451876536625</c:v>
                </c:pt>
                <c:pt idx="1184">
                  <c:v>0.14040341307438553</c:v>
                </c:pt>
                <c:pt idx="1185">
                  <c:v>1.6079085007191241E-3</c:v>
                </c:pt>
                <c:pt idx="1186">
                  <c:v>0.11140504848581076</c:v>
                </c:pt>
                <c:pt idx="1187">
                  <c:v>0.11966549413611129</c:v>
                </c:pt>
                <c:pt idx="1188">
                  <c:v>0.16908778302252567</c:v>
                </c:pt>
                <c:pt idx="1189">
                  <c:v>0.16897271434889852</c:v>
                </c:pt>
                <c:pt idx="1190">
                  <c:v>0.77269722356540615</c:v>
                </c:pt>
                <c:pt idx="1191">
                  <c:v>0.87380076249828198</c:v>
                </c:pt>
                <c:pt idx="1192">
                  <c:v>0.87384322781938861</c:v>
                </c:pt>
                <c:pt idx="1193">
                  <c:v>1.1230822739474715</c:v>
                </c:pt>
                <c:pt idx="1194">
                  <c:v>1.0204849076454823</c:v>
                </c:pt>
                <c:pt idx="1195">
                  <c:v>1.0723195637247982</c:v>
                </c:pt>
                <c:pt idx="1196">
                  <c:v>1.0673083199423454</c:v>
                </c:pt>
                <c:pt idx="1197">
                  <c:v>1.0597488582389465</c:v>
                </c:pt>
                <c:pt idx="1198">
                  <c:v>1.0584368644523714</c:v>
                </c:pt>
                <c:pt idx="1199">
                  <c:v>0.56357640202784443</c:v>
                </c:pt>
                <c:pt idx="1200">
                  <c:v>0.56543393345517479</c:v>
                </c:pt>
                <c:pt idx="1201">
                  <c:v>0.12478286993320098</c:v>
                </c:pt>
                <c:pt idx="1202">
                  <c:v>0.15992793909464353</c:v>
                </c:pt>
                <c:pt idx="1203">
                  <c:v>0.17132762716907723</c:v>
                </c:pt>
                <c:pt idx="1204">
                  <c:v>0.17957552640584598</c:v>
                </c:pt>
                <c:pt idx="1205">
                  <c:v>0.12877091435836252</c:v>
                </c:pt>
                <c:pt idx="1206">
                  <c:v>0.1324859605057894</c:v>
                </c:pt>
                <c:pt idx="1207">
                  <c:v>0.17518044964428883</c:v>
                </c:pt>
                <c:pt idx="1208">
                  <c:v>0.15776294562734738</c:v>
                </c:pt>
                <c:pt idx="1209">
                  <c:v>-2.5219308810013885E-3</c:v>
                </c:pt>
                <c:pt idx="1210">
                  <c:v>0.10244303579533211</c:v>
                </c:pt>
                <c:pt idx="1211">
                  <c:v>0.10736135578224067</c:v>
                </c:pt>
                <c:pt idx="1212">
                  <c:v>0.11535226723770026</c:v>
                </c:pt>
                <c:pt idx="1213">
                  <c:v>0.11140985496934289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D-EB41-BE45-17E901265E6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Azeri Light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List1!$A$2:$A$1219</c:f>
              <c:numCache>
                <c:formatCode>m/d/yyyy</c:formatCode>
                <c:ptCount val="1218"/>
                <c:pt idx="0">
                  <c:v>43838</c:v>
                </c:pt>
                <c:pt idx="1">
                  <c:v>43839</c:v>
                </c:pt>
                <c:pt idx="2">
                  <c:v>43840</c:v>
                </c:pt>
                <c:pt idx="3">
                  <c:v>43843</c:v>
                </c:pt>
                <c:pt idx="4">
                  <c:v>43844</c:v>
                </c:pt>
                <c:pt idx="5">
                  <c:v>43845</c:v>
                </c:pt>
                <c:pt idx="6">
                  <c:v>43846</c:v>
                </c:pt>
                <c:pt idx="7">
                  <c:v>43847</c:v>
                </c:pt>
                <c:pt idx="8">
                  <c:v>43850</c:v>
                </c:pt>
                <c:pt idx="9">
                  <c:v>43851</c:v>
                </c:pt>
                <c:pt idx="10">
                  <c:v>43852</c:v>
                </c:pt>
                <c:pt idx="11">
                  <c:v>43853</c:v>
                </c:pt>
                <c:pt idx="12">
                  <c:v>43854</c:v>
                </c:pt>
                <c:pt idx="13">
                  <c:v>43857</c:v>
                </c:pt>
                <c:pt idx="14">
                  <c:v>43858</c:v>
                </c:pt>
                <c:pt idx="15">
                  <c:v>43859</c:v>
                </c:pt>
                <c:pt idx="16">
                  <c:v>43860</c:v>
                </c:pt>
                <c:pt idx="17">
                  <c:v>43861</c:v>
                </c:pt>
                <c:pt idx="18">
                  <c:v>43864</c:v>
                </c:pt>
                <c:pt idx="19">
                  <c:v>43865</c:v>
                </c:pt>
                <c:pt idx="20">
                  <c:v>43866</c:v>
                </c:pt>
                <c:pt idx="21">
                  <c:v>43867</c:v>
                </c:pt>
                <c:pt idx="22">
                  <c:v>43868</c:v>
                </c:pt>
                <c:pt idx="23">
                  <c:v>43871</c:v>
                </c:pt>
                <c:pt idx="24">
                  <c:v>43872</c:v>
                </c:pt>
                <c:pt idx="25">
                  <c:v>43873</c:v>
                </c:pt>
                <c:pt idx="26">
                  <c:v>43874</c:v>
                </c:pt>
                <c:pt idx="27">
                  <c:v>43875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43892</c:v>
                </c:pt>
                <c:pt idx="39">
                  <c:v>43893</c:v>
                </c:pt>
                <c:pt idx="40">
                  <c:v>43894</c:v>
                </c:pt>
                <c:pt idx="41">
                  <c:v>43895</c:v>
                </c:pt>
                <c:pt idx="42">
                  <c:v>43896</c:v>
                </c:pt>
                <c:pt idx="43">
                  <c:v>43899</c:v>
                </c:pt>
                <c:pt idx="44">
                  <c:v>43900</c:v>
                </c:pt>
                <c:pt idx="45">
                  <c:v>43901</c:v>
                </c:pt>
                <c:pt idx="46">
                  <c:v>43902</c:v>
                </c:pt>
                <c:pt idx="47">
                  <c:v>43903</c:v>
                </c:pt>
                <c:pt idx="48">
                  <c:v>43906</c:v>
                </c:pt>
                <c:pt idx="49">
                  <c:v>43907</c:v>
                </c:pt>
                <c:pt idx="50">
                  <c:v>43908</c:v>
                </c:pt>
                <c:pt idx="51">
                  <c:v>43909</c:v>
                </c:pt>
                <c:pt idx="52">
                  <c:v>43910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43920</c:v>
                </c:pt>
                <c:pt idx="59">
                  <c:v>43921</c:v>
                </c:pt>
                <c:pt idx="60">
                  <c:v>43922</c:v>
                </c:pt>
                <c:pt idx="61">
                  <c:v>43923</c:v>
                </c:pt>
                <c:pt idx="62">
                  <c:v>43924</c:v>
                </c:pt>
                <c:pt idx="63">
                  <c:v>43927</c:v>
                </c:pt>
                <c:pt idx="64">
                  <c:v>43928</c:v>
                </c:pt>
                <c:pt idx="65">
                  <c:v>43929</c:v>
                </c:pt>
                <c:pt idx="66">
                  <c:v>43930</c:v>
                </c:pt>
                <c:pt idx="67">
                  <c:v>43935</c:v>
                </c:pt>
                <c:pt idx="68">
                  <c:v>43936</c:v>
                </c:pt>
                <c:pt idx="69">
                  <c:v>43937</c:v>
                </c:pt>
                <c:pt idx="70">
                  <c:v>43938</c:v>
                </c:pt>
                <c:pt idx="71">
                  <c:v>43941</c:v>
                </c:pt>
                <c:pt idx="72">
                  <c:v>43942</c:v>
                </c:pt>
                <c:pt idx="73">
                  <c:v>43943</c:v>
                </c:pt>
                <c:pt idx="74">
                  <c:v>43944</c:v>
                </c:pt>
                <c:pt idx="75">
                  <c:v>43945</c:v>
                </c:pt>
                <c:pt idx="76">
                  <c:v>43948</c:v>
                </c:pt>
                <c:pt idx="77">
                  <c:v>43949</c:v>
                </c:pt>
                <c:pt idx="78">
                  <c:v>43950</c:v>
                </c:pt>
                <c:pt idx="79">
                  <c:v>43951</c:v>
                </c:pt>
                <c:pt idx="80">
                  <c:v>43952</c:v>
                </c:pt>
                <c:pt idx="81">
                  <c:v>43955</c:v>
                </c:pt>
                <c:pt idx="82">
                  <c:v>43956</c:v>
                </c:pt>
                <c:pt idx="83">
                  <c:v>43957</c:v>
                </c:pt>
                <c:pt idx="84">
                  <c:v>43958</c:v>
                </c:pt>
                <c:pt idx="85">
                  <c:v>43962</c:v>
                </c:pt>
                <c:pt idx="86">
                  <c:v>43963</c:v>
                </c:pt>
                <c:pt idx="87">
                  <c:v>43964</c:v>
                </c:pt>
                <c:pt idx="88">
                  <c:v>43965</c:v>
                </c:pt>
                <c:pt idx="89">
                  <c:v>43966</c:v>
                </c:pt>
                <c:pt idx="90">
                  <c:v>43969</c:v>
                </c:pt>
                <c:pt idx="91">
                  <c:v>43970</c:v>
                </c:pt>
                <c:pt idx="92">
                  <c:v>43971</c:v>
                </c:pt>
                <c:pt idx="93">
                  <c:v>43972</c:v>
                </c:pt>
                <c:pt idx="94">
                  <c:v>43973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43983</c:v>
                </c:pt>
                <c:pt idx="100">
                  <c:v>43984</c:v>
                </c:pt>
                <c:pt idx="101">
                  <c:v>43985</c:v>
                </c:pt>
                <c:pt idx="102">
                  <c:v>43986</c:v>
                </c:pt>
                <c:pt idx="103">
                  <c:v>43987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43997</c:v>
                </c:pt>
                <c:pt idx="110">
                  <c:v>43998</c:v>
                </c:pt>
                <c:pt idx="111">
                  <c:v>43999</c:v>
                </c:pt>
                <c:pt idx="112">
                  <c:v>44000</c:v>
                </c:pt>
                <c:pt idx="113">
                  <c:v>44001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44075</c:v>
                </c:pt>
                <c:pt idx="165">
                  <c:v>44076</c:v>
                </c:pt>
                <c:pt idx="166">
                  <c:v>44077</c:v>
                </c:pt>
                <c:pt idx="167">
                  <c:v>44078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44088</c:v>
                </c:pt>
                <c:pt idx="174">
                  <c:v>44089</c:v>
                </c:pt>
                <c:pt idx="175">
                  <c:v>44090</c:v>
                </c:pt>
                <c:pt idx="176">
                  <c:v>44091</c:v>
                </c:pt>
                <c:pt idx="177">
                  <c:v>44092</c:v>
                </c:pt>
                <c:pt idx="178">
                  <c:v>44095</c:v>
                </c:pt>
                <c:pt idx="179">
                  <c:v>44096</c:v>
                </c:pt>
                <c:pt idx="180">
                  <c:v>44097</c:v>
                </c:pt>
                <c:pt idx="181">
                  <c:v>44098</c:v>
                </c:pt>
                <c:pt idx="182">
                  <c:v>44099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44109</c:v>
                </c:pt>
                <c:pt idx="189">
                  <c:v>44110</c:v>
                </c:pt>
                <c:pt idx="190">
                  <c:v>44111</c:v>
                </c:pt>
                <c:pt idx="191">
                  <c:v>44112</c:v>
                </c:pt>
                <c:pt idx="192">
                  <c:v>44113</c:v>
                </c:pt>
                <c:pt idx="193">
                  <c:v>44116</c:v>
                </c:pt>
                <c:pt idx="194">
                  <c:v>44117</c:v>
                </c:pt>
                <c:pt idx="195">
                  <c:v>44118</c:v>
                </c:pt>
                <c:pt idx="196">
                  <c:v>44119</c:v>
                </c:pt>
                <c:pt idx="197">
                  <c:v>44120</c:v>
                </c:pt>
                <c:pt idx="198">
                  <c:v>44123</c:v>
                </c:pt>
                <c:pt idx="199">
                  <c:v>44124</c:v>
                </c:pt>
                <c:pt idx="200">
                  <c:v>44125</c:v>
                </c:pt>
                <c:pt idx="201">
                  <c:v>44126</c:v>
                </c:pt>
                <c:pt idx="202">
                  <c:v>44127</c:v>
                </c:pt>
                <c:pt idx="203">
                  <c:v>44130</c:v>
                </c:pt>
                <c:pt idx="204">
                  <c:v>44131</c:v>
                </c:pt>
                <c:pt idx="205">
                  <c:v>44132</c:v>
                </c:pt>
                <c:pt idx="206">
                  <c:v>44133</c:v>
                </c:pt>
                <c:pt idx="207">
                  <c:v>44134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44194</c:v>
                </c:pt>
                <c:pt idx="248">
                  <c:v>44195</c:v>
                </c:pt>
                <c:pt idx="249">
                  <c:v>44196</c:v>
                </c:pt>
                <c:pt idx="250">
                  <c:v>44200</c:v>
                </c:pt>
                <c:pt idx="251">
                  <c:v>44201</c:v>
                </c:pt>
                <c:pt idx="252">
                  <c:v>44202</c:v>
                </c:pt>
                <c:pt idx="253">
                  <c:v>44203</c:v>
                </c:pt>
                <c:pt idx="254">
                  <c:v>44204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44214</c:v>
                </c:pt>
                <c:pt idx="261">
                  <c:v>44215</c:v>
                </c:pt>
                <c:pt idx="262">
                  <c:v>44216</c:v>
                </c:pt>
                <c:pt idx="263">
                  <c:v>44217</c:v>
                </c:pt>
                <c:pt idx="264">
                  <c:v>44218</c:v>
                </c:pt>
                <c:pt idx="265">
                  <c:v>44221</c:v>
                </c:pt>
                <c:pt idx="266">
                  <c:v>44222</c:v>
                </c:pt>
                <c:pt idx="267">
                  <c:v>44223</c:v>
                </c:pt>
                <c:pt idx="268">
                  <c:v>44224</c:v>
                </c:pt>
                <c:pt idx="269">
                  <c:v>44225</c:v>
                </c:pt>
                <c:pt idx="270">
                  <c:v>44228</c:v>
                </c:pt>
                <c:pt idx="271">
                  <c:v>44229</c:v>
                </c:pt>
                <c:pt idx="272">
                  <c:v>44230</c:v>
                </c:pt>
                <c:pt idx="273">
                  <c:v>44231</c:v>
                </c:pt>
                <c:pt idx="274">
                  <c:v>44232</c:v>
                </c:pt>
                <c:pt idx="275">
                  <c:v>44235</c:v>
                </c:pt>
                <c:pt idx="276">
                  <c:v>44236</c:v>
                </c:pt>
                <c:pt idx="277">
                  <c:v>44237</c:v>
                </c:pt>
                <c:pt idx="278">
                  <c:v>44238</c:v>
                </c:pt>
                <c:pt idx="279">
                  <c:v>44239</c:v>
                </c:pt>
                <c:pt idx="280">
                  <c:v>44242</c:v>
                </c:pt>
                <c:pt idx="281">
                  <c:v>44243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44307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44320</c:v>
                </c:pt>
                <c:pt idx="334">
                  <c:v>44321</c:v>
                </c:pt>
                <c:pt idx="335">
                  <c:v>44322</c:v>
                </c:pt>
                <c:pt idx="336">
                  <c:v>44323</c:v>
                </c:pt>
                <c:pt idx="337">
                  <c:v>44326</c:v>
                </c:pt>
                <c:pt idx="338">
                  <c:v>44327</c:v>
                </c:pt>
                <c:pt idx="339">
                  <c:v>44328</c:v>
                </c:pt>
                <c:pt idx="340">
                  <c:v>44329</c:v>
                </c:pt>
                <c:pt idx="341">
                  <c:v>44330</c:v>
                </c:pt>
                <c:pt idx="342">
                  <c:v>44333</c:v>
                </c:pt>
                <c:pt idx="343">
                  <c:v>44334</c:v>
                </c:pt>
                <c:pt idx="344">
                  <c:v>44335</c:v>
                </c:pt>
                <c:pt idx="345">
                  <c:v>44336</c:v>
                </c:pt>
                <c:pt idx="346">
                  <c:v>44337</c:v>
                </c:pt>
                <c:pt idx="347">
                  <c:v>44340</c:v>
                </c:pt>
                <c:pt idx="348">
                  <c:v>44341</c:v>
                </c:pt>
                <c:pt idx="349">
                  <c:v>44342</c:v>
                </c:pt>
                <c:pt idx="350">
                  <c:v>44343</c:v>
                </c:pt>
                <c:pt idx="351">
                  <c:v>44344</c:v>
                </c:pt>
                <c:pt idx="352">
                  <c:v>44348</c:v>
                </c:pt>
                <c:pt idx="353">
                  <c:v>44349</c:v>
                </c:pt>
                <c:pt idx="354">
                  <c:v>44350</c:v>
                </c:pt>
                <c:pt idx="355">
                  <c:v>44351</c:v>
                </c:pt>
                <c:pt idx="356">
                  <c:v>44354</c:v>
                </c:pt>
                <c:pt idx="357">
                  <c:v>44355</c:v>
                </c:pt>
                <c:pt idx="358">
                  <c:v>44356</c:v>
                </c:pt>
                <c:pt idx="359">
                  <c:v>44357</c:v>
                </c:pt>
                <c:pt idx="360">
                  <c:v>44358</c:v>
                </c:pt>
                <c:pt idx="361">
                  <c:v>44361</c:v>
                </c:pt>
                <c:pt idx="362">
                  <c:v>44362</c:v>
                </c:pt>
                <c:pt idx="363">
                  <c:v>44363</c:v>
                </c:pt>
                <c:pt idx="364">
                  <c:v>44364</c:v>
                </c:pt>
                <c:pt idx="365">
                  <c:v>44365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  <c:pt idx="371">
                  <c:v>44375</c:v>
                </c:pt>
                <c:pt idx="372">
                  <c:v>44376</c:v>
                </c:pt>
                <c:pt idx="373">
                  <c:v>44377</c:v>
                </c:pt>
                <c:pt idx="374">
                  <c:v>44378</c:v>
                </c:pt>
                <c:pt idx="375">
                  <c:v>44379</c:v>
                </c:pt>
                <c:pt idx="376">
                  <c:v>44382</c:v>
                </c:pt>
                <c:pt idx="377">
                  <c:v>44383</c:v>
                </c:pt>
                <c:pt idx="378">
                  <c:v>44384</c:v>
                </c:pt>
                <c:pt idx="379">
                  <c:v>44385</c:v>
                </c:pt>
                <c:pt idx="380">
                  <c:v>44386</c:v>
                </c:pt>
                <c:pt idx="381">
                  <c:v>44389</c:v>
                </c:pt>
                <c:pt idx="382">
                  <c:v>44390</c:v>
                </c:pt>
                <c:pt idx="383">
                  <c:v>44391</c:v>
                </c:pt>
                <c:pt idx="384">
                  <c:v>44392</c:v>
                </c:pt>
                <c:pt idx="385">
                  <c:v>44393</c:v>
                </c:pt>
                <c:pt idx="386">
                  <c:v>44396</c:v>
                </c:pt>
                <c:pt idx="387">
                  <c:v>44397</c:v>
                </c:pt>
                <c:pt idx="388">
                  <c:v>44398</c:v>
                </c:pt>
                <c:pt idx="389">
                  <c:v>44399</c:v>
                </c:pt>
                <c:pt idx="390">
                  <c:v>44400</c:v>
                </c:pt>
                <c:pt idx="391">
                  <c:v>44403</c:v>
                </c:pt>
                <c:pt idx="392">
                  <c:v>44404</c:v>
                </c:pt>
                <c:pt idx="393">
                  <c:v>44405</c:v>
                </c:pt>
                <c:pt idx="394">
                  <c:v>44406</c:v>
                </c:pt>
                <c:pt idx="395">
                  <c:v>44407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44417</c:v>
                </c:pt>
                <c:pt idx="402">
                  <c:v>44418</c:v>
                </c:pt>
                <c:pt idx="403">
                  <c:v>44419</c:v>
                </c:pt>
                <c:pt idx="404">
                  <c:v>44420</c:v>
                </c:pt>
                <c:pt idx="405">
                  <c:v>44421</c:v>
                </c:pt>
                <c:pt idx="406">
                  <c:v>44424</c:v>
                </c:pt>
                <c:pt idx="407">
                  <c:v>44425</c:v>
                </c:pt>
                <c:pt idx="408">
                  <c:v>44426</c:v>
                </c:pt>
                <c:pt idx="409">
                  <c:v>44427</c:v>
                </c:pt>
                <c:pt idx="410">
                  <c:v>44428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44439</c:v>
                </c:pt>
                <c:pt idx="417">
                  <c:v>44440</c:v>
                </c:pt>
                <c:pt idx="418">
                  <c:v>44441</c:v>
                </c:pt>
                <c:pt idx="419">
                  <c:v>44442</c:v>
                </c:pt>
                <c:pt idx="420">
                  <c:v>44445</c:v>
                </c:pt>
                <c:pt idx="421">
                  <c:v>44446</c:v>
                </c:pt>
                <c:pt idx="422">
                  <c:v>44447</c:v>
                </c:pt>
                <c:pt idx="423">
                  <c:v>44448</c:v>
                </c:pt>
                <c:pt idx="424">
                  <c:v>44449</c:v>
                </c:pt>
                <c:pt idx="425">
                  <c:v>44452</c:v>
                </c:pt>
                <c:pt idx="426">
                  <c:v>44453</c:v>
                </c:pt>
                <c:pt idx="427">
                  <c:v>44454</c:v>
                </c:pt>
                <c:pt idx="428">
                  <c:v>44455</c:v>
                </c:pt>
                <c:pt idx="429">
                  <c:v>44456</c:v>
                </c:pt>
                <c:pt idx="430">
                  <c:v>44459</c:v>
                </c:pt>
                <c:pt idx="431">
                  <c:v>44460</c:v>
                </c:pt>
                <c:pt idx="432">
                  <c:v>44461</c:v>
                </c:pt>
                <c:pt idx="433">
                  <c:v>44462</c:v>
                </c:pt>
                <c:pt idx="434">
                  <c:v>44463</c:v>
                </c:pt>
                <c:pt idx="435">
                  <c:v>44466</c:v>
                </c:pt>
                <c:pt idx="436">
                  <c:v>44467</c:v>
                </c:pt>
                <c:pt idx="437">
                  <c:v>44468</c:v>
                </c:pt>
                <c:pt idx="438">
                  <c:v>44469</c:v>
                </c:pt>
                <c:pt idx="439">
                  <c:v>44470</c:v>
                </c:pt>
                <c:pt idx="440">
                  <c:v>44473</c:v>
                </c:pt>
                <c:pt idx="441">
                  <c:v>44474</c:v>
                </c:pt>
                <c:pt idx="442">
                  <c:v>44475</c:v>
                </c:pt>
                <c:pt idx="443">
                  <c:v>44476</c:v>
                </c:pt>
                <c:pt idx="444">
                  <c:v>44477</c:v>
                </c:pt>
                <c:pt idx="445">
                  <c:v>44480</c:v>
                </c:pt>
                <c:pt idx="446">
                  <c:v>44481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44497</c:v>
                </c:pt>
                <c:pt idx="459">
                  <c:v>44498</c:v>
                </c:pt>
                <c:pt idx="460">
                  <c:v>44501</c:v>
                </c:pt>
                <c:pt idx="461">
                  <c:v>44502</c:v>
                </c:pt>
                <c:pt idx="462">
                  <c:v>44503</c:v>
                </c:pt>
                <c:pt idx="463">
                  <c:v>44504</c:v>
                </c:pt>
                <c:pt idx="464">
                  <c:v>44505</c:v>
                </c:pt>
                <c:pt idx="465">
                  <c:v>44508</c:v>
                </c:pt>
                <c:pt idx="466">
                  <c:v>44509</c:v>
                </c:pt>
                <c:pt idx="467">
                  <c:v>44510</c:v>
                </c:pt>
                <c:pt idx="468">
                  <c:v>44511</c:v>
                </c:pt>
                <c:pt idx="469">
                  <c:v>44512</c:v>
                </c:pt>
                <c:pt idx="470">
                  <c:v>44515</c:v>
                </c:pt>
                <c:pt idx="471">
                  <c:v>44516</c:v>
                </c:pt>
                <c:pt idx="472">
                  <c:v>44517</c:v>
                </c:pt>
                <c:pt idx="473">
                  <c:v>44518</c:v>
                </c:pt>
                <c:pt idx="474">
                  <c:v>44519</c:v>
                </c:pt>
                <c:pt idx="475">
                  <c:v>44522</c:v>
                </c:pt>
                <c:pt idx="476">
                  <c:v>44523</c:v>
                </c:pt>
                <c:pt idx="477">
                  <c:v>44524</c:v>
                </c:pt>
                <c:pt idx="478">
                  <c:v>44525</c:v>
                </c:pt>
                <c:pt idx="479">
                  <c:v>44526</c:v>
                </c:pt>
                <c:pt idx="480">
                  <c:v>44529</c:v>
                </c:pt>
                <c:pt idx="481">
                  <c:v>44530</c:v>
                </c:pt>
                <c:pt idx="482">
                  <c:v>44531</c:v>
                </c:pt>
                <c:pt idx="483">
                  <c:v>44532</c:v>
                </c:pt>
                <c:pt idx="484">
                  <c:v>44533</c:v>
                </c:pt>
                <c:pt idx="485">
                  <c:v>44536</c:v>
                </c:pt>
                <c:pt idx="486">
                  <c:v>44537</c:v>
                </c:pt>
                <c:pt idx="487">
                  <c:v>44538</c:v>
                </c:pt>
                <c:pt idx="488">
                  <c:v>44539</c:v>
                </c:pt>
                <c:pt idx="489">
                  <c:v>44540</c:v>
                </c:pt>
                <c:pt idx="490">
                  <c:v>44543</c:v>
                </c:pt>
                <c:pt idx="491">
                  <c:v>44544</c:v>
                </c:pt>
                <c:pt idx="492">
                  <c:v>44545</c:v>
                </c:pt>
                <c:pt idx="493">
                  <c:v>44546</c:v>
                </c:pt>
                <c:pt idx="494">
                  <c:v>44547</c:v>
                </c:pt>
                <c:pt idx="495">
                  <c:v>44550</c:v>
                </c:pt>
                <c:pt idx="496">
                  <c:v>44551</c:v>
                </c:pt>
                <c:pt idx="497">
                  <c:v>44552</c:v>
                </c:pt>
                <c:pt idx="498">
                  <c:v>44553</c:v>
                </c:pt>
                <c:pt idx="499">
                  <c:v>44554</c:v>
                </c:pt>
                <c:pt idx="500">
                  <c:v>44559</c:v>
                </c:pt>
                <c:pt idx="501">
                  <c:v>44560</c:v>
                </c:pt>
                <c:pt idx="502">
                  <c:v>44561</c:v>
                </c:pt>
                <c:pt idx="503">
                  <c:v>44565</c:v>
                </c:pt>
                <c:pt idx="504">
                  <c:v>44566</c:v>
                </c:pt>
                <c:pt idx="505">
                  <c:v>44567</c:v>
                </c:pt>
                <c:pt idx="506">
                  <c:v>44568</c:v>
                </c:pt>
                <c:pt idx="507">
                  <c:v>44571</c:v>
                </c:pt>
                <c:pt idx="508">
                  <c:v>44572</c:v>
                </c:pt>
                <c:pt idx="509">
                  <c:v>44573</c:v>
                </c:pt>
                <c:pt idx="510">
                  <c:v>44574</c:v>
                </c:pt>
                <c:pt idx="511">
                  <c:v>44575</c:v>
                </c:pt>
                <c:pt idx="512">
                  <c:v>44578</c:v>
                </c:pt>
                <c:pt idx="513">
                  <c:v>44579</c:v>
                </c:pt>
                <c:pt idx="514">
                  <c:v>44580</c:v>
                </c:pt>
                <c:pt idx="515">
                  <c:v>44581</c:v>
                </c:pt>
                <c:pt idx="516">
                  <c:v>44582</c:v>
                </c:pt>
                <c:pt idx="517">
                  <c:v>44585</c:v>
                </c:pt>
                <c:pt idx="518">
                  <c:v>44586</c:v>
                </c:pt>
                <c:pt idx="519">
                  <c:v>44587</c:v>
                </c:pt>
                <c:pt idx="520">
                  <c:v>44588</c:v>
                </c:pt>
                <c:pt idx="521">
                  <c:v>44589</c:v>
                </c:pt>
                <c:pt idx="522">
                  <c:v>44592</c:v>
                </c:pt>
                <c:pt idx="523">
                  <c:v>44593</c:v>
                </c:pt>
                <c:pt idx="524">
                  <c:v>44594</c:v>
                </c:pt>
                <c:pt idx="525">
                  <c:v>44595</c:v>
                </c:pt>
                <c:pt idx="526">
                  <c:v>44596</c:v>
                </c:pt>
                <c:pt idx="527">
                  <c:v>44599</c:v>
                </c:pt>
                <c:pt idx="528">
                  <c:v>44600</c:v>
                </c:pt>
                <c:pt idx="529">
                  <c:v>44601</c:v>
                </c:pt>
                <c:pt idx="530">
                  <c:v>44602</c:v>
                </c:pt>
                <c:pt idx="531">
                  <c:v>44603</c:v>
                </c:pt>
                <c:pt idx="532">
                  <c:v>44606</c:v>
                </c:pt>
                <c:pt idx="533">
                  <c:v>44607</c:v>
                </c:pt>
                <c:pt idx="534">
                  <c:v>44608</c:v>
                </c:pt>
                <c:pt idx="535">
                  <c:v>44609</c:v>
                </c:pt>
                <c:pt idx="536">
                  <c:v>44610</c:v>
                </c:pt>
                <c:pt idx="537">
                  <c:v>44613</c:v>
                </c:pt>
                <c:pt idx="538">
                  <c:v>44614</c:v>
                </c:pt>
                <c:pt idx="539">
                  <c:v>44615</c:v>
                </c:pt>
                <c:pt idx="540">
                  <c:v>44616</c:v>
                </c:pt>
                <c:pt idx="541">
                  <c:v>44617</c:v>
                </c:pt>
                <c:pt idx="542">
                  <c:v>44620</c:v>
                </c:pt>
                <c:pt idx="543">
                  <c:v>44621</c:v>
                </c:pt>
                <c:pt idx="544">
                  <c:v>44622</c:v>
                </c:pt>
                <c:pt idx="545">
                  <c:v>44623</c:v>
                </c:pt>
                <c:pt idx="546">
                  <c:v>44624</c:v>
                </c:pt>
                <c:pt idx="547">
                  <c:v>44627</c:v>
                </c:pt>
                <c:pt idx="548">
                  <c:v>44628</c:v>
                </c:pt>
                <c:pt idx="549">
                  <c:v>44629</c:v>
                </c:pt>
                <c:pt idx="550">
                  <c:v>44630</c:v>
                </c:pt>
                <c:pt idx="551">
                  <c:v>44631</c:v>
                </c:pt>
                <c:pt idx="552">
                  <c:v>44634</c:v>
                </c:pt>
                <c:pt idx="553">
                  <c:v>44635</c:v>
                </c:pt>
                <c:pt idx="554">
                  <c:v>44636</c:v>
                </c:pt>
                <c:pt idx="555">
                  <c:v>44637</c:v>
                </c:pt>
                <c:pt idx="556">
                  <c:v>44638</c:v>
                </c:pt>
                <c:pt idx="557">
                  <c:v>44641</c:v>
                </c:pt>
                <c:pt idx="558">
                  <c:v>44642</c:v>
                </c:pt>
                <c:pt idx="559">
                  <c:v>44643</c:v>
                </c:pt>
                <c:pt idx="560">
                  <c:v>44644</c:v>
                </c:pt>
                <c:pt idx="561">
                  <c:v>44645</c:v>
                </c:pt>
                <c:pt idx="562">
                  <c:v>44648</c:v>
                </c:pt>
                <c:pt idx="563">
                  <c:v>44649</c:v>
                </c:pt>
                <c:pt idx="564">
                  <c:v>44650</c:v>
                </c:pt>
                <c:pt idx="565">
                  <c:v>44651</c:v>
                </c:pt>
                <c:pt idx="566">
                  <c:v>44652</c:v>
                </c:pt>
                <c:pt idx="567">
                  <c:v>44655</c:v>
                </c:pt>
                <c:pt idx="568">
                  <c:v>44656</c:v>
                </c:pt>
                <c:pt idx="569">
                  <c:v>44657</c:v>
                </c:pt>
                <c:pt idx="570">
                  <c:v>44658</c:v>
                </c:pt>
                <c:pt idx="571">
                  <c:v>44659</c:v>
                </c:pt>
                <c:pt idx="572">
                  <c:v>44662</c:v>
                </c:pt>
                <c:pt idx="573">
                  <c:v>44663</c:v>
                </c:pt>
                <c:pt idx="574">
                  <c:v>44664</c:v>
                </c:pt>
                <c:pt idx="575">
                  <c:v>44665</c:v>
                </c:pt>
                <c:pt idx="576">
                  <c:v>44670</c:v>
                </c:pt>
                <c:pt idx="577">
                  <c:v>44671</c:v>
                </c:pt>
                <c:pt idx="578">
                  <c:v>44672</c:v>
                </c:pt>
                <c:pt idx="579">
                  <c:v>44673</c:v>
                </c:pt>
                <c:pt idx="580">
                  <c:v>44676</c:v>
                </c:pt>
                <c:pt idx="581">
                  <c:v>44677</c:v>
                </c:pt>
                <c:pt idx="582">
                  <c:v>44678</c:v>
                </c:pt>
                <c:pt idx="583">
                  <c:v>44679</c:v>
                </c:pt>
                <c:pt idx="584">
                  <c:v>44680</c:v>
                </c:pt>
                <c:pt idx="585">
                  <c:v>44683</c:v>
                </c:pt>
                <c:pt idx="586">
                  <c:v>44684</c:v>
                </c:pt>
                <c:pt idx="587">
                  <c:v>44685</c:v>
                </c:pt>
                <c:pt idx="588">
                  <c:v>44686</c:v>
                </c:pt>
                <c:pt idx="589">
                  <c:v>44687</c:v>
                </c:pt>
                <c:pt idx="590">
                  <c:v>44690</c:v>
                </c:pt>
                <c:pt idx="591">
                  <c:v>44691</c:v>
                </c:pt>
                <c:pt idx="592">
                  <c:v>44692</c:v>
                </c:pt>
                <c:pt idx="593">
                  <c:v>44693</c:v>
                </c:pt>
                <c:pt idx="594">
                  <c:v>44694</c:v>
                </c:pt>
                <c:pt idx="595">
                  <c:v>44697</c:v>
                </c:pt>
                <c:pt idx="596">
                  <c:v>44698</c:v>
                </c:pt>
                <c:pt idx="597">
                  <c:v>44699</c:v>
                </c:pt>
                <c:pt idx="598">
                  <c:v>44700</c:v>
                </c:pt>
                <c:pt idx="599">
                  <c:v>44701</c:v>
                </c:pt>
                <c:pt idx="600">
                  <c:v>44704</c:v>
                </c:pt>
                <c:pt idx="601">
                  <c:v>44705</c:v>
                </c:pt>
                <c:pt idx="602">
                  <c:v>44706</c:v>
                </c:pt>
                <c:pt idx="603">
                  <c:v>44707</c:v>
                </c:pt>
                <c:pt idx="604">
                  <c:v>44708</c:v>
                </c:pt>
                <c:pt idx="605">
                  <c:v>44711</c:v>
                </c:pt>
                <c:pt idx="606">
                  <c:v>44712</c:v>
                </c:pt>
                <c:pt idx="607">
                  <c:v>44713</c:v>
                </c:pt>
                <c:pt idx="608">
                  <c:v>44714</c:v>
                </c:pt>
                <c:pt idx="609">
                  <c:v>44715</c:v>
                </c:pt>
                <c:pt idx="610">
                  <c:v>44718</c:v>
                </c:pt>
                <c:pt idx="611">
                  <c:v>44719</c:v>
                </c:pt>
                <c:pt idx="612">
                  <c:v>44720</c:v>
                </c:pt>
                <c:pt idx="613">
                  <c:v>44721</c:v>
                </c:pt>
                <c:pt idx="614">
                  <c:v>44722</c:v>
                </c:pt>
                <c:pt idx="615">
                  <c:v>44725</c:v>
                </c:pt>
                <c:pt idx="616">
                  <c:v>44726</c:v>
                </c:pt>
                <c:pt idx="617">
                  <c:v>44727</c:v>
                </c:pt>
                <c:pt idx="618">
                  <c:v>44728</c:v>
                </c:pt>
                <c:pt idx="619">
                  <c:v>44729</c:v>
                </c:pt>
                <c:pt idx="620">
                  <c:v>44732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44746</c:v>
                </c:pt>
                <c:pt idx="631">
                  <c:v>44747</c:v>
                </c:pt>
                <c:pt idx="632">
                  <c:v>44748</c:v>
                </c:pt>
                <c:pt idx="633">
                  <c:v>44749</c:v>
                </c:pt>
                <c:pt idx="634">
                  <c:v>44750</c:v>
                </c:pt>
                <c:pt idx="635">
                  <c:v>44753</c:v>
                </c:pt>
                <c:pt idx="636">
                  <c:v>44754</c:v>
                </c:pt>
                <c:pt idx="637">
                  <c:v>44755</c:v>
                </c:pt>
                <c:pt idx="638">
                  <c:v>44756</c:v>
                </c:pt>
                <c:pt idx="639">
                  <c:v>44757</c:v>
                </c:pt>
                <c:pt idx="640">
                  <c:v>44760</c:v>
                </c:pt>
                <c:pt idx="641">
                  <c:v>44761</c:v>
                </c:pt>
                <c:pt idx="642">
                  <c:v>44762</c:v>
                </c:pt>
                <c:pt idx="643">
                  <c:v>44763</c:v>
                </c:pt>
                <c:pt idx="644">
                  <c:v>44764</c:v>
                </c:pt>
                <c:pt idx="645">
                  <c:v>44767</c:v>
                </c:pt>
                <c:pt idx="646">
                  <c:v>44768</c:v>
                </c:pt>
                <c:pt idx="647">
                  <c:v>44769</c:v>
                </c:pt>
                <c:pt idx="648">
                  <c:v>44770</c:v>
                </c:pt>
                <c:pt idx="649">
                  <c:v>44771</c:v>
                </c:pt>
                <c:pt idx="650">
                  <c:v>44774</c:v>
                </c:pt>
                <c:pt idx="651">
                  <c:v>44775</c:v>
                </c:pt>
                <c:pt idx="652">
                  <c:v>44776</c:v>
                </c:pt>
                <c:pt idx="653">
                  <c:v>44777</c:v>
                </c:pt>
                <c:pt idx="654">
                  <c:v>44778</c:v>
                </c:pt>
                <c:pt idx="655">
                  <c:v>44781</c:v>
                </c:pt>
                <c:pt idx="656">
                  <c:v>44782</c:v>
                </c:pt>
                <c:pt idx="657">
                  <c:v>44783</c:v>
                </c:pt>
                <c:pt idx="658">
                  <c:v>44784</c:v>
                </c:pt>
                <c:pt idx="659">
                  <c:v>44785</c:v>
                </c:pt>
                <c:pt idx="660">
                  <c:v>44788</c:v>
                </c:pt>
                <c:pt idx="661">
                  <c:v>44789</c:v>
                </c:pt>
                <c:pt idx="662">
                  <c:v>44790</c:v>
                </c:pt>
                <c:pt idx="663">
                  <c:v>44791</c:v>
                </c:pt>
                <c:pt idx="664">
                  <c:v>44792</c:v>
                </c:pt>
                <c:pt idx="665">
                  <c:v>44795</c:v>
                </c:pt>
                <c:pt idx="666">
                  <c:v>44796</c:v>
                </c:pt>
                <c:pt idx="667">
                  <c:v>44797</c:v>
                </c:pt>
                <c:pt idx="668">
                  <c:v>44798</c:v>
                </c:pt>
                <c:pt idx="669">
                  <c:v>44799</c:v>
                </c:pt>
                <c:pt idx="670">
                  <c:v>44802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45075</c:v>
                </c:pt>
                <c:pt idx="858">
                  <c:v>45076</c:v>
                </c:pt>
                <c:pt idx="859">
                  <c:v>45077</c:v>
                </c:pt>
                <c:pt idx="860">
                  <c:v>45078</c:v>
                </c:pt>
                <c:pt idx="861">
                  <c:v>45079</c:v>
                </c:pt>
                <c:pt idx="862">
                  <c:v>45082</c:v>
                </c:pt>
                <c:pt idx="863">
                  <c:v>45083</c:v>
                </c:pt>
                <c:pt idx="864">
                  <c:v>45084</c:v>
                </c:pt>
                <c:pt idx="865">
                  <c:v>45085</c:v>
                </c:pt>
                <c:pt idx="866">
                  <c:v>45086</c:v>
                </c:pt>
                <c:pt idx="867">
                  <c:v>45089</c:v>
                </c:pt>
                <c:pt idx="868">
                  <c:v>45090</c:v>
                </c:pt>
                <c:pt idx="869">
                  <c:v>45091</c:v>
                </c:pt>
                <c:pt idx="870">
                  <c:v>45092</c:v>
                </c:pt>
                <c:pt idx="871">
                  <c:v>45093</c:v>
                </c:pt>
                <c:pt idx="872">
                  <c:v>45096</c:v>
                </c:pt>
                <c:pt idx="873">
                  <c:v>45097</c:v>
                </c:pt>
                <c:pt idx="874">
                  <c:v>45098</c:v>
                </c:pt>
                <c:pt idx="875">
                  <c:v>45099</c:v>
                </c:pt>
                <c:pt idx="876">
                  <c:v>45100</c:v>
                </c:pt>
                <c:pt idx="877">
                  <c:v>45103</c:v>
                </c:pt>
                <c:pt idx="878">
                  <c:v>45104</c:v>
                </c:pt>
                <c:pt idx="879">
                  <c:v>45105</c:v>
                </c:pt>
                <c:pt idx="880">
                  <c:v>45106</c:v>
                </c:pt>
                <c:pt idx="881">
                  <c:v>45107</c:v>
                </c:pt>
                <c:pt idx="882">
                  <c:v>45110</c:v>
                </c:pt>
                <c:pt idx="883">
                  <c:v>45111</c:v>
                </c:pt>
                <c:pt idx="884">
                  <c:v>45112</c:v>
                </c:pt>
                <c:pt idx="885">
                  <c:v>45113</c:v>
                </c:pt>
                <c:pt idx="886">
                  <c:v>45114</c:v>
                </c:pt>
                <c:pt idx="887">
                  <c:v>45117</c:v>
                </c:pt>
                <c:pt idx="888">
                  <c:v>45118</c:v>
                </c:pt>
                <c:pt idx="889">
                  <c:v>45119</c:v>
                </c:pt>
                <c:pt idx="890">
                  <c:v>45120</c:v>
                </c:pt>
                <c:pt idx="891">
                  <c:v>45121</c:v>
                </c:pt>
                <c:pt idx="892">
                  <c:v>45124</c:v>
                </c:pt>
                <c:pt idx="893">
                  <c:v>45125</c:v>
                </c:pt>
                <c:pt idx="894">
                  <c:v>45126</c:v>
                </c:pt>
                <c:pt idx="895">
                  <c:v>45127</c:v>
                </c:pt>
                <c:pt idx="896">
                  <c:v>45128</c:v>
                </c:pt>
                <c:pt idx="897">
                  <c:v>45131</c:v>
                </c:pt>
                <c:pt idx="898">
                  <c:v>45132</c:v>
                </c:pt>
                <c:pt idx="899">
                  <c:v>45133</c:v>
                </c:pt>
                <c:pt idx="900">
                  <c:v>45134</c:v>
                </c:pt>
                <c:pt idx="901">
                  <c:v>45135</c:v>
                </c:pt>
                <c:pt idx="902">
                  <c:v>45138</c:v>
                </c:pt>
                <c:pt idx="903">
                  <c:v>45139</c:v>
                </c:pt>
                <c:pt idx="904">
                  <c:v>45140</c:v>
                </c:pt>
                <c:pt idx="905">
                  <c:v>45141</c:v>
                </c:pt>
                <c:pt idx="906">
                  <c:v>45142</c:v>
                </c:pt>
                <c:pt idx="907">
                  <c:v>45145</c:v>
                </c:pt>
                <c:pt idx="908">
                  <c:v>45146</c:v>
                </c:pt>
                <c:pt idx="909">
                  <c:v>45147</c:v>
                </c:pt>
                <c:pt idx="910">
                  <c:v>45148</c:v>
                </c:pt>
                <c:pt idx="911">
                  <c:v>45149</c:v>
                </c:pt>
                <c:pt idx="912">
                  <c:v>45152</c:v>
                </c:pt>
                <c:pt idx="913">
                  <c:v>45153</c:v>
                </c:pt>
                <c:pt idx="914">
                  <c:v>45154</c:v>
                </c:pt>
                <c:pt idx="915">
                  <c:v>45155</c:v>
                </c:pt>
                <c:pt idx="916">
                  <c:v>45156</c:v>
                </c:pt>
                <c:pt idx="917">
                  <c:v>45159</c:v>
                </c:pt>
                <c:pt idx="918">
                  <c:v>45160</c:v>
                </c:pt>
                <c:pt idx="919">
                  <c:v>45161</c:v>
                </c:pt>
                <c:pt idx="920">
                  <c:v>45162</c:v>
                </c:pt>
                <c:pt idx="921">
                  <c:v>45163</c:v>
                </c:pt>
                <c:pt idx="922">
                  <c:v>45166</c:v>
                </c:pt>
                <c:pt idx="923">
                  <c:v>45167</c:v>
                </c:pt>
                <c:pt idx="924">
                  <c:v>45168</c:v>
                </c:pt>
                <c:pt idx="925">
                  <c:v>45169</c:v>
                </c:pt>
                <c:pt idx="926">
                  <c:v>45170</c:v>
                </c:pt>
                <c:pt idx="927">
                  <c:v>45173</c:v>
                </c:pt>
                <c:pt idx="928">
                  <c:v>45174</c:v>
                </c:pt>
                <c:pt idx="929">
                  <c:v>45175</c:v>
                </c:pt>
                <c:pt idx="930">
                  <c:v>45176</c:v>
                </c:pt>
                <c:pt idx="931">
                  <c:v>45177</c:v>
                </c:pt>
                <c:pt idx="932">
                  <c:v>45180</c:v>
                </c:pt>
                <c:pt idx="933">
                  <c:v>45181</c:v>
                </c:pt>
                <c:pt idx="934">
                  <c:v>45182</c:v>
                </c:pt>
                <c:pt idx="935">
                  <c:v>45183</c:v>
                </c:pt>
                <c:pt idx="936">
                  <c:v>45184</c:v>
                </c:pt>
                <c:pt idx="937">
                  <c:v>45187</c:v>
                </c:pt>
                <c:pt idx="938">
                  <c:v>45188</c:v>
                </c:pt>
                <c:pt idx="939">
                  <c:v>45189</c:v>
                </c:pt>
                <c:pt idx="940">
                  <c:v>45190</c:v>
                </c:pt>
                <c:pt idx="941">
                  <c:v>45191</c:v>
                </c:pt>
                <c:pt idx="942">
                  <c:v>45194</c:v>
                </c:pt>
                <c:pt idx="943">
                  <c:v>45195</c:v>
                </c:pt>
                <c:pt idx="944">
                  <c:v>45196</c:v>
                </c:pt>
                <c:pt idx="945">
                  <c:v>45197</c:v>
                </c:pt>
                <c:pt idx="946">
                  <c:v>45198</c:v>
                </c:pt>
                <c:pt idx="947">
                  <c:v>45201</c:v>
                </c:pt>
                <c:pt idx="948">
                  <c:v>45202</c:v>
                </c:pt>
                <c:pt idx="949">
                  <c:v>45203</c:v>
                </c:pt>
                <c:pt idx="950">
                  <c:v>45204</c:v>
                </c:pt>
                <c:pt idx="951">
                  <c:v>45205</c:v>
                </c:pt>
                <c:pt idx="952">
                  <c:v>45208</c:v>
                </c:pt>
                <c:pt idx="953">
                  <c:v>45209</c:v>
                </c:pt>
                <c:pt idx="954">
                  <c:v>45210</c:v>
                </c:pt>
                <c:pt idx="955">
                  <c:v>45211</c:v>
                </c:pt>
                <c:pt idx="956">
                  <c:v>45212</c:v>
                </c:pt>
                <c:pt idx="957">
                  <c:v>45215</c:v>
                </c:pt>
                <c:pt idx="958">
                  <c:v>45216</c:v>
                </c:pt>
                <c:pt idx="959">
                  <c:v>45217</c:v>
                </c:pt>
                <c:pt idx="960">
                  <c:v>45218</c:v>
                </c:pt>
                <c:pt idx="961">
                  <c:v>45219</c:v>
                </c:pt>
                <c:pt idx="962">
                  <c:v>45222</c:v>
                </c:pt>
                <c:pt idx="963">
                  <c:v>45223</c:v>
                </c:pt>
                <c:pt idx="964">
                  <c:v>45224</c:v>
                </c:pt>
                <c:pt idx="965">
                  <c:v>45225</c:v>
                </c:pt>
                <c:pt idx="966">
                  <c:v>45226</c:v>
                </c:pt>
                <c:pt idx="967">
                  <c:v>45229</c:v>
                </c:pt>
                <c:pt idx="968">
                  <c:v>45230</c:v>
                </c:pt>
                <c:pt idx="969">
                  <c:v>45231</c:v>
                </c:pt>
                <c:pt idx="970">
                  <c:v>45232</c:v>
                </c:pt>
                <c:pt idx="971">
                  <c:v>45233</c:v>
                </c:pt>
                <c:pt idx="972">
                  <c:v>45236</c:v>
                </c:pt>
                <c:pt idx="973">
                  <c:v>45237</c:v>
                </c:pt>
                <c:pt idx="974">
                  <c:v>45238</c:v>
                </c:pt>
                <c:pt idx="975">
                  <c:v>45239</c:v>
                </c:pt>
                <c:pt idx="976">
                  <c:v>45240</c:v>
                </c:pt>
                <c:pt idx="977">
                  <c:v>45243</c:v>
                </c:pt>
                <c:pt idx="978">
                  <c:v>45244</c:v>
                </c:pt>
                <c:pt idx="979">
                  <c:v>45245</c:v>
                </c:pt>
                <c:pt idx="980">
                  <c:v>45246</c:v>
                </c:pt>
                <c:pt idx="981">
                  <c:v>45247</c:v>
                </c:pt>
                <c:pt idx="982">
                  <c:v>45250</c:v>
                </c:pt>
                <c:pt idx="983">
                  <c:v>45251</c:v>
                </c:pt>
                <c:pt idx="984">
                  <c:v>45252</c:v>
                </c:pt>
                <c:pt idx="985">
                  <c:v>45253</c:v>
                </c:pt>
                <c:pt idx="986">
                  <c:v>45254</c:v>
                </c:pt>
                <c:pt idx="987">
                  <c:v>45257</c:v>
                </c:pt>
                <c:pt idx="988">
                  <c:v>45258</c:v>
                </c:pt>
                <c:pt idx="989">
                  <c:v>45259</c:v>
                </c:pt>
                <c:pt idx="990">
                  <c:v>45260</c:v>
                </c:pt>
                <c:pt idx="991">
                  <c:v>45261</c:v>
                </c:pt>
                <c:pt idx="992">
                  <c:v>45264</c:v>
                </c:pt>
                <c:pt idx="993">
                  <c:v>45265</c:v>
                </c:pt>
                <c:pt idx="994">
                  <c:v>45266</c:v>
                </c:pt>
                <c:pt idx="995">
                  <c:v>45267</c:v>
                </c:pt>
                <c:pt idx="996">
                  <c:v>45268</c:v>
                </c:pt>
                <c:pt idx="997">
                  <c:v>45271</c:v>
                </c:pt>
                <c:pt idx="998">
                  <c:v>45272</c:v>
                </c:pt>
                <c:pt idx="999">
                  <c:v>45273</c:v>
                </c:pt>
                <c:pt idx="1000">
                  <c:v>45274</c:v>
                </c:pt>
                <c:pt idx="1001">
                  <c:v>45275</c:v>
                </c:pt>
                <c:pt idx="1002">
                  <c:v>45278</c:v>
                </c:pt>
                <c:pt idx="1003">
                  <c:v>45279</c:v>
                </c:pt>
                <c:pt idx="1004">
                  <c:v>45280</c:v>
                </c:pt>
                <c:pt idx="1005">
                  <c:v>45281</c:v>
                </c:pt>
                <c:pt idx="1006">
                  <c:v>45282</c:v>
                </c:pt>
                <c:pt idx="1007">
                  <c:v>45287</c:v>
                </c:pt>
                <c:pt idx="1008">
                  <c:v>45288</c:v>
                </c:pt>
                <c:pt idx="1009">
                  <c:v>45289</c:v>
                </c:pt>
                <c:pt idx="1010">
                  <c:v>45293</c:v>
                </c:pt>
                <c:pt idx="1011">
                  <c:v>45294</c:v>
                </c:pt>
                <c:pt idx="1012">
                  <c:v>45295</c:v>
                </c:pt>
                <c:pt idx="1013">
                  <c:v>45296</c:v>
                </c:pt>
                <c:pt idx="1014">
                  <c:v>45299</c:v>
                </c:pt>
                <c:pt idx="1015">
                  <c:v>45300</c:v>
                </c:pt>
                <c:pt idx="1016">
                  <c:v>45301</c:v>
                </c:pt>
                <c:pt idx="1017">
                  <c:v>45302</c:v>
                </c:pt>
                <c:pt idx="1018">
                  <c:v>45303</c:v>
                </c:pt>
                <c:pt idx="1019">
                  <c:v>45306</c:v>
                </c:pt>
                <c:pt idx="1020">
                  <c:v>45307</c:v>
                </c:pt>
                <c:pt idx="1021">
                  <c:v>45308</c:v>
                </c:pt>
                <c:pt idx="1022">
                  <c:v>45309</c:v>
                </c:pt>
                <c:pt idx="1023">
                  <c:v>45310</c:v>
                </c:pt>
                <c:pt idx="1024">
                  <c:v>45313</c:v>
                </c:pt>
                <c:pt idx="1025">
                  <c:v>45314</c:v>
                </c:pt>
                <c:pt idx="1026">
                  <c:v>45315</c:v>
                </c:pt>
                <c:pt idx="1027">
                  <c:v>45316</c:v>
                </c:pt>
                <c:pt idx="1028">
                  <c:v>45317</c:v>
                </c:pt>
                <c:pt idx="1029">
                  <c:v>45320</c:v>
                </c:pt>
                <c:pt idx="1030">
                  <c:v>45321</c:v>
                </c:pt>
                <c:pt idx="1031">
                  <c:v>45322</c:v>
                </c:pt>
                <c:pt idx="1032">
                  <c:v>45323</c:v>
                </c:pt>
                <c:pt idx="1033">
                  <c:v>45324</c:v>
                </c:pt>
                <c:pt idx="1034">
                  <c:v>45327</c:v>
                </c:pt>
                <c:pt idx="1035">
                  <c:v>45328</c:v>
                </c:pt>
                <c:pt idx="1036">
                  <c:v>45329</c:v>
                </c:pt>
                <c:pt idx="1037">
                  <c:v>45330</c:v>
                </c:pt>
                <c:pt idx="1038">
                  <c:v>45331</c:v>
                </c:pt>
                <c:pt idx="1039">
                  <c:v>45334</c:v>
                </c:pt>
                <c:pt idx="1040">
                  <c:v>45335</c:v>
                </c:pt>
                <c:pt idx="1041">
                  <c:v>45336</c:v>
                </c:pt>
                <c:pt idx="1042">
                  <c:v>45337</c:v>
                </c:pt>
                <c:pt idx="1043">
                  <c:v>45338</c:v>
                </c:pt>
                <c:pt idx="1044">
                  <c:v>45341</c:v>
                </c:pt>
                <c:pt idx="1045">
                  <c:v>45342</c:v>
                </c:pt>
                <c:pt idx="1046">
                  <c:v>45343</c:v>
                </c:pt>
                <c:pt idx="1047">
                  <c:v>45344</c:v>
                </c:pt>
                <c:pt idx="1048">
                  <c:v>45345</c:v>
                </c:pt>
                <c:pt idx="1049">
                  <c:v>45348</c:v>
                </c:pt>
                <c:pt idx="1050">
                  <c:v>45349</c:v>
                </c:pt>
                <c:pt idx="1051">
                  <c:v>45350</c:v>
                </c:pt>
                <c:pt idx="1052">
                  <c:v>45351</c:v>
                </c:pt>
                <c:pt idx="1053">
                  <c:v>45352</c:v>
                </c:pt>
                <c:pt idx="1054">
                  <c:v>45355</c:v>
                </c:pt>
                <c:pt idx="1055">
                  <c:v>45356</c:v>
                </c:pt>
                <c:pt idx="1056">
                  <c:v>45357</c:v>
                </c:pt>
                <c:pt idx="1057">
                  <c:v>45358</c:v>
                </c:pt>
                <c:pt idx="1058">
                  <c:v>45359</c:v>
                </c:pt>
                <c:pt idx="1059">
                  <c:v>45362</c:v>
                </c:pt>
                <c:pt idx="1060">
                  <c:v>45363</c:v>
                </c:pt>
                <c:pt idx="1061">
                  <c:v>45364</c:v>
                </c:pt>
                <c:pt idx="1062">
                  <c:v>45365</c:v>
                </c:pt>
                <c:pt idx="1063">
                  <c:v>45366</c:v>
                </c:pt>
                <c:pt idx="1064">
                  <c:v>45369</c:v>
                </c:pt>
                <c:pt idx="1065">
                  <c:v>45370</c:v>
                </c:pt>
                <c:pt idx="1066">
                  <c:v>45371</c:v>
                </c:pt>
                <c:pt idx="1067">
                  <c:v>45372</c:v>
                </c:pt>
                <c:pt idx="1068">
                  <c:v>45373</c:v>
                </c:pt>
                <c:pt idx="1069">
                  <c:v>45376</c:v>
                </c:pt>
                <c:pt idx="1070">
                  <c:v>45377</c:v>
                </c:pt>
                <c:pt idx="1071">
                  <c:v>45378</c:v>
                </c:pt>
                <c:pt idx="1072">
                  <c:v>45379</c:v>
                </c:pt>
                <c:pt idx="1073">
                  <c:v>45384</c:v>
                </c:pt>
                <c:pt idx="1074">
                  <c:v>45385</c:v>
                </c:pt>
                <c:pt idx="1075">
                  <c:v>45386</c:v>
                </c:pt>
                <c:pt idx="1076">
                  <c:v>45387</c:v>
                </c:pt>
                <c:pt idx="1077">
                  <c:v>45390</c:v>
                </c:pt>
                <c:pt idx="1078">
                  <c:v>45391</c:v>
                </c:pt>
                <c:pt idx="1079">
                  <c:v>45392</c:v>
                </c:pt>
                <c:pt idx="1080">
                  <c:v>45393</c:v>
                </c:pt>
                <c:pt idx="1081">
                  <c:v>45394</c:v>
                </c:pt>
                <c:pt idx="1082">
                  <c:v>45397</c:v>
                </c:pt>
                <c:pt idx="1083">
                  <c:v>45398</c:v>
                </c:pt>
                <c:pt idx="1084">
                  <c:v>45399</c:v>
                </c:pt>
                <c:pt idx="1085">
                  <c:v>45400</c:v>
                </c:pt>
                <c:pt idx="1086">
                  <c:v>45401</c:v>
                </c:pt>
                <c:pt idx="1087">
                  <c:v>45404</c:v>
                </c:pt>
                <c:pt idx="1088">
                  <c:v>45405</c:v>
                </c:pt>
                <c:pt idx="1089">
                  <c:v>45406</c:v>
                </c:pt>
                <c:pt idx="1090">
                  <c:v>45407</c:v>
                </c:pt>
                <c:pt idx="1091">
                  <c:v>45408</c:v>
                </c:pt>
                <c:pt idx="1092">
                  <c:v>45411</c:v>
                </c:pt>
                <c:pt idx="1093">
                  <c:v>45412</c:v>
                </c:pt>
                <c:pt idx="1094">
                  <c:v>45413</c:v>
                </c:pt>
                <c:pt idx="1095">
                  <c:v>45414</c:v>
                </c:pt>
                <c:pt idx="1096">
                  <c:v>45415</c:v>
                </c:pt>
                <c:pt idx="1097">
                  <c:v>45419</c:v>
                </c:pt>
                <c:pt idx="1098">
                  <c:v>45420</c:v>
                </c:pt>
                <c:pt idx="1099">
                  <c:v>45421</c:v>
                </c:pt>
                <c:pt idx="1100">
                  <c:v>45422</c:v>
                </c:pt>
                <c:pt idx="1101">
                  <c:v>45425</c:v>
                </c:pt>
                <c:pt idx="1102">
                  <c:v>45426</c:v>
                </c:pt>
                <c:pt idx="1103">
                  <c:v>45427</c:v>
                </c:pt>
                <c:pt idx="1104">
                  <c:v>45428</c:v>
                </c:pt>
                <c:pt idx="1105">
                  <c:v>45429</c:v>
                </c:pt>
                <c:pt idx="1106">
                  <c:v>45432</c:v>
                </c:pt>
                <c:pt idx="1107">
                  <c:v>45433</c:v>
                </c:pt>
                <c:pt idx="1108">
                  <c:v>45434</c:v>
                </c:pt>
                <c:pt idx="1109">
                  <c:v>45435</c:v>
                </c:pt>
                <c:pt idx="1110">
                  <c:v>45436</c:v>
                </c:pt>
                <c:pt idx="1111">
                  <c:v>45440</c:v>
                </c:pt>
                <c:pt idx="1112">
                  <c:v>45441</c:v>
                </c:pt>
                <c:pt idx="1113">
                  <c:v>45442</c:v>
                </c:pt>
                <c:pt idx="1114">
                  <c:v>45443</c:v>
                </c:pt>
                <c:pt idx="1115">
                  <c:v>45446</c:v>
                </c:pt>
                <c:pt idx="1116">
                  <c:v>45447</c:v>
                </c:pt>
                <c:pt idx="1117">
                  <c:v>45448</c:v>
                </c:pt>
                <c:pt idx="1118">
                  <c:v>45449</c:v>
                </c:pt>
                <c:pt idx="1119">
                  <c:v>45450</c:v>
                </c:pt>
                <c:pt idx="1120">
                  <c:v>45453</c:v>
                </c:pt>
                <c:pt idx="1121">
                  <c:v>45454</c:v>
                </c:pt>
                <c:pt idx="1122">
                  <c:v>45455</c:v>
                </c:pt>
                <c:pt idx="1123">
                  <c:v>45456</c:v>
                </c:pt>
                <c:pt idx="1124">
                  <c:v>45457</c:v>
                </c:pt>
                <c:pt idx="1125">
                  <c:v>45460</c:v>
                </c:pt>
                <c:pt idx="1126">
                  <c:v>45461</c:v>
                </c:pt>
                <c:pt idx="1127">
                  <c:v>45462</c:v>
                </c:pt>
                <c:pt idx="1128">
                  <c:v>45463</c:v>
                </c:pt>
                <c:pt idx="1129">
                  <c:v>45464</c:v>
                </c:pt>
                <c:pt idx="1130">
                  <c:v>45467</c:v>
                </c:pt>
                <c:pt idx="1131">
                  <c:v>45468</c:v>
                </c:pt>
                <c:pt idx="1132">
                  <c:v>45469</c:v>
                </c:pt>
                <c:pt idx="1133">
                  <c:v>45470</c:v>
                </c:pt>
                <c:pt idx="1134">
                  <c:v>45471</c:v>
                </c:pt>
                <c:pt idx="1135">
                  <c:v>45474</c:v>
                </c:pt>
                <c:pt idx="1136">
                  <c:v>45475</c:v>
                </c:pt>
                <c:pt idx="1137">
                  <c:v>45476</c:v>
                </c:pt>
                <c:pt idx="1138">
                  <c:v>45478</c:v>
                </c:pt>
                <c:pt idx="1139">
                  <c:v>45481</c:v>
                </c:pt>
                <c:pt idx="1140">
                  <c:v>45482</c:v>
                </c:pt>
                <c:pt idx="1141">
                  <c:v>45483</c:v>
                </c:pt>
                <c:pt idx="1142">
                  <c:v>45484</c:v>
                </c:pt>
                <c:pt idx="1143">
                  <c:v>45485</c:v>
                </c:pt>
                <c:pt idx="1144">
                  <c:v>45488</c:v>
                </c:pt>
                <c:pt idx="1145">
                  <c:v>45489</c:v>
                </c:pt>
                <c:pt idx="1146">
                  <c:v>45490</c:v>
                </c:pt>
                <c:pt idx="1147">
                  <c:v>45491</c:v>
                </c:pt>
                <c:pt idx="1148">
                  <c:v>45492</c:v>
                </c:pt>
                <c:pt idx="1149">
                  <c:v>45495</c:v>
                </c:pt>
                <c:pt idx="1150">
                  <c:v>45496</c:v>
                </c:pt>
                <c:pt idx="1151">
                  <c:v>45497</c:v>
                </c:pt>
                <c:pt idx="1152">
                  <c:v>45498</c:v>
                </c:pt>
                <c:pt idx="1153">
                  <c:v>45499</c:v>
                </c:pt>
                <c:pt idx="1154">
                  <c:v>45502</c:v>
                </c:pt>
                <c:pt idx="1155">
                  <c:v>45503</c:v>
                </c:pt>
                <c:pt idx="1156">
                  <c:v>45504</c:v>
                </c:pt>
                <c:pt idx="1157">
                  <c:v>45505</c:v>
                </c:pt>
                <c:pt idx="1158">
                  <c:v>45506</c:v>
                </c:pt>
                <c:pt idx="1159">
                  <c:v>45509</c:v>
                </c:pt>
                <c:pt idx="1160">
                  <c:v>45510</c:v>
                </c:pt>
                <c:pt idx="1161">
                  <c:v>45511</c:v>
                </c:pt>
                <c:pt idx="1162">
                  <c:v>45512</c:v>
                </c:pt>
                <c:pt idx="1163">
                  <c:v>45513</c:v>
                </c:pt>
                <c:pt idx="1164">
                  <c:v>45516</c:v>
                </c:pt>
                <c:pt idx="1165">
                  <c:v>45517</c:v>
                </c:pt>
                <c:pt idx="1166">
                  <c:v>45518</c:v>
                </c:pt>
                <c:pt idx="1167">
                  <c:v>45519</c:v>
                </c:pt>
                <c:pt idx="1168">
                  <c:v>45520</c:v>
                </c:pt>
                <c:pt idx="1169">
                  <c:v>45523</c:v>
                </c:pt>
                <c:pt idx="1170">
                  <c:v>45524</c:v>
                </c:pt>
                <c:pt idx="1171">
                  <c:v>45525</c:v>
                </c:pt>
                <c:pt idx="1172">
                  <c:v>45526</c:v>
                </c:pt>
                <c:pt idx="1173">
                  <c:v>45527</c:v>
                </c:pt>
                <c:pt idx="1174">
                  <c:v>45530</c:v>
                </c:pt>
                <c:pt idx="1175">
                  <c:v>45531</c:v>
                </c:pt>
                <c:pt idx="1176">
                  <c:v>45532</c:v>
                </c:pt>
                <c:pt idx="1177">
                  <c:v>45533</c:v>
                </c:pt>
                <c:pt idx="1178">
                  <c:v>45534</c:v>
                </c:pt>
                <c:pt idx="1179">
                  <c:v>45537</c:v>
                </c:pt>
                <c:pt idx="1180">
                  <c:v>45538</c:v>
                </c:pt>
                <c:pt idx="1181">
                  <c:v>45539</c:v>
                </c:pt>
                <c:pt idx="1182">
                  <c:v>45540</c:v>
                </c:pt>
                <c:pt idx="1183">
                  <c:v>45541</c:v>
                </c:pt>
                <c:pt idx="1184">
                  <c:v>45544</c:v>
                </c:pt>
                <c:pt idx="1185">
                  <c:v>45545</c:v>
                </c:pt>
                <c:pt idx="1186">
                  <c:v>45546</c:v>
                </c:pt>
                <c:pt idx="1187">
                  <c:v>45547</c:v>
                </c:pt>
                <c:pt idx="1188">
                  <c:v>45548</c:v>
                </c:pt>
                <c:pt idx="1189">
                  <c:v>45551</c:v>
                </c:pt>
                <c:pt idx="1190">
                  <c:v>45552</c:v>
                </c:pt>
                <c:pt idx="1191">
                  <c:v>45553</c:v>
                </c:pt>
                <c:pt idx="1192">
                  <c:v>45554</c:v>
                </c:pt>
                <c:pt idx="1193">
                  <c:v>45555</c:v>
                </c:pt>
                <c:pt idx="1194">
                  <c:v>45558</c:v>
                </c:pt>
                <c:pt idx="1195">
                  <c:v>45559</c:v>
                </c:pt>
                <c:pt idx="1196">
                  <c:v>45560</c:v>
                </c:pt>
                <c:pt idx="1197">
                  <c:v>45561</c:v>
                </c:pt>
                <c:pt idx="1198">
                  <c:v>45562</c:v>
                </c:pt>
                <c:pt idx="1199">
                  <c:v>45565</c:v>
                </c:pt>
                <c:pt idx="1200">
                  <c:v>45566</c:v>
                </c:pt>
                <c:pt idx="1201">
                  <c:v>45567</c:v>
                </c:pt>
                <c:pt idx="1202">
                  <c:v>45568</c:v>
                </c:pt>
                <c:pt idx="1203">
                  <c:v>45569</c:v>
                </c:pt>
                <c:pt idx="1204">
                  <c:v>45572</c:v>
                </c:pt>
                <c:pt idx="1205">
                  <c:v>45573</c:v>
                </c:pt>
                <c:pt idx="1206">
                  <c:v>45574</c:v>
                </c:pt>
                <c:pt idx="1207">
                  <c:v>45575</c:v>
                </c:pt>
                <c:pt idx="1208">
                  <c:v>45576</c:v>
                </c:pt>
                <c:pt idx="1209">
                  <c:v>45579</c:v>
                </c:pt>
                <c:pt idx="1210">
                  <c:v>45580</c:v>
                </c:pt>
                <c:pt idx="1211">
                  <c:v>45581</c:v>
                </c:pt>
                <c:pt idx="1212">
                  <c:v>45582</c:v>
                </c:pt>
                <c:pt idx="1213">
                  <c:v>45583</c:v>
                </c:pt>
              </c:numCache>
            </c:numRef>
          </c:cat>
          <c:val>
            <c:numRef>
              <c:f>List1!$C$2:$C$1219</c:f>
              <c:numCache>
                <c:formatCode>0.00</c:formatCode>
                <c:ptCount val="1218"/>
                <c:pt idx="0">
                  <c:v>3.9497576932963567</c:v>
                </c:pt>
                <c:pt idx="1">
                  <c:v>4.4447587745321178</c:v>
                </c:pt>
                <c:pt idx="2">
                  <c:v>4.7285394113781445</c:v>
                </c:pt>
                <c:pt idx="3">
                  <c:v>4.7149441802566221</c:v>
                </c:pt>
                <c:pt idx="4">
                  <c:v>4.715876353991721</c:v>
                </c:pt>
                <c:pt idx="5">
                  <c:v>4.7131527771192046</c:v>
                </c:pt>
                <c:pt idx="6">
                  <c:v>5.5062178092748333</c:v>
                </c:pt>
                <c:pt idx="7">
                  <c:v>5.9560977662831105</c:v>
                </c:pt>
                <c:pt idx="8">
                  <c:v>5.9919718013741718</c:v>
                </c:pt>
                <c:pt idx="9">
                  <c:v>6.6098299361887412</c:v>
                </c:pt>
                <c:pt idx="10">
                  <c:v>6.6056645768112565</c:v>
                </c:pt>
                <c:pt idx="11">
                  <c:v>6.7359073785413903</c:v>
                </c:pt>
                <c:pt idx="12">
                  <c:v>6.7321346108973508</c:v>
                </c:pt>
                <c:pt idx="13">
                  <c:v>6.7196033798377472</c:v>
                </c:pt>
                <c:pt idx="14">
                  <c:v>6.7043623919685427</c:v>
                </c:pt>
                <c:pt idx="15">
                  <c:v>6.6653066853013243</c:v>
                </c:pt>
                <c:pt idx="16">
                  <c:v>6.9575464943162242</c:v>
                </c:pt>
                <c:pt idx="17">
                  <c:v>6.9373101969370845</c:v>
                </c:pt>
                <c:pt idx="18">
                  <c:v>6.802838824317881</c:v>
                </c:pt>
                <c:pt idx="19">
                  <c:v>6.7854668133377478</c:v>
                </c:pt>
                <c:pt idx="20">
                  <c:v>6.788587417099337</c:v>
                </c:pt>
                <c:pt idx="21">
                  <c:v>6.7862856612086091</c:v>
                </c:pt>
                <c:pt idx="22">
                  <c:v>6.7862102560943702</c:v>
                </c:pt>
                <c:pt idx="23">
                  <c:v>7.285253545842715</c:v>
                </c:pt>
                <c:pt idx="24">
                  <c:v>6.284176048615894</c:v>
                </c:pt>
                <c:pt idx="25">
                  <c:v>5.4042906862483449</c:v>
                </c:pt>
                <c:pt idx="26">
                  <c:v>5.9067475874801314</c:v>
                </c:pt>
                <c:pt idx="27">
                  <c:v>5.4117978934238398</c:v>
                </c:pt>
                <c:pt idx="28">
                  <c:v>4.7620578519370849</c:v>
                </c:pt>
                <c:pt idx="29">
                  <c:v>4.2684719459801324</c:v>
                </c:pt>
                <c:pt idx="30">
                  <c:v>3.7731097445894037</c:v>
                </c:pt>
                <c:pt idx="31">
                  <c:v>3.8372878012102647</c:v>
                </c:pt>
                <c:pt idx="32">
                  <c:v>2.9509204511009921</c:v>
                </c:pt>
                <c:pt idx="33">
                  <c:v>2.9575627589784763</c:v>
                </c:pt>
                <c:pt idx="34">
                  <c:v>2.9493491401456948</c:v>
                </c:pt>
                <c:pt idx="35">
                  <c:v>2.9463433310480123</c:v>
                </c:pt>
                <c:pt idx="36">
                  <c:v>2.9485635110281447</c:v>
                </c:pt>
                <c:pt idx="37">
                  <c:v>3.2035058755132444</c:v>
                </c:pt>
                <c:pt idx="38">
                  <c:v>3.1937330987764896</c:v>
                </c:pt>
                <c:pt idx="39">
                  <c:v>3.2079655251225159</c:v>
                </c:pt>
                <c:pt idx="40">
                  <c:v>3.2201461295894034</c:v>
                </c:pt>
                <c:pt idx="41">
                  <c:v>3.5292861275877483</c:v>
                </c:pt>
                <c:pt idx="42">
                  <c:v>2.4618636373576157</c:v>
                </c:pt>
                <c:pt idx="43">
                  <c:v>1.6979933277119206</c:v>
                </c:pt>
                <c:pt idx="44">
                  <c:v>1.482535628074503</c:v>
                </c:pt>
                <c:pt idx="45">
                  <c:v>1.4718869717466885</c:v>
                </c:pt>
                <c:pt idx="46">
                  <c:v>1.478875707928808</c:v>
                </c:pt>
                <c:pt idx="47">
                  <c:v>2.1890553616440398</c:v>
                </c:pt>
                <c:pt idx="48">
                  <c:v>2.1994906603460267</c:v>
                </c:pt>
                <c:pt idx="49">
                  <c:v>2.2074326536986755</c:v>
                </c:pt>
                <c:pt idx="50">
                  <c:v>2.2126755044039732</c:v>
                </c:pt>
                <c:pt idx="51">
                  <c:v>0.78343008363576161</c:v>
                </c:pt>
                <c:pt idx="52">
                  <c:v>0.38535966656953646</c:v>
                </c:pt>
                <c:pt idx="53">
                  <c:v>0.36874171920033116</c:v>
                </c:pt>
                <c:pt idx="54">
                  <c:v>-0.28106001457781454</c:v>
                </c:pt>
                <c:pt idx="55">
                  <c:v>-0.30003234889735092</c:v>
                </c:pt>
                <c:pt idx="56">
                  <c:v>-0.30087046392715222</c:v>
                </c:pt>
                <c:pt idx="57">
                  <c:v>-1.551470833523179</c:v>
                </c:pt>
                <c:pt idx="58">
                  <c:v>-1.5509265727251658</c:v>
                </c:pt>
                <c:pt idx="59">
                  <c:v>-1.5514202147003313</c:v>
                </c:pt>
                <c:pt idx="60">
                  <c:v>-1.5578934915016558</c:v>
                </c:pt>
                <c:pt idx="61">
                  <c:v>-2.2082916705678808</c:v>
                </c:pt>
                <c:pt idx="62">
                  <c:v>-4.0517933561158941</c:v>
                </c:pt>
                <c:pt idx="63">
                  <c:v>-4.0986178737466901</c:v>
                </c:pt>
                <c:pt idx="64">
                  <c:v>-4.1409410557516555</c:v>
                </c:pt>
                <c:pt idx="65">
                  <c:v>-3.6676481482052981</c:v>
                </c:pt>
                <c:pt idx="66">
                  <c:v>-3.4222258125298022</c:v>
                </c:pt>
                <c:pt idx="67">
                  <c:v>-2.6778537857334443</c:v>
                </c:pt>
                <c:pt idx="68">
                  <c:v>-2.6845322441374182</c:v>
                </c:pt>
                <c:pt idx="69">
                  <c:v>-2.6782174768062914</c:v>
                </c:pt>
                <c:pt idx="70">
                  <c:v>-2.7251681767781455</c:v>
                </c:pt>
                <c:pt idx="71">
                  <c:v>-2.7059004356175493</c:v>
                </c:pt>
                <c:pt idx="72">
                  <c:v>-2.0554418974039734</c:v>
                </c:pt>
                <c:pt idx="73">
                  <c:v>-1.4552455841953642</c:v>
                </c:pt>
                <c:pt idx="74">
                  <c:v>-1.4502217415016556</c:v>
                </c:pt>
                <c:pt idx="75">
                  <c:v>-1.2503637840298016</c:v>
                </c:pt>
                <c:pt idx="76">
                  <c:v>-1.2562831862963577</c:v>
                </c:pt>
                <c:pt idx="77">
                  <c:v>0.54224825259105969</c:v>
                </c:pt>
                <c:pt idx="78">
                  <c:v>0.50407676711754967</c:v>
                </c:pt>
                <c:pt idx="79">
                  <c:v>1.9710271222086091</c:v>
                </c:pt>
                <c:pt idx="80">
                  <c:v>2.4101607021589402</c:v>
                </c:pt>
                <c:pt idx="81">
                  <c:v>3.144599673274834</c:v>
                </c:pt>
                <c:pt idx="82">
                  <c:v>3.1557562715082774</c:v>
                </c:pt>
                <c:pt idx="83">
                  <c:v>3.2450912407516559</c:v>
                </c:pt>
                <c:pt idx="84">
                  <c:v>3.2502745087400657</c:v>
                </c:pt>
                <c:pt idx="85">
                  <c:v>3.4016957558327809</c:v>
                </c:pt>
                <c:pt idx="86">
                  <c:v>3.6047673054950331</c:v>
                </c:pt>
                <c:pt idx="87">
                  <c:v>3.5999788272119204</c:v>
                </c:pt>
                <c:pt idx="88">
                  <c:v>2.621916688693708</c:v>
                </c:pt>
                <c:pt idx="89">
                  <c:v>2.768224576269867</c:v>
                </c:pt>
                <c:pt idx="90">
                  <c:v>2.7693580395678805</c:v>
                </c:pt>
                <c:pt idx="91">
                  <c:v>2.7618196762135758</c:v>
                </c:pt>
                <c:pt idx="92">
                  <c:v>2.5649752701341058</c:v>
                </c:pt>
                <c:pt idx="93">
                  <c:v>2.5431623390562916</c:v>
                </c:pt>
                <c:pt idx="94">
                  <c:v>2.5440586026920524</c:v>
                </c:pt>
                <c:pt idx="95">
                  <c:v>2.1903670078046362</c:v>
                </c:pt>
                <c:pt idx="96">
                  <c:v>2.7398018996456943</c:v>
                </c:pt>
                <c:pt idx="97">
                  <c:v>2.7415354498973503</c:v>
                </c:pt>
                <c:pt idx="98">
                  <c:v>2.7446537642052977</c:v>
                </c:pt>
                <c:pt idx="99">
                  <c:v>2.4465736134039733</c:v>
                </c:pt>
                <c:pt idx="100">
                  <c:v>3.474510893827814</c:v>
                </c:pt>
                <c:pt idx="101">
                  <c:v>3.4572501651506617</c:v>
                </c:pt>
                <c:pt idx="102">
                  <c:v>3.2327232121622509</c:v>
                </c:pt>
                <c:pt idx="103">
                  <c:v>3.2324847945033106</c:v>
                </c:pt>
                <c:pt idx="104">
                  <c:v>3.2349041616324499</c:v>
                </c:pt>
                <c:pt idx="105">
                  <c:v>2.3310849390430461</c:v>
                </c:pt>
                <c:pt idx="106">
                  <c:v>2.8837478682384101</c:v>
                </c:pt>
                <c:pt idx="107">
                  <c:v>2.8794305040066219</c:v>
                </c:pt>
                <c:pt idx="108">
                  <c:v>2.7796952459437083</c:v>
                </c:pt>
                <c:pt idx="109">
                  <c:v>2.779865935950331</c:v>
                </c:pt>
                <c:pt idx="110">
                  <c:v>2.2733181975397341</c:v>
                </c:pt>
                <c:pt idx="111">
                  <c:v>2.9711275808625821</c:v>
                </c:pt>
                <c:pt idx="112">
                  <c:v>2.4224919934619202</c:v>
                </c:pt>
                <c:pt idx="113">
                  <c:v>2.4256713990811258</c:v>
                </c:pt>
                <c:pt idx="114">
                  <c:v>2.4303265594834431</c:v>
                </c:pt>
                <c:pt idx="115">
                  <c:v>3.1344044311903967</c:v>
                </c:pt>
                <c:pt idx="116">
                  <c:v>2.9126908750215228</c:v>
                </c:pt>
                <c:pt idx="117">
                  <c:v>2.8180149292483438</c:v>
                </c:pt>
                <c:pt idx="118">
                  <c:v>2.8174420166192053</c:v>
                </c:pt>
                <c:pt idx="119">
                  <c:v>2.8235760240960261</c:v>
                </c:pt>
                <c:pt idx="120">
                  <c:v>2.8244646379503306</c:v>
                </c:pt>
                <c:pt idx="121">
                  <c:v>2.9265681224304632</c:v>
                </c:pt>
                <c:pt idx="122">
                  <c:v>2.07167680539404</c:v>
                </c:pt>
                <c:pt idx="123">
                  <c:v>1.8209467017599335</c:v>
                </c:pt>
                <c:pt idx="124">
                  <c:v>1.8262992169387418</c:v>
                </c:pt>
                <c:pt idx="125">
                  <c:v>1.8265115307864237</c:v>
                </c:pt>
                <c:pt idx="126">
                  <c:v>2.1264505638261588</c:v>
                </c:pt>
                <c:pt idx="127">
                  <c:v>2.125079417269867</c:v>
                </c:pt>
                <c:pt idx="128">
                  <c:v>2.1436867464039735</c:v>
                </c:pt>
                <c:pt idx="129">
                  <c:v>2.2497739270596022</c:v>
                </c:pt>
                <c:pt idx="130">
                  <c:v>1.8401943957384101</c:v>
                </c:pt>
                <c:pt idx="131">
                  <c:v>1.8419286493029796</c:v>
                </c:pt>
                <c:pt idx="132">
                  <c:v>1.8465738020331126</c:v>
                </c:pt>
                <c:pt idx="133">
                  <c:v>1.8535791287582779</c:v>
                </c:pt>
                <c:pt idx="134">
                  <c:v>1.8478208996274832</c:v>
                </c:pt>
                <c:pt idx="135">
                  <c:v>1.851827491677152</c:v>
                </c:pt>
                <c:pt idx="136">
                  <c:v>1.8533499800182118</c:v>
                </c:pt>
                <c:pt idx="137">
                  <c:v>1.8462565387433774</c:v>
                </c:pt>
                <c:pt idx="138">
                  <c:v>2.2442344348559602</c:v>
                </c:pt>
                <c:pt idx="139">
                  <c:v>2.2382381509139067</c:v>
                </c:pt>
                <c:pt idx="140">
                  <c:v>2.2363103469089403</c:v>
                </c:pt>
                <c:pt idx="141">
                  <c:v>2.2335292793973509</c:v>
                </c:pt>
                <c:pt idx="142">
                  <c:v>2.2303275619685432</c:v>
                </c:pt>
                <c:pt idx="143">
                  <c:v>2.1314349749254964</c:v>
                </c:pt>
                <c:pt idx="144">
                  <c:v>2.5350613511374172</c:v>
                </c:pt>
                <c:pt idx="145">
                  <c:v>2.5310969048178809</c:v>
                </c:pt>
                <c:pt idx="146">
                  <c:v>2.5357525249337747</c:v>
                </c:pt>
                <c:pt idx="147">
                  <c:v>2.5340427552930462</c:v>
                </c:pt>
                <c:pt idx="148">
                  <c:v>2.5314597068013245</c:v>
                </c:pt>
                <c:pt idx="149">
                  <c:v>1.9892614314519865</c:v>
                </c:pt>
                <c:pt idx="150">
                  <c:v>1.3385297657533111</c:v>
                </c:pt>
                <c:pt idx="151">
                  <c:v>1.4438158370546355</c:v>
                </c:pt>
                <c:pt idx="152">
                  <c:v>1.4438886476887416</c:v>
                </c:pt>
                <c:pt idx="153">
                  <c:v>1.5928380381374168</c:v>
                </c:pt>
                <c:pt idx="154">
                  <c:v>1.5891921995579468</c:v>
                </c:pt>
                <c:pt idx="155">
                  <c:v>1.5902401765314567</c:v>
                </c:pt>
                <c:pt idx="156">
                  <c:v>1.5900828922632448</c:v>
                </c:pt>
                <c:pt idx="157">
                  <c:v>1.6884512605877482</c:v>
                </c:pt>
                <c:pt idx="158">
                  <c:v>1.6818235489602651</c:v>
                </c:pt>
                <c:pt idx="159">
                  <c:v>1.6895305176175497</c:v>
                </c:pt>
                <c:pt idx="160">
                  <c:v>1.6924277674453641</c:v>
                </c:pt>
                <c:pt idx="161">
                  <c:v>1.6823728045794699</c:v>
                </c:pt>
                <c:pt idx="162">
                  <c:v>1.626177002478477</c:v>
                </c:pt>
                <c:pt idx="163">
                  <c:v>1.6266122478956953</c:v>
                </c:pt>
                <c:pt idx="164">
                  <c:v>1.6253585666804635</c:v>
                </c:pt>
                <c:pt idx="165">
                  <c:v>1.6174382447499998</c:v>
                </c:pt>
                <c:pt idx="166">
                  <c:v>1.6267555120231787</c:v>
                </c:pt>
                <c:pt idx="167">
                  <c:v>1.6259208572350994</c:v>
                </c:pt>
                <c:pt idx="168">
                  <c:v>1.6240791149139073</c:v>
                </c:pt>
                <c:pt idx="169">
                  <c:v>1.614552286369205</c:v>
                </c:pt>
                <c:pt idx="170">
                  <c:v>1.6176684907384105</c:v>
                </c:pt>
                <c:pt idx="171">
                  <c:v>1.6170698682334437</c:v>
                </c:pt>
                <c:pt idx="172">
                  <c:v>1.6160969361837743</c:v>
                </c:pt>
                <c:pt idx="173">
                  <c:v>1.6145109364652315</c:v>
                </c:pt>
                <c:pt idx="174">
                  <c:v>1.6163853965562911</c:v>
                </c:pt>
                <c:pt idx="175">
                  <c:v>1.6208634120347682</c:v>
                </c:pt>
                <c:pt idx="176">
                  <c:v>1.6244808199999998</c:v>
                </c:pt>
                <c:pt idx="177">
                  <c:v>1.6247514371423839</c:v>
                </c:pt>
                <c:pt idx="178">
                  <c:v>1.6191332598493378</c:v>
                </c:pt>
                <c:pt idx="179">
                  <c:v>1.6209070273162252</c:v>
                </c:pt>
                <c:pt idx="180">
                  <c:v>1.3209717595430464</c:v>
                </c:pt>
                <c:pt idx="181">
                  <c:v>0.86825823825993376</c:v>
                </c:pt>
                <c:pt idx="182">
                  <c:v>0.86880360501158949</c:v>
                </c:pt>
                <c:pt idx="183">
                  <c:v>0.71962522126158945</c:v>
                </c:pt>
                <c:pt idx="184">
                  <c:v>0.46558774744370868</c:v>
                </c:pt>
                <c:pt idx="185">
                  <c:v>0.41677889963410597</c:v>
                </c:pt>
                <c:pt idx="186">
                  <c:v>0.41246927769701991</c:v>
                </c:pt>
                <c:pt idx="187">
                  <c:v>0.31138818466556295</c:v>
                </c:pt>
                <c:pt idx="188">
                  <c:v>0.31493782953807947</c:v>
                </c:pt>
                <c:pt idx="189">
                  <c:v>0.31776364426986758</c:v>
                </c:pt>
                <c:pt idx="190">
                  <c:v>0.31547392301821198</c:v>
                </c:pt>
                <c:pt idx="191">
                  <c:v>0.31892434406788084</c:v>
                </c:pt>
                <c:pt idx="192">
                  <c:v>0.32001360876986756</c:v>
                </c:pt>
                <c:pt idx="193">
                  <c:v>0.31556200648013244</c:v>
                </c:pt>
                <c:pt idx="194">
                  <c:v>1.0694871868493379</c:v>
                </c:pt>
                <c:pt idx="195">
                  <c:v>1.0712743289668876</c:v>
                </c:pt>
                <c:pt idx="196">
                  <c:v>1.0694326177334437</c:v>
                </c:pt>
                <c:pt idx="197">
                  <c:v>0.87049250055629135</c:v>
                </c:pt>
                <c:pt idx="198">
                  <c:v>0.87093561261920538</c:v>
                </c:pt>
                <c:pt idx="199">
                  <c:v>1.27477582855298</c:v>
                </c:pt>
                <c:pt idx="200">
                  <c:v>1.2731786573857615</c:v>
                </c:pt>
                <c:pt idx="201">
                  <c:v>1.3760052686937088</c:v>
                </c:pt>
                <c:pt idx="202">
                  <c:v>1.3753884668460263</c:v>
                </c:pt>
                <c:pt idx="203">
                  <c:v>1.3830784777599336</c:v>
                </c:pt>
                <c:pt idx="204">
                  <c:v>1.3809929911986751</c:v>
                </c:pt>
                <c:pt idx="205">
                  <c:v>1.3794389134238412</c:v>
                </c:pt>
                <c:pt idx="206">
                  <c:v>1.3710660507201986</c:v>
                </c:pt>
                <c:pt idx="207">
                  <c:v>1.371025161279801</c:v>
                </c:pt>
                <c:pt idx="208">
                  <c:v>1.3673325580546358</c:v>
                </c:pt>
                <c:pt idx="209">
                  <c:v>1.3624529654437085</c:v>
                </c:pt>
                <c:pt idx="210">
                  <c:v>1.5709923856870862</c:v>
                </c:pt>
                <c:pt idx="211">
                  <c:v>1.5714926683559602</c:v>
                </c:pt>
                <c:pt idx="212">
                  <c:v>1.5772744923211919</c:v>
                </c:pt>
                <c:pt idx="213">
                  <c:v>1.5849177421920528</c:v>
                </c:pt>
                <c:pt idx="214">
                  <c:v>1.5857464906870857</c:v>
                </c:pt>
                <c:pt idx="215">
                  <c:v>1.5937606527864236</c:v>
                </c:pt>
                <c:pt idx="216">
                  <c:v>1.5886221631059601</c:v>
                </c:pt>
                <c:pt idx="217">
                  <c:v>1.5859416646175495</c:v>
                </c:pt>
                <c:pt idx="218">
                  <c:v>1.5805791721043048</c:v>
                </c:pt>
                <c:pt idx="219">
                  <c:v>1.5823913467698671</c:v>
                </c:pt>
                <c:pt idx="220">
                  <c:v>1.5813858827268208</c:v>
                </c:pt>
                <c:pt idx="221">
                  <c:v>1.4251912444023178</c:v>
                </c:pt>
                <c:pt idx="222">
                  <c:v>1.5313475947764901</c:v>
                </c:pt>
                <c:pt idx="223">
                  <c:v>1.5352511666490065</c:v>
                </c:pt>
                <c:pt idx="224">
                  <c:v>1.5354145740745031</c:v>
                </c:pt>
                <c:pt idx="225">
                  <c:v>1.5353911295761589</c:v>
                </c:pt>
                <c:pt idx="226">
                  <c:v>1.5349873759768209</c:v>
                </c:pt>
                <c:pt idx="227">
                  <c:v>1.5361948715082778</c:v>
                </c:pt>
                <c:pt idx="228">
                  <c:v>1.5347404461821192</c:v>
                </c:pt>
                <c:pt idx="229">
                  <c:v>1.5406711702334437</c:v>
                </c:pt>
                <c:pt idx="230">
                  <c:v>1.5427336720099336</c:v>
                </c:pt>
                <c:pt idx="231">
                  <c:v>1.5446738726655629</c:v>
                </c:pt>
                <c:pt idx="232">
                  <c:v>1.2451118128360925</c:v>
                </c:pt>
                <c:pt idx="233">
                  <c:v>1.2405354937119206</c:v>
                </c:pt>
                <c:pt idx="234">
                  <c:v>1.2401325056009935</c:v>
                </c:pt>
                <c:pt idx="235">
                  <c:v>1.2395001259006619</c:v>
                </c:pt>
                <c:pt idx="236">
                  <c:v>1.2457852988410598</c:v>
                </c:pt>
                <c:pt idx="237">
                  <c:v>1.2428979692748343</c:v>
                </c:pt>
                <c:pt idx="238">
                  <c:v>1.2425452623741722</c:v>
                </c:pt>
                <c:pt idx="239">
                  <c:v>1.646242183842715</c:v>
                </c:pt>
                <c:pt idx="240">
                  <c:v>1.6506757260380795</c:v>
                </c:pt>
                <c:pt idx="241">
                  <c:v>1.6526189264718545</c:v>
                </c:pt>
                <c:pt idx="242">
                  <c:v>1.6585894072748344</c:v>
                </c:pt>
                <c:pt idx="243">
                  <c:v>1.6535497438791389</c:v>
                </c:pt>
                <c:pt idx="244">
                  <c:v>1.6543028937235098</c:v>
                </c:pt>
                <c:pt idx="245">
                  <c:v>1.6565778336986752</c:v>
                </c:pt>
                <c:pt idx="246">
                  <c:v>1.0027927976804636</c:v>
                </c:pt>
                <c:pt idx="247">
                  <c:v>0.95350802677483448</c:v>
                </c:pt>
                <c:pt idx="248">
                  <c:v>0.95383070480629151</c:v>
                </c:pt>
                <c:pt idx="249">
                  <c:v>1.2037288484056288</c:v>
                </c:pt>
                <c:pt idx="250">
                  <c:v>1.218751365544702</c:v>
                </c:pt>
                <c:pt idx="251">
                  <c:v>1.2239320320430462</c:v>
                </c:pt>
                <c:pt idx="252">
                  <c:v>1.2287073828774835</c:v>
                </c:pt>
                <c:pt idx="253">
                  <c:v>1.2283312062433773</c:v>
                </c:pt>
                <c:pt idx="254">
                  <c:v>1.2210797901827815</c:v>
                </c:pt>
                <c:pt idx="255">
                  <c:v>1.2248898667973507</c:v>
                </c:pt>
                <c:pt idx="256">
                  <c:v>1.2778804030672184</c:v>
                </c:pt>
                <c:pt idx="257">
                  <c:v>1.280316095245033</c:v>
                </c:pt>
                <c:pt idx="258">
                  <c:v>1.2787532039122516</c:v>
                </c:pt>
                <c:pt idx="259">
                  <c:v>1.2768040039221853</c:v>
                </c:pt>
                <c:pt idx="260">
                  <c:v>1.2769159612582781</c:v>
                </c:pt>
                <c:pt idx="261">
                  <c:v>1.2796461930827814</c:v>
                </c:pt>
                <c:pt idx="262">
                  <c:v>1.2851988423228475</c:v>
                </c:pt>
                <c:pt idx="263">
                  <c:v>1.2844117487566222</c:v>
                </c:pt>
                <c:pt idx="264">
                  <c:v>1.2830592420066222</c:v>
                </c:pt>
                <c:pt idx="265">
                  <c:v>1.2912007224304634</c:v>
                </c:pt>
                <c:pt idx="266">
                  <c:v>1.7019635703841063</c:v>
                </c:pt>
                <c:pt idx="267">
                  <c:v>1.7027729446721855</c:v>
                </c:pt>
                <c:pt idx="268">
                  <c:v>1.6924450992864239</c:v>
                </c:pt>
                <c:pt idx="269">
                  <c:v>1.6925368858394039</c:v>
                </c:pt>
                <c:pt idx="270">
                  <c:v>1.6941459628559601</c:v>
                </c:pt>
                <c:pt idx="271">
                  <c:v>1.6989083995033112</c:v>
                </c:pt>
                <c:pt idx="272">
                  <c:v>1.6970601400894036</c:v>
                </c:pt>
                <c:pt idx="273">
                  <c:v>1.696664222048013</c:v>
                </c:pt>
                <c:pt idx="274">
                  <c:v>1.699487099177152</c:v>
                </c:pt>
                <c:pt idx="275">
                  <c:v>1.6999502887599336</c:v>
                </c:pt>
                <c:pt idx="276">
                  <c:v>1.7019001609751654</c:v>
                </c:pt>
                <c:pt idx="277">
                  <c:v>1.7035779472466885</c:v>
                </c:pt>
                <c:pt idx="278">
                  <c:v>1.703832221048013</c:v>
                </c:pt>
                <c:pt idx="279">
                  <c:v>1.7055762394354301</c:v>
                </c:pt>
                <c:pt idx="280">
                  <c:v>1.7107375317268212</c:v>
                </c:pt>
                <c:pt idx="281">
                  <c:v>1.7533290344089405</c:v>
                </c:pt>
                <c:pt idx="282">
                  <c:v>1.6806433193261587</c:v>
                </c:pt>
                <c:pt idx="283">
                  <c:v>1.6907462417019865</c:v>
                </c:pt>
                <c:pt idx="284">
                  <c:v>1.6878051026556289</c:v>
                </c:pt>
                <c:pt idx="285">
                  <c:v>1.707359653963576</c:v>
                </c:pt>
                <c:pt idx="286">
                  <c:v>1.3673681572086092</c:v>
                </c:pt>
                <c:pt idx="287">
                  <c:v>1.3714208416788078</c:v>
                </c:pt>
                <c:pt idx="288">
                  <c:v>1.3183104345983443</c:v>
                </c:pt>
                <c:pt idx="289">
                  <c:v>1.2769496139999998</c:v>
                </c:pt>
                <c:pt idx="290">
                  <c:v>1.25703865830298</c:v>
                </c:pt>
                <c:pt idx="291">
                  <c:v>1.2457013980811258</c:v>
                </c:pt>
                <c:pt idx="292">
                  <c:v>1.2294898101539735</c:v>
                </c:pt>
                <c:pt idx="293">
                  <c:v>1.2222289263526491</c:v>
                </c:pt>
                <c:pt idx="294">
                  <c:v>1.1859451555645697</c:v>
                </c:pt>
                <c:pt idx="295">
                  <c:v>1.1894571854619205</c:v>
                </c:pt>
                <c:pt idx="296">
                  <c:v>1.2359149156837745</c:v>
                </c:pt>
                <c:pt idx="297">
                  <c:v>1.2384672820935845</c:v>
                </c:pt>
                <c:pt idx="298">
                  <c:v>1.156224451840788</c:v>
                </c:pt>
                <c:pt idx="299">
                  <c:v>1.159381697179398</c:v>
                </c:pt>
                <c:pt idx="300">
                  <c:v>1.1647268356814331</c:v>
                </c:pt>
                <c:pt idx="301">
                  <c:v>1.1971211862986859</c:v>
                </c:pt>
                <c:pt idx="302">
                  <c:v>1.1840281989543344</c:v>
                </c:pt>
                <c:pt idx="303">
                  <c:v>1.2778981075537184</c:v>
                </c:pt>
                <c:pt idx="304">
                  <c:v>1.2748095531363062</c:v>
                </c:pt>
                <c:pt idx="305">
                  <c:v>1.275115928081993</c:v>
                </c:pt>
                <c:pt idx="306">
                  <c:v>1.270149669227292</c:v>
                </c:pt>
                <c:pt idx="307">
                  <c:v>1.2817605030848727</c:v>
                </c:pt>
                <c:pt idx="308">
                  <c:v>1.2800866373339672</c:v>
                </c:pt>
                <c:pt idx="309">
                  <c:v>1.4263481905427704</c:v>
                </c:pt>
                <c:pt idx="310">
                  <c:v>1.3956474737907913</c:v>
                </c:pt>
                <c:pt idx="311">
                  <c:v>1.3962176444360905</c:v>
                </c:pt>
                <c:pt idx="312">
                  <c:v>1.3526765535554637</c:v>
                </c:pt>
                <c:pt idx="313">
                  <c:v>0.68248037870200984</c:v>
                </c:pt>
                <c:pt idx="314">
                  <c:v>0.68265879460257384</c:v>
                </c:pt>
                <c:pt idx="315">
                  <c:v>0.90812589233711705</c:v>
                </c:pt>
                <c:pt idx="316">
                  <c:v>0.90031166746177826</c:v>
                </c:pt>
                <c:pt idx="317">
                  <c:v>0.6032036285973793</c:v>
                </c:pt>
                <c:pt idx="318">
                  <c:v>0.6541301754850477</c:v>
                </c:pt>
                <c:pt idx="319">
                  <c:v>0.64810219345455877</c:v>
                </c:pt>
                <c:pt idx="320">
                  <c:v>0.54721476376549449</c:v>
                </c:pt>
                <c:pt idx="321">
                  <c:v>0.54690176578587002</c:v>
                </c:pt>
                <c:pt idx="322">
                  <c:v>0.54789151392353852</c:v>
                </c:pt>
                <c:pt idx="323">
                  <c:v>0.54889148742327287</c:v>
                </c:pt>
                <c:pt idx="324">
                  <c:v>0.5459248373109411</c:v>
                </c:pt>
                <c:pt idx="325">
                  <c:v>0.54355133341019124</c:v>
                </c:pt>
                <c:pt idx="326">
                  <c:v>0.54323592054263292</c:v>
                </c:pt>
                <c:pt idx="327">
                  <c:v>0.79493131477721835</c:v>
                </c:pt>
                <c:pt idx="328">
                  <c:v>0.79496822817507451</c:v>
                </c:pt>
                <c:pt idx="329">
                  <c:v>0.79820809976992424</c:v>
                </c:pt>
                <c:pt idx="330">
                  <c:v>0.81154824921278312</c:v>
                </c:pt>
                <c:pt idx="331">
                  <c:v>0.96958192899913398</c:v>
                </c:pt>
                <c:pt idx="332">
                  <c:v>0.96661529267285828</c:v>
                </c:pt>
                <c:pt idx="333">
                  <c:v>0.47077916488237254</c:v>
                </c:pt>
                <c:pt idx="334">
                  <c:v>0.72406182124470431</c:v>
                </c:pt>
                <c:pt idx="335">
                  <c:v>0.71821764418015233</c:v>
                </c:pt>
                <c:pt idx="336">
                  <c:v>0.71748190159342307</c:v>
                </c:pt>
                <c:pt idx="337">
                  <c:v>0.71737694338364311</c:v>
                </c:pt>
                <c:pt idx="338">
                  <c:v>0.71364382246837943</c:v>
                </c:pt>
                <c:pt idx="339">
                  <c:v>0.7212003292104503</c:v>
                </c:pt>
                <c:pt idx="340">
                  <c:v>0.71552947975146697</c:v>
                </c:pt>
                <c:pt idx="341">
                  <c:v>1.0190013258940964</c:v>
                </c:pt>
                <c:pt idx="342">
                  <c:v>1.0163921798766891</c:v>
                </c:pt>
                <c:pt idx="343">
                  <c:v>1.0164718162283017</c:v>
                </c:pt>
                <c:pt idx="344">
                  <c:v>1.0082801338610088</c:v>
                </c:pt>
                <c:pt idx="345">
                  <c:v>1.2135597810824381</c:v>
                </c:pt>
                <c:pt idx="346">
                  <c:v>1.214241154031499</c:v>
                </c:pt>
                <c:pt idx="347">
                  <c:v>1.213652240111009</c:v>
                </c:pt>
                <c:pt idx="348">
                  <c:v>1.2147611598709309</c:v>
                </c:pt>
                <c:pt idx="349">
                  <c:v>1.2195179478373992</c:v>
                </c:pt>
                <c:pt idx="350">
                  <c:v>1.2227449859834536</c:v>
                </c:pt>
                <c:pt idx="351">
                  <c:v>1.4743053668766144</c:v>
                </c:pt>
                <c:pt idx="352">
                  <c:v>1.7217574799904825</c:v>
                </c:pt>
                <c:pt idx="353">
                  <c:v>1.8189059751060477</c:v>
                </c:pt>
                <c:pt idx="354">
                  <c:v>2.0194521139427768</c:v>
                </c:pt>
                <c:pt idx="355">
                  <c:v>2.1215321526217279</c:v>
                </c:pt>
                <c:pt idx="356">
                  <c:v>2.121232388274545</c:v>
                </c:pt>
                <c:pt idx="357">
                  <c:v>2.1267014322611235</c:v>
                </c:pt>
                <c:pt idx="358">
                  <c:v>2.1308522022232657</c:v>
                </c:pt>
                <c:pt idx="359">
                  <c:v>2.131606408401951</c:v>
                </c:pt>
                <c:pt idx="360">
                  <c:v>2.6335895339022164</c:v>
                </c:pt>
                <c:pt idx="361">
                  <c:v>2.7802739846064086</c:v>
                </c:pt>
                <c:pt idx="362">
                  <c:v>2.7802635522594916</c:v>
                </c:pt>
                <c:pt idx="363">
                  <c:v>2.7803052816471601</c:v>
                </c:pt>
                <c:pt idx="364">
                  <c:v>2.7834784210971137</c:v>
                </c:pt>
                <c:pt idx="365">
                  <c:v>2.0816070707146719</c:v>
                </c:pt>
                <c:pt idx="366">
                  <c:v>2.0962322207808763</c:v>
                </c:pt>
                <c:pt idx="367">
                  <c:v>2.0962400450410641</c:v>
                </c:pt>
                <c:pt idx="368">
                  <c:v>2.1037104093212875</c:v>
                </c:pt>
                <c:pt idx="369">
                  <c:v>2.1073321396886762</c:v>
                </c:pt>
                <c:pt idx="370">
                  <c:v>2.1037078012345583</c:v>
                </c:pt>
                <c:pt idx="371">
                  <c:v>2.0889600710920777</c:v>
                </c:pt>
                <c:pt idx="372">
                  <c:v>2.0815809898473794</c:v>
                </c:pt>
                <c:pt idx="373">
                  <c:v>2.0742488541638071</c:v>
                </c:pt>
                <c:pt idx="374">
                  <c:v>2.0742488541638071</c:v>
                </c:pt>
                <c:pt idx="375">
                  <c:v>2.0740897608733215</c:v>
                </c:pt>
                <c:pt idx="376">
                  <c:v>2.0742019086026802</c:v>
                </c:pt>
                <c:pt idx="377">
                  <c:v>2.0741288821742607</c:v>
                </c:pt>
                <c:pt idx="378">
                  <c:v>2.0887540322404652</c:v>
                </c:pt>
                <c:pt idx="379">
                  <c:v>1.43712905634757</c:v>
                </c:pt>
                <c:pt idx="380">
                  <c:v>1.6878132305821556</c:v>
                </c:pt>
                <c:pt idx="381">
                  <c:v>1.6841367303934525</c:v>
                </c:pt>
                <c:pt idx="382">
                  <c:v>1.6804550140312913</c:v>
                </c:pt>
                <c:pt idx="383">
                  <c:v>1.6767107035876272</c:v>
                </c:pt>
                <c:pt idx="384">
                  <c:v>1.0751860493274394</c:v>
                </c:pt>
                <c:pt idx="385">
                  <c:v>1.4761790127203342</c:v>
                </c:pt>
                <c:pt idx="386">
                  <c:v>1.479745973266408</c:v>
                </c:pt>
                <c:pt idx="387">
                  <c:v>1.479745973266408</c:v>
                </c:pt>
                <c:pt idx="388">
                  <c:v>1.2792560117867833</c:v>
                </c:pt>
                <c:pt idx="389">
                  <c:v>1.279263836046971</c:v>
                </c:pt>
                <c:pt idx="390">
                  <c:v>1.279242971353137</c:v>
                </c:pt>
                <c:pt idx="391">
                  <c:v>1.2792951330877225</c:v>
                </c:pt>
                <c:pt idx="392">
                  <c:v>1.2756942674141685</c:v>
                </c:pt>
                <c:pt idx="393">
                  <c:v>1.1754336381539809</c:v>
                </c:pt>
                <c:pt idx="394">
                  <c:v>1.175605771878113</c:v>
                </c:pt>
                <c:pt idx="395">
                  <c:v>1.2759055224392395</c:v>
                </c:pt>
                <c:pt idx="396">
                  <c:v>1.2722316303372658</c:v>
                </c:pt>
                <c:pt idx="397">
                  <c:v>1.2722290222505366</c:v>
                </c:pt>
                <c:pt idx="398">
                  <c:v>1.2721664281690341</c:v>
                </c:pt>
                <c:pt idx="399">
                  <c:v>1.2721377392150122</c:v>
                </c:pt>
                <c:pt idx="400">
                  <c:v>1.1216463839856534</c:v>
                </c:pt>
                <c:pt idx="401">
                  <c:v>1.1215264119961068</c:v>
                </c:pt>
                <c:pt idx="402">
                  <c:v>1.221677501613665</c:v>
                </c:pt>
                <c:pt idx="403">
                  <c:v>1.2717934717667478</c:v>
                </c:pt>
                <c:pt idx="404">
                  <c:v>1.1251298857563903</c:v>
                </c:pt>
                <c:pt idx="405">
                  <c:v>1.1251976960113514</c:v>
                </c:pt>
                <c:pt idx="406">
                  <c:v>0.8745839401184563</c:v>
                </c:pt>
                <c:pt idx="407">
                  <c:v>0.82444449718480994</c:v>
                </c:pt>
                <c:pt idx="408">
                  <c:v>0.82432974136872195</c:v>
                </c:pt>
                <c:pt idx="409">
                  <c:v>0.82425932302703164</c:v>
                </c:pt>
                <c:pt idx="410">
                  <c:v>0.92444692585879984</c:v>
                </c:pt>
                <c:pt idx="411">
                  <c:v>0.82065584926674828</c:v>
                </c:pt>
                <c:pt idx="412">
                  <c:v>0.82071322717479223</c:v>
                </c:pt>
                <c:pt idx="413">
                  <c:v>0.92095559982787512</c:v>
                </c:pt>
                <c:pt idx="414">
                  <c:v>1.0750765096848098</c:v>
                </c:pt>
                <c:pt idx="415">
                  <c:v>1.0750765096848098</c:v>
                </c:pt>
                <c:pt idx="416">
                  <c:v>1.0752512514956711</c:v>
                </c:pt>
                <c:pt idx="417">
                  <c:v>1.1253333165212736</c:v>
                </c:pt>
                <c:pt idx="418">
                  <c:v>1.2757881585364224</c:v>
                </c:pt>
                <c:pt idx="419">
                  <c:v>1.2758559687913833</c:v>
                </c:pt>
                <c:pt idx="420">
                  <c:v>1.2758351040975491</c:v>
                </c:pt>
                <c:pt idx="421">
                  <c:v>1.2758246717506321</c:v>
                </c:pt>
                <c:pt idx="422">
                  <c:v>1.2757386048885662</c:v>
                </c:pt>
                <c:pt idx="423">
                  <c:v>1.2757672938425881</c:v>
                </c:pt>
                <c:pt idx="424">
                  <c:v>2.127923960602776</c:v>
                </c:pt>
                <c:pt idx="425">
                  <c:v>2.1277648673122904</c:v>
                </c:pt>
                <c:pt idx="426">
                  <c:v>2.4286119572610856</c:v>
                </c:pt>
                <c:pt idx="427">
                  <c:v>2.4286380381283781</c:v>
                </c:pt>
                <c:pt idx="428">
                  <c:v>2.4335603253378926</c:v>
                </c:pt>
                <c:pt idx="429">
                  <c:v>2.4805505431439618</c:v>
                </c:pt>
                <c:pt idx="430">
                  <c:v>2.8810278781596428</c:v>
                </c:pt>
                <c:pt idx="431">
                  <c:v>2.8824333421696613</c:v>
                </c:pt>
                <c:pt idx="432">
                  <c:v>2.6364168286390974</c:v>
                </c:pt>
                <c:pt idx="433">
                  <c:v>2.6441366080932145</c:v>
                </c:pt>
                <c:pt idx="434">
                  <c:v>2.6459040351901315</c:v>
                </c:pt>
                <c:pt idx="435">
                  <c:v>2.6540100460371447</c:v>
                </c:pt>
                <c:pt idx="436">
                  <c:v>2.3627410358075411</c:v>
                </c:pt>
                <c:pt idx="437">
                  <c:v>2.2119705877260385</c:v>
                </c:pt>
                <c:pt idx="438">
                  <c:v>2.3130390062213437</c:v>
                </c:pt>
                <c:pt idx="439">
                  <c:v>2.4632201785426577</c:v>
                </c:pt>
                <c:pt idx="440">
                  <c:v>2.6250646813332397</c:v>
                </c:pt>
                <c:pt idx="441">
                  <c:v>2.6365701142210982</c:v>
                </c:pt>
                <c:pt idx="442">
                  <c:v>2.6312437667673421</c:v>
                </c:pt>
                <c:pt idx="443">
                  <c:v>2.6291013458336003</c:v>
                </c:pt>
                <c:pt idx="444">
                  <c:v>2.6817361341907056</c:v>
                </c:pt>
                <c:pt idx="445">
                  <c:v>2.6781057840376974</c:v>
                </c:pt>
                <c:pt idx="446">
                  <c:v>2.6760590708898406</c:v>
                </c:pt>
                <c:pt idx="447">
                  <c:v>2.6752809917469458</c:v>
                </c:pt>
                <c:pt idx="448">
                  <c:v>2.6754105957161163</c:v>
                </c:pt>
                <c:pt idx="449">
                  <c:v>2.8800242869661163</c:v>
                </c:pt>
                <c:pt idx="450">
                  <c:v>2.9293216491395748</c:v>
                </c:pt>
                <c:pt idx="451">
                  <c:v>2.9304658815627675</c:v>
                </c:pt>
                <c:pt idx="452">
                  <c:v>2.9843972014557587</c:v>
                </c:pt>
                <c:pt idx="453">
                  <c:v>2.7338727228382962</c:v>
                </c:pt>
                <c:pt idx="454">
                  <c:v>2.7480476447361735</c:v>
                </c:pt>
                <c:pt idx="455">
                  <c:v>2.8229633561544469</c:v>
                </c:pt>
                <c:pt idx="456">
                  <c:v>3.0228255139553863</c:v>
                </c:pt>
                <c:pt idx="457">
                  <c:v>3.0193594773686572</c:v>
                </c:pt>
                <c:pt idx="458">
                  <c:v>3.027587065042137</c:v>
                </c:pt>
                <c:pt idx="459">
                  <c:v>2.8778996490520594</c:v>
                </c:pt>
                <c:pt idx="460">
                  <c:v>2.8804172804911974</c:v>
                </c:pt>
                <c:pt idx="461">
                  <c:v>2.8800400739094294</c:v>
                </c:pt>
                <c:pt idx="462">
                  <c:v>2.8741477164911977</c:v>
                </c:pt>
                <c:pt idx="463">
                  <c:v>2.1605377972056519</c:v>
                </c:pt>
                <c:pt idx="464">
                  <c:v>2.5134789736191885</c:v>
                </c:pt>
                <c:pt idx="465">
                  <c:v>2.5133495539046167</c:v>
                </c:pt>
                <c:pt idx="466">
                  <c:v>2.8654426192311586</c:v>
                </c:pt>
                <c:pt idx="467">
                  <c:v>2.7143439248333028</c:v>
                </c:pt>
                <c:pt idx="468">
                  <c:v>2.7145132800021621</c:v>
                </c:pt>
                <c:pt idx="469">
                  <c:v>2.7172074561297372</c:v>
                </c:pt>
                <c:pt idx="470">
                  <c:v>2.710704756114493</c:v>
                </c:pt>
                <c:pt idx="471">
                  <c:v>2.7015751292581638</c:v>
                </c:pt>
                <c:pt idx="472">
                  <c:v>2.9020807392581638</c:v>
                </c:pt>
                <c:pt idx="473">
                  <c:v>2.8941396636715089</c:v>
                </c:pt>
                <c:pt idx="474">
                  <c:v>2.8878159370186913</c:v>
                </c:pt>
                <c:pt idx="475">
                  <c:v>3.3743585107841598</c:v>
                </c:pt>
                <c:pt idx="476">
                  <c:v>3.4214619022996491</c:v>
                </c:pt>
                <c:pt idx="477">
                  <c:v>3.4220820887029979</c:v>
                </c:pt>
                <c:pt idx="478">
                  <c:v>3.4199396629273946</c:v>
                </c:pt>
                <c:pt idx="479">
                  <c:v>2.8924649666566586</c:v>
                </c:pt>
                <c:pt idx="480">
                  <c:v>2.8966729693557194</c:v>
                </c:pt>
                <c:pt idx="481">
                  <c:v>2.8794912500645107</c:v>
                </c:pt>
                <c:pt idx="482">
                  <c:v>2.8818535830647769</c:v>
                </c:pt>
                <c:pt idx="483">
                  <c:v>2.8359793040696628</c:v>
                </c:pt>
                <c:pt idx="484">
                  <c:v>2.8425865483249857</c:v>
                </c:pt>
                <c:pt idx="485">
                  <c:v>2.8542412444830503</c:v>
                </c:pt>
                <c:pt idx="486">
                  <c:v>2.8559902314577883</c:v>
                </c:pt>
                <c:pt idx="487">
                  <c:v>3.0600792371054748</c:v>
                </c:pt>
                <c:pt idx="488">
                  <c:v>3.0588844298962257</c:v>
                </c:pt>
                <c:pt idx="489">
                  <c:v>3.0599885563965867</c:v>
                </c:pt>
                <c:pt idx="490">
                  <c:v>3.0599311647024869</c:v>
                </c:pt>
                <c:pt idx="491">
                  <c:v>3.0655388032277493</c:v>
                </c:pt>
                <c:pt idx="492">
                  <c:v>3.1638741126514738</c:v>
                </c:pt>
                <c:pt idx="493">
                  <c:v>3.1726070992377675</c:v>
                </c:pt>
                <c:pt idx="494">
                  <c:v>3.168129442467392</c:v>
                </c:pt>
                <c:pt idx="495">
                  <c:v>4.2643987699421499</c:v>
                </c:pt>
                <c:pt idx="496">
                  <c:v>4.4742902623501939</c:v>
                </c:pt>
                <c:pt idx="497">
                  <c:v>4.4778199003705694</c:v>
                </c:pt>
                <c:pt idx="498">
                  <c:v>4.4781389197328059</c:v>
                </c:pt>
                <c:pt idx="499">
                  <c:v>4.0727014091715841</c:v>
                </c:pt>
                <c:pt idx="500">
                  <c:v>4.0634947175340637</c:v>
                </c:pt>
                <c:pt idx="501">
                  <c:v>4.0655600874726714</c:v>
                </c:pt>
                <c:pt idx="502">
                  <c:v>3.6180624519471647</c:v>
                </c:pt>
                <c:pt idx="503">
                  <c:v>3.5936542587757638</c:v>
                </c:pt>
                <c:pt idx="504">
                  <c:v>3.7456715987434404</c:v>
                </c:pt>
                <c:pt idx="505">
                  <c:v>3.749213076646523</c:v>
                </c:pt>
                <c:pt idx="506">
                  <c:v>3.7496111479221259</c:v>
                </c:pt>
                <c:pt idx="507">
                  <c:v>3.7490692179067113</c:v>
                </c:pt>
                <c:pt idx="508">
                  <c:v>4.0559545387178382</c:v>
                </c:pt>
                <c:pt idx="509">
                  <c:v>4.0717785026716156</c:v>
                </c:pt>
                <c:pt idx="510">
                  <c:v>4.0821567129924201</c:v>
                </c:pt>
                <c:pt idx="511">
                  <c:v>4.0987049887780618</c:v>
                </c:pt>
                <c:pt idx="512">
                  <c:v>4.5516365332119735</c:v>
                </c:pt>
                <c:pt idx="513">
                  <c:v>4.5499168706713906</c:v>
                </c:pt>
                <c:pt idx="514">
                  <c:v>4.5512168203450196</c:v>
                </c:pt>
                <c:pt idx="515">
                  <c:v>4.5485615723195876</c:v>
                </c:pt>
                <c:pt idx="516">
                  <c:v>3.9442646876868812</c:v>
                </c:pt>
                <c:pt idx="517">
                  <c:v>3.938373337620793</c:v>
                </c:pt>
                <c:pt idx="518">
                  <c:v>3.9394977313302122</c:v>
                </c:pt>
                <c:pt idx="519">
                  <c:v>4.5511833340291021</c:v>
                </c:pt>
                <c:pt idx="520">
                  <c:v>4.5002103522464134</c:v>
                </c:pt>
                <c:pt idx="521">
                  <c:v>4.5064914613920601</c:v>
                </c:pt>
                <c:pt idx="522">
                  <c:v>4.5056788699531873</c:v>
                </c:pt>
                <c:pt idx="523">
                  <c:v>4.5078335082230332</c:v>
                </c:pt>
                <c:pt idx="524">
                  <c:v>4.5078335082230332</c:v>
                </c:pt>
                <c:pt idx="525">
                  <c:v>4.5047334365596665</c:v>
                </c:pt>
                <c:pt idx="526">
                  <c:v>4.2651834734974763</c:v>
                </c:pt>
                <c:pt idx="527">
                  <c:v>4.262843431354753</c:v>
                </c:pt>
                <c:pt idx="528">
                  <c:v>4.2555114929723104</c:v>
                </c:pt>
                <c:pt idx="529">
                  <c:v>4.2591338215640011</c:v>
                </c:pt>
                <c:pt idx="530">
                  <c:v>4.2608633279109176</c:v>
                </c:pt>
                <c:pt idx="531">
                  <c:v>4.5626008655028736</c:v>
                </c:pt>
                <c:pt idx="532">
                  <c:v>3.9154469502432168</c:v>
                </c:pt>
                <c:pt idx="533">
                  <c:v>4.7624636442583661</c:v>
                </c:pt>
                <c:pt idx="534">
                  <c:v>4.7704721396000558</c:v>
                </c:pt>
                <c:pt idx="535">
                  <c:v>4.7616440289265967</c:v>
                </c:pt>
                <c:pt idx="536">
                  <c:v>4.7730366797276309</c:v>
                </c:pt>
                <c:pt idx="537">
                  <c:v>4.7884923342448911</c:v>
                </c:pt>
                <c:pt idx="538">
                  <c:v>4.7919282743418075</c:v>
                </c:pt>
                <c:pt idx="539">
                  <c:v>4.7847913118603387</c:v>
                </c:pt>
                <c:pt idx="540">
                  <c:v>3.6141084428066854</c:v>
                </c:pt>
                <c:pt idx="541">
                  <c:v>3.4085621377272459</c:v>
                </c:pt>
                <c:pt idx="542">
                  <c:v>2.9692572633373384</c:v>
                </c:pt>
                <c:pt idx="543">
                  <c:v>2.993733410128355</c:v>
                </c:pt>
                <c:pt idx="544">
                  <c:v>2.9858567508841976</c:v>
                </c:pt>
                <c:pt idx="545">
                  <c:v>2.2715381731450015</c:v>
                </c:pt>
                <c:pt idx="546">
                  <c:v>2.2722292056457989</c:v>
                </c:pt>
                <c:pt idx="547">
                  <c:v>2.2518250245174403</c:v>
                </c:pt>
                <c:pt idx="548">
                  <c:v>2.2070859576903712</c:v>
                </c:pt>
                <c:pt idx="549">
                  <c:v>2.1680055028127097</c:v>
                </c:pt>
                <c:pt idx="550">
                  <c:v>5.6370266478177555</c:v>
                </c:pt>
                <c:pt idx="551">
                  <c:v>5.6203989433863022</c:v>
                </c:pt>
                <c:pt idx="552">
                  <c:v>5.6014552518309335</c:v>
                </c:pt>
                <c:pt idx="553">
                  <c:v>5.5922581590195408</c:v>
                </c:pt>
                <c:pt idx="554">
                  <c:v>5.5885371095297298</c:v>
                </c:pt>
                <c:pt idx="555">
                  <c:v>5.6069635719732975</c:v>
                </c:pt>
                <c:pt idx="556">
                  <c:v>5.6207944948037944</c:v>
                </c:pt>
                <c:pt idx="557">
                  <c:v>5.6476073035605978</c:v>
                </c:pt>
                <c:pt idx="558">
                  <c:v>5.6537143892513173</c:v>
                </c:pt>
                <c:pt idx="559">
                  <c:v>5.646633943654094</c:v>
                </c:pt>
                <c:pt idx="560">
                  <c:v>5.6366486312195256</c:v>
                </c:pt>
                <c:pt idx="561">
                  <c:v>5.6337342277235631</c:v>
                </c:pt>
                <c:pt idx="562">
                  <c:v>5.6202355701787736</c:v>
                </c:pt>
                <c:pt idx="563">
                  <c:v>5.6187074322319477</c:v>
                </c:pt>
                <c:pt idx="564">
                  <c:v>5.6315875551153116</c:v>
                </c:pt>
                <c:pt idx="565">
                  <c:v>6.6305433896794703</c:v>
                </c:pt>
                <c:pt idx="566">
                  <c:v>6.8818443790846624</c:v>
                </c:pt>
                <c:pt idx="567">
                  <c:v>6.8925296501633158</c:v>
                </c:pt>
                <c:pt idx="568">
                  <c:v>6.9499523957804774</c:v>
                </c:pt>
                <c:pt idx="569">
                  <c:v>7.0095362611852776</c:v>
                </c:pt>
                <c:pt idx="570">
                  <c:v>6.9937429725781719</c:v>
                </c:pt>
                <c:pt idx="571">
                  <c:v>6.9990474755580614</c:v>
                </c:pt>
                <c:pt idx="572">
                  <c:v>6.9904967211130407</c:v>
                </c:pt>
                <c:pt idx="573">
                  <c:v>7.0151829733855244</c:v>
                </c:pt>
                <c:pt idx="574">
                  <c:v>7.0108820496950734</c:v>
                </c:pt>
                <c:pt idx="575">
                  <c:v>4.5045332219549961</c:v>
                </c:pt>
                <c:pt idx="576">
                  <c:v>4.490729730217911</c:v>
                </c:pt>
                <c:pt idx="577">
                  <c:v>4.4829248354046731</c:v>
                </c:pt>
                <c:pt idx="578">
                  <c:v>4.9109438557989682</c:v>
                </c:pt>
                <c:pt idx="579">
                  <c:v>4.8860103680131379</c:v>
                </c:pt>
                <c:pt idx="580">
                  <c:v>5.1592928717004334</c:v>
                </c:pt>
                <c:pt idx="581">
                  <c:v>5.1709490037059256</c:v>
                </c:pt>
                <c:pt idx="582">
                  <c:v>5.6586267140037068</c:v>
                </c:pt>
                <c:pt idx="583">
                  <c:v>5.6617648099267743</c:v>
                </c:pt>
                <c:pt idx="584">
                  <c:v>5.772064914274349</c:v>
                </c:pt>
                <c:pt idx="585">
                  <c:v>5.772023184886681</c:v>
                </c:pt>
                <c:pt idx="586">
                  <c:v>5.7744834480669436</c:v>
                </c:pt>
                <c:pt idx="587">
                  <c:v>6.1401431543036393</c:v>
                </c:pt>
                <c:pt idx="588">
                  <c:v>6.148809743012623</c:v>
                </c:pt>
                <c:pt idx="589">
                  <c:v>6.1498954818586178</c:v>
                </c:pt>
                <c:pt idx="590">
                  <c:v>6.1306915336545957</c:v>
                </c:pt>
                <c:pt idx="591">
                  <c:v>6.123410349470948</c:v>
                </c:pt>
                <c:pt idx="592">
                  <c:v>6.3718965754018289</c:v>
                </c:pt>
                <c:pt idx="593">
                  <c:v>7.3194702449211579</c:v>
                </c:pt>
                <c:pt idx="594">
                  <c:v>7.3223615385989209</c:v>
                </c:pt>
                <c:pt idx="595">
                  <c:v>8.1214716609029765</c:v>
                </c:pt>
                <c:pt idx="596">
                  <c:v>8.1303141919737598</c:v>
                </c:pt>
                <c:pt idx="597">
                  <c:v>8.1058772279302431</c:v>
                </c:pt>
                <c:pt idx="598">
                  <c:v>8.1058772279302431</c:v>
                </c:pt>
                <c:pt idx="599">
                  <c:v>8.6098162410361621</c:v>
                </c:pt>
                <c:pt idx="600">
                  <c:v>8.6105923765704979</c:v>
                </c:pt>
                <c:pt idx="601">
                  <c:v>8.6114846043609852</c:v>
                </c:pt>
                <c:pt idx="602">
                  <c:v>9.6136561330603119</c:v>
                </c:pt>
                <c:pt idx="603">
                  <c:v>9.6212081718662095</c:v>
                </c:pt>
                <c:pt idx="604">
                  <c:v>9.6181859447969948</c:v>
                </c:pt>
                <c:pt idx="605">
                  <c:v>7.5698619442477355</c:v>
                </c:pt>
                <c:pt idx="606">
                  <c:v>6.8931682105575467</c:v>
                </c:pt>
                <c:pt idx="607">
                  <c:v>6.2680210428920535</c:v>
                </c:pt>
                <c:pt idx="610">
                  <c:v>6.2724054917089678</c:v>
                </c:pt>
                <c:pt idx="611">
                  <c:v>6.2750587688673578</c:v>
                </c:pt>
                <c:pt idx="612">
                  <c:v>6.2852940926944969</c:v>
                </c:pt>
                <c:pt idx="613">
                  <c:v>6.9406287082839953</c:v>
                </c:pt>
                <c:pt idx="614">
                  <c:v>7.7611207449821524</c:v>
                </c:pt>
                <c:pt idx="615">
                  <c:v>7.7618518181264013</c:v>
                </c:pt>
                <c:pt idx="616">
                  <c:v>8.5630326943775952</c:v>
                </c:pt>
                <c:pt idx="617">
                  <c:v>8.5717626130727673</c:v>
                </c:pt>
                <c:pt idx="618">
                  <c:v>10.260776940951763</c:v>
                </c:pt>
                <c:pt idx="619">
                  <c:v>8.6977270671842373</c:v>
                </c:pt>
                <c:pt idx="620">
                  <c:v>8.6956963088145471</c:v>
                </c:pt>
                <c:pt idx="621">
                  <c:v>8.9836476046894109</c:v>
                </c:pt>
                <c:pt idx="622">
                  <c:v>8.9661293684718704</c:v>
                </c:pt>
                <c:pt idx="623">
                  <c:v>8.9455427380833896</c:v>
                </c:pt>
                <c:pt idx="624">
                  <c:v>8.9522463924637012</c:v>
                </c:pt>
                <c:pt idx="625">
                  <c:v>9.1973273569891898</c:v>
                </c:pt>
                <c:pt idx="626">
                  <c:v>9.7544785739187585</c:v>
                </c:pt>
                <c:pt idx="627">
                  <c:v>9.7436085415505929</c:v>
                </c:pt>
                <c:pt idx="628">
                  <c:v>10.635182612536386</c:v>
                </c:pt>
                <c:pt idx="629">
                  <c:v>10.637947970075151</c:v>
                </c:pt>
                <c:pt idx="630">
                  <c:v>10.631314175453532</c:v>
                </c:pt>
                <c:pt idx="631">
                  <c:v>10.70172644264704</c:v>
                </c:pt>
                <c:pt idx="632">
                  <c:v>10.693331833946228</c:v>
                </c:pt>
                <c:pt idx="633">
                  <c:v>10.70889958927682</c:v>
                </c:pt>
                <c:pt idx="634">
                  <c:v>10.715087121797531</c:v>
                </c:pt>
                <c:pt idx="635">
                  <c:v>10.719823153958648</c:v>
                </c:pt>
                <c:pt idx="636">
                  <c:v>10.708997181275096</c:v>
                </c:pt>
                <c:pt idx="637">
                  <c:v>16.676884431496543</c:v>
                </c:pt>
                <c:pt idx="638">
                  <c:v>16.670151174735928</c:v>
                </c:pt>
                <c:pt idx="639">
                  <c:v>16.687001074506703</c:v>
                </c:pt>
                <c:pt idx="640">
                  <c:v>14.740754687765685</c:v>
                </c:pt>
                <c:pt idx="641">
                  <c:v>14.751868935468423</c:v>
                </c:pt>
                <c:pt idx="642">
                  <c:v>14.273553513610356</c:v>
                </c:pt>
                <c:pt idx="643">
                  <c:v>12.814088693037878</c:v>
                </c:pt>
                <c:pt idx="644">
                  <c:v>11.223924214134868</c:v>
                </c:pt>
                <c:pt idx="645">
                  <c:v>9.480451172334023</c:v>
                </c:pt>
                <c:pt idx="646">
                  <c:v>7.7280759085487034</c:v>
                </c:pt>
                <c:pt idx="647">
                  <c:v>5.9152051486802053</c:v>
                </c:pt>
                <c:pt idx="648">
                  <c:v>4.811790695381279</c:v>
                </c:pt>
                <c:pt idx="649">
                  <c:v>4.8176626972088172</c:v>
                </c:pt>
                <c:pt idx="650">
                  <c:v>4.7924350838328857</c:v>
                </c:pt>
                <c:pt idx="651">
                  <c:v>2.5279643051752245</c:v>
                </c:pt>
                <c:pt idx="652">
                  <c:v>2.489448928787537</c:v>
                </c:pt>
                <c:pt idx="653">
                  <c:v>2.9397785517950288</c:v>
                </c:pt>
                <c:pt idx="654">
                  <c:v>2.9416703144824945</c:v>
                </c:pt>
                <c:pt idx="655">
                  <c:v>2.9244178348510488</c:v>
                </c:pt>
                <c:pt idx="656">
                  <c:v>2.9106931493069008</c:v>
                </c:pt>
                <c:pt idx="657">
                  <c:v>2.6315163387811391</c:v>
                </c:pt>
                <c:pt idx="658">
                  <c:v>2.6323331195953976</c:v>
                </c:pt>
                <c:pt idx="659">
                  <c:v>2.6352167854924375</c:v>
                </c:pt>
                <c:pt idx="660">
                  <c:v>3.6818110500162038</c:v>
                </c:pt>
                <c:pt idx="661">
                  <c:v>3.6781947631745933</c:v>
                </c:pt>
                <c:pt idx="662">
                  <c:v>5.124399541635893</c:v>
                </c:pt>
                <c:pt idx="663">
                  <c:v>5.1395405428710248</c:v>
                </c:pt>
                <c:pt idx="664">
                  <c:v>5.6927970800997798</c:v>
                </c:pt>
                <c:pt idx="665">
                  <c:v>5.6885599304446428</c:v>
                </c:pt>
                <c:pt idx="666">
                  <c:v>5.6998979240840262</c:v>
                </c:pt>
                <c:pt idx="667">
                  <c:v>5.708544609019464</c:v>
                </c:pt>
                <c:pt idx="668">
                  <c:v>5.722760832967495</c:v>
                </c:pt>
                <c:pt idx="669">
                  <c:v>5.9291221851900069</c:v>
                </c:pt>
                <c:pt idx="670">
                  <c:v>5.9293178148893588</c:v>
                </c:pt>
                <c:pt idx="671">
                  <c:v>6.7320517266503002</c:v>
                </c:pt>
                <c:pt idx="672">
                  <c:v>6.7169074982555825</c:v>
                </c:pt>
                <c:pt idx="673">
                  <c:v>6.7065701819439951</c:v>
                </c:pt>
                <c:pt idx="674">
                  <c:v>6.7068196746542537</c:v>
                </c:pt>
                <c:pt idx="675">
                  <c:v>6.5929320920668069</c:v>
                </c:pt>
                <c:pt idx="676">
                  <c:v>6.5714238036071952</c:v>
                </c:pt>
                <c:pt idx="677">
                  <c:v>6.5611877536442691</c:v>
                </c:pt>
                <c:pt idx="678">
                  <c:v>6.5345293298962703</c:v>
                </c:pt>
                <c:pt idx="679">
                  <c:v>6.5419353177803874</c:v>
                </c:pt>
                <c:pt idx="680">
                  <c:v>6.5450898260641877</c:v>
                </c:pt>
                <c:pt idx="681">
                  <c:v>6.5257881656698107</c:v>
                </c:pt>
                <c:pt idx="682">
                  <c:v>7.6433063251455966</c:v>
                </c:pt>
                <c:pt idx="683">
                  <c:v>7.8339600643648026</c:v>
                </c:pt>
                <c:pt idx="684">
                  <c:v>7.8569985718704354</c:v>
                </c:pt>
                <c:pt idx="685">
                  <c:v>7.8937740325529244</c:v>
                </c:pt>
                <c:pt idx="686">
                  <c:v>7.8905026050346905</c:v>
                </c:pt>
                <c:pt idx="687">
                  <c:v>7.8968156549575355</c:v>
                </c:pt>
                <c:pt idx="688">
                  <c:v>7.8864924662091562</c:v>
                </c:pt>
                <c:pt idx="689">
                  <c:v>7.8844176453720412</c:v>
                </c:pt>
                <c:pt idx="690">
                  <c:v>7.8926083772061499</c:v>
                </c:pt>
                <c:pt idx="691">
                  <c:v>8.1514171164124214</c:v>
                </c:pt>
                <c:pt idx="692">
                  <c:v>8.1632855777846505</c:v>
                </c:pt>
                <c:pt idx="693">
                  <c:v>8.1860873511171821</c:v>
                </c:pt>
                <c:pt idx="694">
                  <c:v>8.1953758632585405</c:v>
                </c:pt>
                <c:pt idx="695">
                  <c:v>8.2087997159054531</c:v>
                </c:pt>
                <c:pt idx="696">
                  <c:v>8.2127076891363835</c:v>
                </c:pt>
                <c:pt idx="697">
                  <c:v>8.2108181524322639</c:v>
                </c:pt>
                <c:pt idx="698">
                  <c:v>8.2137143450678316</c:v>
                </c:pt>
                <c:pt idx="699">
                  <c:v>8.7173823690096945</c:v>
                </c:pt>
                <c:pt idx="700">
                  <c:v>8.7097447052182027</c:v>
                </c:pt>
                <c:pt idx="701">
                  <c:v>8.7039797649087944</c:v>
                </c:pt>
                <c:pt idx="702">
                  <c:v>5.9569119354302966</c:v>
                </c:pt>
                <c:pt idx="703">
                  <c:v>4.9088653850684185</c:v>
                </c:pt>
                <c:pt idx="704">
                  <c:v>4.2035637048217716</c:v>
                </c:pt>
                <c:pt idx="705">
                  <c:v>4.1958237754954943</c:v>
                </c:pt>
                <c:pt idx="706">
                  <c:v>4.2036358349552723</c:v>
                </c:pt>
                <c:pt idx="707">
                  <c:v>4.2144548036560385</c:v>
                </c:pt>
                <c:pt idx="708">
                  <c:v>3.7598765643141472</c:v>
                </c:pt>
                <c:pt idx="709">
                  <c:v>4.2113699292075895</c:v>
                </c:pt>
                <c:pt idx="710">
                  <c:v>4.6165403459162162</c:v>
                </c:pt>
                <c:pt idx="711">
                  <c:v>3.7205901635999976</c:v>
                </c:pt>
                <c:pt idx="712">
                  <c:v>3.7236514034430406</c:v>
                </c:pt>
                <c:pt idx="713">
                  <c:v>3.7208618411572054</c:v>
                </c:pt>
                <c:pt idx="714">
                  <c:v>3.7177390398220211</c:v>
                </c:pt>
                <c:pt idx="715">
                  <c:v>4.2206437763813129</c:v>
                </c:pt>
                <c:pt idx="716">
                  <c:v>4.2257169458185508</c:v>
                </c:pt>
                <c:pt idx="717">
                  <c:v>4.2221233268062894</c:v>
                </c:pt>
                <c:pt idx="718">
                  <c:v>4.233709417792892</c:v>
                </c:pt>
                <c:pt idx="719">
                  <c:v>4.260423670540022</c:v>
                </c:pt>
                <c:pt idx="720">
                  <c:v>4.2645831532186005</c:v>
                </c:pt>
                <c:pt idx="721">
                  <c:v>4.2580342550572565</c:v>
                </c:pt>
                <c:pt idx="722">
                  <c:v>6.0115812337602081</c:v>
                </c:pt>
                <c:pt idx="723">
                  <c:v>4.7653574135414374</c:v>
                </c:pt>
                <c:pt idx="724">
                  <c:v>4.7771572504510633</c:v>
                </c:pt>
                <c:pt idx="725">
                  <c:v>4.7959878211725355</c:v>
                </c:pt>
                <c:pt idx="726">
                  <c:v>4.0626063420072711</c:v>
                </c:pt>
                <c:pt idx="727">
                  <c:v>4.164484358780566</c:v>
                </c:pt>
                <c:pt idx="728">
                  <c:v>4.4227923705365892</c:v>
                </c:pt>
                <c:pt idx="729">
                  <c:v>4.4690312102637364</c:v>
                </c:pt>
                <c:pt idx="730">
                  <c:v>4.9860875061998211</c:v>
                </c:pt>
                <c:pt idx="731">
                  <c:v>4.8831846432695238</c:v>
                </c:pt>
                <c:pt idx="732">
                  <c:v>4.8914311404244115</c:v>
                </c:pt>
                <c:pt idx="733">
                  <c:v>4.9840307232089627</c:v>
                </c:pt>
                <c:pt idx="734">
                  <c:v>5.4747430401516377</c:v>
                </c:pt>
                <c:pt idx="735">
                  <c:v>5.4289889643195393</c:v>
                </c:pt>
                <c:pt idx="736">
                  <c:v>5.3719817107548886</c:v>
                </c:pt>
                <c:pt idx="737">
                  <c:v>5.3974086244840995</c:v>
                </c:pt>
                <c:pt idx="738">
                  <c:v>5.407297327075308</c:v>
                </c:pt>
                <c:pt idx="739">
                  <c:v>5.3890879032430075</c:v>
                </c:pt>
                <c:pt idx="740">
                  <c:v>6.3785559427890037</c:v>
                </c:pt>
                <c:pt idx="741">
                  <c:v>5.8723607438932586</c:v>
                </c:pt>
                <c:pt idx="742">
                  <c:v>5.870490868076109</c:v>
                </c:pt>
                <c:pt idx="743">
                  <c:v>5.8072924427642976</c:v>
                </c:pt>
                <c:pt idx="744">
                  <c:v>5.8100972652306648</c:v>
                </c:pt>
                <c:pt idx="745">
                  <c:v>6.4022311721383041</c:v>
                </c:pt>
                <c:pt idx="746">
                  <c:v>6.9030648220808617</c:v>
                </c:pt>
                <c:pt idx="747">
                  <c:v>6.8984718126447762</c:v>
                </c:pt>
                <c:pt idx="748">
                  <c:v>6.8766443183842485</c:v>
                </c:pt>
                <c:pt idx="749">
                  <c:v>6.8329981125208343</c:v>
                </c:pt>
                <c:pt idx="750">
                  <c:v>6.7404959513119218</c:v>
                </c:pt>
                <c:pt idx="751">
                  <c:v>6.7150207645812054</c:v>
                </c:pt>
                <c:pt idx="752">
                  <c:v>6.7087763584733651</c:v>
                </c:pt>
                <c:pt idx="753">
                  <c:v>6.6715526718893132</c:v>
                </c:pt>
                <c:pt idx="754">
                  <c:v>6.638585201550872</c:v>
                </c:pt>
                <c:pt idx="755">
                  <c:v>7.1275062499877588</c:v>
                </c:pt>
                <c:pt idx="756">
                  <c:v>7.1291883895471679</c:v>
                </c:pt>
                <c:pt idx="757">
                  <c:v>7.0869525871935393</c:v>
                </c:pt>
                <c:pt idx="758">
                  <c:v>7.0790831056833881</c:v>
                </c:pt>
                <c:pt idx="759">
                  <c:v>7.0859220942996286</c:v>
                </c:pt>
                <c:pt idx="760">
                  <c:v>7.1028837262611333</c:v>
                </c:pt>
                <c:pt idx="761">
                  <c:v>8.1294800608523072</c:v>
                </c:pt>
                <c:pt idx="762">
                  <c:v>8.1828959895399294</c:v>
                </c:pt>
                <c:pt idx="763">
                  <c:v>8.1971324826623349</c:v>
                </c:pt>
                <c:pt idx="764">
                  <c:v>8.2032689156320551</c:v>
                </c:pt>
                <c:pt idx="765">
                  <c:v>8.6131872053026619</c:v>
                </c:pt>
                <c:pt idx="766">
                  <c:v>8.6119535495750839</c:v>
                </c:pt>
                <c:pt idx="767">
                  <c:v>6.757468828656795</c:v>
                </c:pt>
                <c:pt idx="768">
                  <c:v>5.4506644758101661</c:v>
                </c:pt>
                <c:pt idx="769">
                  <c:v>4.7452017518292342</c:v>
                </c:pt>
                <c:pt idx="770">
                  <c:v>3.7422534202933875</c:v>
                </c:pt>
                <c:pt idx="771">
                  <c:v>3.7483148546333114</c:v>
                </c:pt>
                <c:pt idx="772">
                  <c:v>4.9235727507106866</c:v>
                </c:pt>
                <c:pt idx="773">
                  <c:v>4.9080829573288121</c:v>
                </c:pt>
                <c:pt idx="774">
                  <c:v>3.6927300710242785</c:v>
                </c:pt>
                <c:pt idx="775">
                  <c:v>3.6827846824061874</c:v>
                </c:pt>
                <c:pt idx="776">
                  <c:v>4.1882948249847098</c:v>
                </c:pt>
                <c:pt idx="777">
                  <c:v>4.1569630581400387</c:v>
                </c:pt>
                <c:pt idx="778">
                  <c:v>4.1466568965093487</c:v>
                </c:pt>
                <c:pt idx="779">
                  <c:v>4.1931197128030462</c:v>
                </c:pt>
                <c:pt idx="780">
                  <c:v>4.8943347911177995</c:v>
                </c:pt>
                <c:pt idx="781">
                  <c:v>4.8821414178798026</c:v>
                </c:pt>
                <c:pt idx="782">
                  <c:v>4.888125140255708</c:v>
                </c:pt>
                <c:pt idx="783">
                  <c:v>4.8909140577700922</c:v>
                </c:pt>
                <c:pt idx="784">
                  <c:v>4.8868890391061193</c:v>
                </c:pt>
                <c:pt idx="785">
                  <c:v>4.8925068481942571</c:v>
                </c:pt>
                <c:pt idx="786">
                  <c:v>4.8789827000063051</c:v>
                </c:pt>
                <c:pt idx="787">
                  <c:v>4.8592717440140873</c:v>
                </c:pt>
                <c:pt idx="788">
                  <c:v>4.8563772593684087</c:v>
                </c:pt>
                <c:pt idx="789">
                  <c:v>4.8580204918684089</c:v>
                </c:pt>
                <c:pt idx="790">
                  <c:v>5.0705545754955192</c:v>
                </c:pt>
                <c:pt idx="791">
                  <c:v>2.9160305413156578</c:v>
                </c:pt>
                <c:pt idx="792">
                  <c:v>2.5008968100323834</c:v>
                </c:pt>
                <c:pt idx="793">
                  <c:v>2.5465006188813053</c:v>
                </c:pt>
                <c:pt idx="794">
                  <c:v>2.5437024910338852</c:v>
                </c:pt>
                <c:pt idx="795">
                  <c:v>2.6460292573864064</c:v>
                </c:pt>
                <c:pt idx="796">
                  <c:v>2.6449897934655446</c:v>
                </c:pt>
                <c:pt idx="797">
                  <c:v>2.6583282891783711</c:v>
                </c:pt>
                <c:pt idx="798">
                  <c:v>2.6639757461552844</c:v>
                </c:pt>
                <c:pt idx="799">
                  <c:v>4.1757649743444416</c:v>
                </c:pt>
                <c:pt idx="800">
                  <c:v>4.1980772608495416</c:v>
                </c:pt>
                <c:pt idx="801">
                  <c:v>4.1999616596337113</c:v>
                </c:pt>
                <c:pt idx="802">
                  <c:v>4.3000357267131486</c:v>
                </c:pt>
                <c:pt idx="803">
                  <c:v>3.684960070084859</c:v>
                </c:pt>
                <c:pt idx="804">
                  <c:v>3.677990165881019</c:v>
                </c:pt>
                <c:pt idx="805">
                  <c:v>3.6544184732931804</c:v>
                </c:pt>
                <c:pt idx="806">
                  <c:v>3.6519252891996445</c:v>
                </c:pt>
                <c:pt idx="807">
                  <c:v>3.6593886981915515</c:v>
                </c:pt>
                <c:pt idx="808">
                  <c:v>3.6539801115791621</c:v>
                </c:pt>
                <c:pt idx="809">
                  <c:v>4.1939811153639388</c:v>
                </c:pt>
                <c:pt idx="810">
                  <c:v>4.1963621149613592</c:v>
                </c:pt>
                <c:pt idx="811">
                  <c:v>4.2306080550087213</c:v>
                </c:pt>
                <c:pt idx="812">
                  <c:v>4.3242231863726461</c:v>
                </c:pt>
                <c:pt idx="813">
                  <c:v>4.3635110632779295</c:v>
                </c:pt>
                <c:pt idx="814">
                  <c:v>4.3652886281879928</c:v>
                </c:pt>
                <c:pt idx="815">
                  <c:v>4.3315397828103004</c:v>
                </c:pt>
                <c:pt idx="816">
                  <c:v>4.0922077245626856</c:v>
                </c:pt>
                <c:pt idx="817">
                  <c:v>4.0990776547263481</c:v>
                </c:pt>
                <c:pt idx="818">
                  <c:v>4.0995875360716711</c:v>
                </c:pt>
                <c:pt idx="819">
                  <c:v>4.082148687872623</c:v>
                </c:pt>
                <c:pt idx="820">
                  <c:v>4.0142378614649337</c:v>
                </c:pt>
                <c:pt idx="821">
                  <c:v>4.0217100099553393</c:v>
                </c:pt>
                <c:pt idx="822">
                  <c:v>4.0390133001831581</c:v>
                </c:pt>
                <c:pt idx="823">
                  <c:v>4.0575062556214085</c:v>
                </c:pt>
                <c:pt idx="824">
                  <c:v>4.0676458991543862</c:v>
                </c:pt>
                <c:pt idx="825">
                  <c:v>4.0321325316915493</c:v>
                </c:pt>
                <c:pt idx="826">
                  <c:v>4.1202228782263157</c:v>
                </c:pt>
                <c:pt idx="827">
                  <c:v>4.1066203138710886</c:v>
                </c:pt>
                <c:pt idx="828">
                  <c:v>4.0848422288587889</c:v>
                </c:pt>
                <c:pt idx="829">
                  <c:v>4.0590827303051338</c:v>
                </c:pt>
                <c:pt idx="830">
                  <c:v>4.6976575175794109</c:v>
                </c:pt>
                <c:pt idx="831">
                  <c:v>4.6815214153770732</c:v>
                </c:pt>
                <c:pt idx="832">
                  <c:v>4.4749773832601667</c:v>
                </c:pt>
                <c:pt idx="833">
                  <c:v>4.4713849227310858</c:v>
                </c:pt>
                <c:pt idx="834">
                  <c:v>4.4869036145701156</c:v>
                </c:pt>
                <c:pt idx="835">
                  <c:v>4.37780689223528</c:v>
                </c:pt>
                <c:pt idx="836">
                  <c:v>4.3771827684636966</c:v>
                </c:pt>
                <c:pt idx="837">
                  <c:v>4.3672944619004461</c:v>
                </c:pt>
                <c:pt idx="838">
                  <c:v>4.1214181056396599</c:v>
                </c:pt>
                <c:pt idx="839">
                  <c:v>4.911151259218796</c:v>
                </c:pt>
                <c:pt idx="840">
                  <c:v>4.7168421246516479</c:v>
                </c:pt>
                <c:pt idx="841">
                  <c:v>4.7185116391858175</c:v>
                </c:pt>
                <c:pt idx="842">
                  <c:v>4.7250792963063253</c:v>
                </c:pt>
                <c:pt idx="843">
                  <c:v>4.6285561653030358</c:v>
                </c:pt>
                <c:pt idx="844">
                  <c:v>4.6283038267991383</c:v>
                </c:pt>
                <c:pt idx="845">
                  <c:v>4.6253233436480619</c:v>
                </c:pt>
                <c:pt idx="846">
                  <c:v>4.6229241382110144</c:v>
                </c:pt>
                <c:pt idx="847">
                  <c:v>4.1527419709415394</c:v>
                </c:pt>
                <c:pt idx="848">
                  <c:v>4.1564253964652211</c:v>
                </c:pt>
                <c:pt idx="849">
                  <c:v>4.1679741671942452</c:v>
                </c:pt>
                <c:pt idx="850">
                  <c:v>4.1713392770092952</c:v>
                </c:pt>
                <c:pt idx="851">
                  <c:v>3.5196208569715255</c:v>
                </c:pt>
                <c:pt idx="852">
                  <c:v>3.5193864452772798</c:v>
                </c:pt>
                <c:pt idx="853">
                  <c:v>4.4462283452320239</c:v>
                </c:pt>
                <c:pt idx="854">
                  <c:v>3.4498787753132611</c:v>
                </c:pt>
                <c:pt idx="855">
                  <c:v>3.4445132086855677</c:v>
                </c:pt>
                <c:pt idx="856">
                  <c:v>2.8821872683986922</c:v>
                </c:pt>
                <c:pt idx="857">
                  <c:v>2.882009957326753</c:v>
                </c:pt>
                <c:pt idx="858">
                  <c:v>3.400909413580341</c:v>
                </c:pt>
                <c:pt idx="859">
                  <c:v>3.3934361813336431</c:v>
                </c:pt>
                <c:pt idx="860">
                  <c:v>3.493701612903485</c:v>
                </c:pt>
                <c:pt idx="861">
                  <c:v>3.4844912747443031</c:v>
                </c:pt>
                <c:pt idx="862">
                  <c:v>3.4520425596555722</c:v>
                </c:pt>
                <c:pt idx="863">
                  <c:v>3.7915177817808705</c:v>
                </c:pt>
                <c:pt idx="864">
                  <c:v>3.7883298092517901</c:v>
                </c:pt>
                <c:pt idx="865">
                  <c:v>3.7989749438606037</c:v>
                </c:pt>
                <c:pt idx="866">
                  <c:v>3.7992625735854202</c:v>
                </c:pt>
                <c:pt idx="867">
                  <c:v>3.7910483729721118</c:v>
                </c:pt>
                <c:pt idx="868">
                  <c:v>4.2785861658899709</c:v>
                </c:pt>
                <c:pt idx="869">
                  <c:v>4.2828673005467452</c:v>
                </c:pt>
                <c:pt idx="870">
                  <c:v>4.2801425721363726</c:v>
                </c:pt>
                <c:pt idx="871">
                  <c:v>4.0822443795967898</c:v>
                </c:pt>
                <c:pt idx="872">
                  <c:v>4.5337088193144197</c:v>
                </c:pt>
                <c:pt idx="873">
                  <c:v>4.5312981489475126</c:v>
                </c:pt>
                <c:pt idx="874">
                  <c:v>4.540595807357886</c:v>
                </c:pt>
                <c:pt idx="875">
                  <c:v>4.9853015456762249</c:v>
                </c:pt>
                <c:pt idx="876">
                  <c:v>3.4793182211132856</c:v>
                </c:pt>
                <c:pt idx="877">
                  <c:v>4.8295936770842038</c:v>
                </c:pt>
                <c:pt idx="878">
                  <c:v>4.8278348942334812</c:v>
                </c:pt>
                <c:pt idx="879">
                  <c:v>4.8291233719852817</c:v>
                </c:pt>
                <c:pt idx="880">
                  <c:v>4.3772526149852817</c:v>
                </c:pt>
                <c:pt idx="881">
                  <c:v>4.381777129341403</c:v>
                </c:pt>
                <c:pt idx="882">
                  <c:v>4.3833680127406804</c:v>
                </c:pt>
                <c:pt idx="883">
                  <c:v>5.1232061710527281</c:v>
                </c:pt>
                <c:pt idx="884">
                  <c:v>5.125301489131866</c:v>
                </c:pt>
                <c:pt idx="885">
                  <c:v>5.1177847980470306</c:v>
                </c:pt>
                <c:pt idx="886">
                  <c:v>5.1192796036780264</c:v>
                </c:pt>
                <c:pt idx="887">
                  <c:v>5.1718897695916892</c:v>
                </c:pt>
                <c:pt idx="888">
                  <c:v>5.1695184880050533</c:v>
                </c:pt>
                <c:pt idx="889">
                  <c:v>5.1715012191543313</c:v>
                </c:pt>
                <c:pt idx="890">
                  <c:v>5.3141626943911264</c:v>
                </c:pt>
                <c:pt idx="891">
                  <c:v>5.3129011526357264</c:v>
                </c:pt>
                <c:pt idx="892">
                  <c:v>4.9635326986396242</c:v>
                </c:pt>
                <c:pt idx="893">
                  <c:v>4.9656150700784707</c:v>
                </c:pt>
                <c:pt idx="894">
                  <c:v>5.3684861949291935</c:v>
                </c:pt>
                <c:pt idx="895">
                  <c:v>5.3699994212262574</c:v>
                </c:pt>
                <c:pt idx="896">
                  <c:v>3.9103201909954484</c:v>
                </c:pt>
                <c:pt idx="897">
                  <c:v>5.1686561751914928</c:v>
                </c:pt>
                <c:pt idx="898">
                  <c:v>5.1696227198515681</c:v>
                </c:pt>
                <c:pt idx="899">
                  <c:v>5.1542811516183509</c:v>
                </c:pt>
                <c:pt idx="900">
                  <c:v>5.1370258477232573</c:v>
                </c:pt>
                <c:pt idx="901">
                  <c:v>4.485220692854563</c:v>
                </c:pt>
                <c:pt idx="902">
                  <c:v>4.1297873198809381</c:v>
                </c:pt>
                <c:pt idx="903">
                  <c:v>4.1285656195805833</c:v>
                </c:pt>
                <c:pt idx="904">
                  <c:v>4.6227180954579783</c:v>
                </c:pt>
                <c:pt idx="905">
                  <c:v>4.622160561671711</c:v>
                </c:pt>
                <c:pt idx="906">
                  <c:v>4.6205046752415537</c:v>
                </c:pt>
                <c:pt idx="907">
                  <c:v>4.619908141428601</c:v>
                </c:pt>
                <c:pt idx="908">
                  <c:v>4.6287857218482706</c:v>
                </c:pt>
                <c:pt idx="909">
                  <c:v>4.6378589929654757</c:v>
                </c:pt>
                <c:pt idx="910">
                  <c:v>4.6420470681366339</c:v>
                </c:pt>
                <c:pt idx="911">
                  <c:v>5.4989184525092396</c:v>
                </c:pt>
                <c:pt idx="912">
                  <c:v>5.5014164429861658</c:v>
                </c:pt>
                <c:pt idx="913">
                  <c:v>5.7479333132559507</c:v>
                </c:pt>
                <c:pt idx="914">
                  <c:v>5.7476691759304117</c:v>
                </c:pt>
                <c:pt idx="915">
                  <c:v>5.7561972744813739</c:v>
                </c:pt>
                <c:pt idx="916">
                  <c:v>5.7553521658320967</c:v>
                </c:pt>
                <c:pt idx="917">
                  <c:v>5.5566664454418042</c:v>
                </c:pt>
                <c:pt idx="918">
                  <c:v>5.5582372937190874</c:v>
                </c:pt>
                <c:pt idx="919">
                  <c:v>5.5504457457637573</c:v>
                </c:pt>
                <c:pt idx="920">
                  <c:v>5.5000746007781416</c:v>
                </c:pt>
                <c:pt idx="921">
                  <c:v>5.5031023339364191</c:v>
                </c:pt>
                <c:pt idx="922">
                  <c:v>5.5031023339364191</c:v>
                </c:pt>
                <c:pt idx="923">
                  <c:v>5.5002658051627371</c:v>
                </c:pt>
                <c:pt idx="924">
                  <c:v>5.5012560571897087</c:v>
                </c:pt>
                <c:pt idx="925">
                  <c:v>5.2493287986678263</c:v>
                </c:pt>
                <c:pt idx="926">
                  <c:v>5.2544689352865337</c:v>
                </c:pt>
                <c:pt idx="927">
                  <c:v>5.904440984075805</c:v>
                </c:pt>
                <c:pt idx="928">
                  <c:v>5.9030539453111199</c:v>
                </c:pt>
                <c:pt idx="929">
                  <c:v>5.9017956733668742</c:v>
                </c:pt>
                <c:pt idx="930">
                  <c:v>6.0488366658665775</c:v>
                </c:pt>
                <c:pt idx="931">
                  <c:v>6.0412493512994292</c:v>
                </c:pt>
                <c:pt idx="932">
                  <c:v>6.5917902662005075</c:v>
                </c:pt>
                <c:pt idx="933">
                  <c:v>6.5917902662005075</c:v>
                </c:pt>
                <c:pt idx="934">
                  <c:v>7.5432824559825802</c:v>
                </c:pt>
                <c:pt idx="935">
                  <c:v>7.5432113523240059</c:v>
                </c:pt>
                <c:pt idx="936">
                  <c:v>7.7434508219301286</c:v>
                </c:pt>
                <c:pt idx="937">
                  <c:v>7.7462563034678968</c:v>
                </c:pt>
                <c:pt idx="938">
                  <c:v>7.7524871738315024</c:v>
                </c:pt>
                <c:pt idx="939">
                  <c:v>7.7170429108920588</c:v>
                </c:pt>
                <c:pt idx="940">
                  <c:v>7.5351333127155113</c:v>
                </c:pt>
                <c:pt idx="941">
                  <c:v>6.5865001288920713</c:v>
                </c:pt>
                <c:pt idx="942">
                  <c:v>6.5865001288920713</c:v>
                </c:pt>
                <c:pt idx="943">
                  <c:v>5.9845489114748096</c:v>
                </c:pt>
                <c:pt idx="944">
                  <c:v>5.9937650942535914</c:v>
                </c:pt>
                <c:pt idx="945">
                  <c:v>5.984604155454428</c:v>
                </c:pt>
                <c:pt idx="946">
                  <c:v>5.9768174413839796</c:v>
                </c:pt>
                <c:pt idx="947">
                  <c:v>7.074808428200531</c:v>
                </c:pt>
                <c:pt idx="948">
                  <c:v>5.8260685019256577</c:v>
                </c:pt>
                <c:pt idx="949">
                  <c:v>5.8230141940230782</c:v>
                </c:pt>
                <c:pt idx="950">
                  <c:v>5.8106753344562279</c:v>
                </c:pt>
                <c:pt idx="951">
                  <c:v>6.5620457543357213</c:v>
                </c:pt>
                <c:pt idx="952">
                  <c:v>6.5698135812439968</c:v>
                </c:pt>
                <c:pt idx="953">
                  <c:v>5.7207404719151578</c:v>
                </c:pt>
                <c:pt idx="954">
                  <c:v>5.7140989351813429</c:v>
                </c:pt>
                <c:pt idx="955">
                  <c:v>5.6481143324460366</c:v>
                </c:pt>
                <c:pt idx="956">
                  <c:v>4.5632339998762284</c:v>
                </c:pt>
                <c:pt idx="957">
                  <c:v>4.6081450272911058</c:v>
                </c:pt>
                <c:pt idx="958">
                  <c:v>4.9559213448252741</c:v>
                </c:pt>
                <c:pt idx="959">
                  <c:v>4.9591754683450588</c:v>
                </c:pt>
                <c:pt idx="960">
                  <c:v>5.8617828034421819</c:v>
                </c:pt>
                <c:pt idx="961">
                  <c:v>5.8664958285914599</c:v>
                </c:pt>
                <c:pt idx="962">
                  <c:v>5.8572795909508706</c:v>
                </c:pt>
                <c:pt idx="963">
                  <c:v>5.8589734666729925</c:v>
                </c:pt>
                <c:pt idx="964">
                  <c:v>5.8777822133936262</c:v>
                </c:pt>
                <c:pt idx="965">
                  <c:v>6.3127801026280368</c:v>
                </c:pt>
                <c:pt idx="966">
                  <c:v>6.3072049109496788</c:v>
                </c:pt>
                <c:pt idx="967">
                  <c:v>6.0282031328126884</c:v>
                </c:pt>
                <c:pt idx="968">
                  <c:v>6.0362596183402673</c:v>
                </c:pt>
                <c:pt idx="969">
                  <c:v>6.044513207592674</c:v>
                </c:pt>
                <c:pt idx="970">
                  <c:v>6.0537055687011776</c:v>
                </c:pt>
                <c:pt idx="971">
                  <c:v>6.0614273482827112</c:v>
                </c:pt>
                <c:pt idx="972">
                  <c:v>6.0706308267491362</c:v>
                </c:pt>
                <c:pt idx="973">
                  <c:v>5.9026141306118491</c:v>
                </c:pt>
                <c:pt idx="974">
                  <c:v>5.8876637835267154</c:v>
                </c:pt>
                <c:pt idx="975">
                  <c:v>5.6794334717059707</c:v>
                </c:pt>
                <c:pt idx="976">
                  <c:v>5.6728096057737147</c:v>
                </c:pt>
                <c:pt idx="977">
                  <c:v>5.6617691798177772</c:v>
                </c:pt>
                <c:pt idx="978">
                  <c:v>5.4325177162742992</c:v>
                </c:pt>
                <c:pt idx="979">
                  <c:v>5.4135035106043192</c:v>
                </c:pt>
                <c:pt idx="980">
                  <c:v>5.388908465303059</c:v>
                </c:pt>
                <c:pt idx="981">
                  <c:v>5.3806998029190609</c:v>
                </c:pt>
                <c:pt idx="982">
                  <c:v>5.3759780614343402</c:v>
                </c:pt>
                <c:pt idx="983">
                  <c:v>5.3556360532946456</c:v>
                </c:pt>
                <c:pt idx="984">
                  <c:v>5.3309247488186244</c:v>
                </c:pt>
                <c:pt idx="985">
                  <c:v>4.8245136314637094</c:v>
                </c:pt>
                <c:pt idx="986">
                  <c:v>4.8270193643845705</c:v>
                </c:pt>
                <c:pt idx="987">
                  <c:v>4.8094907401912179</c:v>
                </c:pt>
                <c:pt idx="988">
                  <c:v>4.8185749960620248</c:v>
                </c:pt>
                <c:pt idx="989">
                  <c:v>5.1246484303698745</c:v>
                </c:pt>
                <c:pt idx="990">
                  <c:v>5.1246484303698745</c:v>
                </c:pt>
                <c:pt idx="991">
                  <c:v>5.116718973803037</c:v>
                </c:pt>
                <c:pt idx="992">
                  <c:v>5.1006704066783355</c:v>
                </c:pt>
                <c:pt idx="993">
                  <c:v>5.651493637243088</c:v>
                </c:pt>
                <c:pt idx="994">
                  <c:v>5.6381372832625738</c:v>
                </c:pt>
                <c:pt idx="995">
                  <c:v>5.4322698841237846</c:v>
                </c:pt>
                <c:pt idx="996">
                  <c:v>5.4052974155677225</c:v>
                </c:pt>
                <c:pt idx="997">
                  <c:v>5.9569306236666453</c:v>
                </c:pt>
                <c:pt idx="998">
                  <c:v>5.9511200736216772</c:v>
                </c:pt>
                <c:pt idx="999">
                  <c:v>5.9479842764073494</c:v>
                </c:pt>
                <c:pt idx="1000">
                  <c:v>5.9566862562544598</c:v>
                </c:pt>
                <c:pt idx="1001">
                  <c:v>5.9783617787379759</c:v>
                </c:pt>
                <c:pt idx="1002">
                  <c:v>5.6133409310278539</c:v>
                </c:pt>
                <c:pt idx="1003">
                  <c:v>5.6512843636975223</c:v>
                </c:pt>
                <c:pt idx="1004">
                  <c:v>6.1743883533552024</c:v>
                </c:pt>
                <c:pt idx="1005">
                  <c:v>6.1845329770575388</c:v>
                </c:pt>
                <c:pt idx="1006">
                  <c:v>5.3832005191096952</c:v>
                </c:pt>
                <c:pt idx="1007">
                  <c:v>6.1856067855269554</c:v>
                </c:pt>
                <c:pt idx="1008">
                  <c:v>6.1418460757238851</c:v>
                </c:pt>
                <c:pt idx="1009">
                  <c:v>6.1288411518186123</c:v>
                </c:pt>
                <c:pt idx="1010">
                  <c:v>6.1059945037149008</c:v>
                </c:pt>
                <c:pt idx="1011">
                  <c:v>6.1099329888354079</c:v>
                </c:pt>
                <c:pt idx="1012">
                  <c:v>6.1067760635422399</c:v>
                </c:pt>
                <c:pt idx="1013">
                  <c:v>6.1179372441864261</c:v>
                </c:pt>
                <c:pt idx="1014">
                  <c:v>6.1459024205125727</c:v>
                </c:pt>
                <c:pt idx="1015">
                  <c:v>6.6637324351390737</c:v>
                </c:pt>
                <c:pt idx="1016">
                  <c:v>6.667749432470309</c:v>
                </c:pt>
                <c:pt idx="1017">
                  <c:v>6.6769949155659312</c:v>
                </c:pt>
                <c:pt idx="1018">
                  <c:v>7.4318857044619184</c:v>
                </c:pt>
                <c:pt idx="1019">
                  <c:v>7.4745431499937034</c:v>
                </c:pt>
                <c:pt idx="1020">
                  <c:v>7.960745625265444</c:v>
                </c:pt>
                <c:pt idx="1021">
                  <c:v>7.9515250524210259</c:v>
                </c:pt>
                <c:pt idx="1022">
                  <c:v>7.955231435305917</c:v>
                </c:pt>
                <c:pt idx="1023">
                  <c:v>7.6971437334399146</c:v>
                </c:pt>
                <c:pt idx="1024">
                  <c:v>7.1278659167209506</c:v>
                </c:pt>
                <c:pt idx="1025">
                  <c:v>7.0914326424300569</c:v>
                </c:pt>
                <c:pt idx="1026">
                  <c:v>5.5873986145793344</c:v>
                </c:pt>
                <c:pt idx="1027">
                  <c:v>5.5981407689453366</c:v>
                </c:pt>
                <c:pt idx="1028">
                  <c:v>5.6392467694624013</c:v>
                </c:pt>
                <c:pt idx="1029">
                  <c:v>5.6690789248980913</c:v>
                </c:pt>
                <c:pt idx="1030">
                  <c:v>5.6654221701935041</c:v>
                </c:pt>
                <c:pt idx="1031">
                  <c:v>5.6538813706188709</c:v>
                </c:pt>
                <c:pt idx="1032">
                  <c:v>5.6225333730685323</c:v>
                </c:pt>
                <c:pt idx="1033">
                  <c:v>5.608093524761423</c:v>
                </c:pt>
                <c:pt idx="1034">
                  <c:v>5.8502831720698927</c:v>
                </c:pt>
                <c:pt idx="1035">
                  <c:v>5.8382092687839329</c:v>
                </c:pt>
                <c:pt idx="1036">
                  <c:v>5.8281361148482356</c:v>
                </c:pt>
                <c:pt idx="1037">
                  <c:v>6.825395920227292</c:v>
                </c:pt>
                <c:pt idx="1038">
                  <c:v>6.0783374535613701</c:v>
                </c:pt>
                <c:pt idx="1039">
                  <c:v>6.0902213004538988</c:v>
                </c:pt>
                <c:pt idx="1040">
                  <c:v>6.0938211558549762</c:v>
                </c:pt>
                <c:pt idx="1041">
                  <c:v>6.4459710637789911</c:v>
                </c:pt>
                <c:pt idx="1042">
                  <c:v>6.4636511786189068</c:v>
                </c:pt>
                <c:pt idx="1043">
                  <c:v>6.3393144297277031</c:v>
                </c:pt>
                <c:pt idx="1044">
                  <c:v>6.3403397716881349</c:v>
                </c:pt>
                <c:pt idx="1045">
                  <c:v>5.6346027536845344</c:v>
                </c:pt>
                <c:pt idx="1046">
                  <c:v>5.6115998819174626</c:v>
                </c:pt>
                <c:pt idx="1047">
                  <c:v>5.8679128558702738</c:v>
                </c:pt>
                <c:pt idx="1048">
                  <c:v>4.3851943833747855</c:v>
                </c:pt>
                <c:pt idx="1049">
                  <c:v>4.3636267195191305</c:v>
                </c:pt>
                <c:pt idx="1050">
                  <c:v>4.3578633419426964</c:v>
                </c:pt>
                <c:pt idx="1051">
                  <c:v>4.3238894422035115</c:v>
                </c:pt>
                <c:pt idx="1052">
                  <c:v>4.3262912634894803</c:v>
                </c:pt>
                <c:pt idx="1053">
                  <c:v>4.3335459392412803</c:v>
                </c:pt>
                <c:pt idx="1054">
                  <c:v>5.0405154134472072</c:v>
                </c:pt>
                <c:pt idx="1055">
                  <c:v>5.0911965402380917</c:v>
                </c:pt>
                <c:pt idx="1056">
                  <c:v>5.106181693511914</c:v>
                </c:pt>
                <c:pt idx="1057">
                  <c:v>5.1065917332488713</c:v>
                </c:pt>
                <c:pt idx="1058">
                  <c:v>5.1038070995587939</c:v>
                </c:pt>
                <c:pt idx="1059">
                  <c:v>5.1042197879921858</c:v>
                </c:pt>
                <c:pt idx="1060">
                  <c:v>4.1503402583811724</c:v>
                </c:pt>
                <c:pt idx="1061">
                  <c:v>4.1815845374597771</c:v>
                </c:pt>
                <c:pt idx="1062">
                  <c:v>4.1969839426393341</c:v>
                </c:pt>
                <c:pt idx="1063">
                  <c:v>3.1195743753696665</c:v>
                </c:pt>
                <c:pt idx="1064">
                  <c:v>3.1136269733130169</c:v>
                </c:pt>
                <c:pt idx="1065">
                  <c:v>3.1441641611978177</c:v>
                </c:pt>
                <c:pt idx="1066">
                  <c:v>2.9474834183934546</c:v>
                </c:pt>
                <c:pt idx="1067">
                  <c:v>2.529555272104536</c:v>
                </c:pt>
                <c:pt idx="1068">
                  <c:v>2.5785577361720273</c:v>
                </c:pt>
                <c:pt idx="1069">
                  <c:v>2.578260007526918</c:v>
                </c:pt>
                <c:pt idx="1070">
                  <c:v>3.0326473622772685</c:v>
                </c:pt>
                <c:pt idx="1071">
                  <c:v>3.0260802519409942</c:v>
                </c:pt>
                <c:pt idx="1072">
                  <c:v>3.030593334760487</c:v>
                </c:pt>
                <c:pt idx="1073">
                  <c:v>3.3848461127938827</c:v>
                </c:pt>
                <c:pt idx="1074">
                  <c:v>3.3879344256713262</c:v>
                </c:pt>
                <c:pt idx="1075">
                  <c:v>3.3865824158123154</c:v>
                </c:pt>
                <c:pt idx="1076">
                  <c:v>3.3978568348435259</c:v>
                </c:pt>
                <c:pt idx="1077">
                  <c:v>3.407194386978678</c:v>
                </c:pt>
                <c:pt idx="1078">
                  <c:v>3.4230233735804343</c:v>
                </c:pt>
                <c:pt idx="1079">
                  <c:v>3.2450527495476744</c:v>
                </c:pt>
                <c:pt idx="1080">
                  <c:v>3.250044649746731</c:v>
                </c:pt>
                <c:pt idx="1081">
                  <c:v>3.2535437957669315</c:v>
                </c:pt>
                <c:pt idx="1082">
                  <c:v>3.2342142999763617</c:v>
                </c:pt>
                <c:pt idx="1083">
                  <c:v>3.2238339355554615</c:v>
                </c:pt>
                <c:pt idx="1084">
                  <c:v>3.2197181674415631</c:v>
                </c:pt>
                <c:pt idx="1085">
                  <c:v>1.958718752493392</c:v>
                </c:pt>
                <c:pt idx="1086">
                  <c:v>1.9624864037330834</c:v>
                </c:pt>
                <c:pt idx="1087">
                  <c:v>3.164240499374956</c:v>
                </c:pt>
                <c:pt idx="1088">
                  <c:v>3.1592721947845606</c:v>
                </c:pt>
                <c:pt idx="1089">
                  <c:v>3.1556880011394508</c:v>
                </c:pt>
                <c:pt idx="1090">
                  <c:v>2.8076545740452197</c:v>
                </c:pt>
                <c:pt idx="1091">
                  <c:v>2.8157052157569371</c:v>
                </c:pt>
                <c:pt idx="1092">
                  <c:v>2.8048704767668946</c:v>
                </c:pt>
                <c:pt idx="1093">
                  <c:v>2.7985372027163673</c:v>
                </c:pt>
                <c:pt idx="1094">
                  <c:v>2.7867532474380421</c:v>
                </c:pt>
                <c:pt idx="1095">
                  <c:v>2.4793195924376921</c:v>
                </c:pt>
                <c:pt idx="1096">
                  <c:v>2.1731229589200258</c:v>
                </c:pt>
                <c:pt idx="1097">
                  <c:v>3.1144783958576046</c:v>
                </c:pt>
                <c:pt idx="1098">
                  <c:v>3.1174234084772747</c:v>
                </c:pt>
                <c:pt idx="1099">
                  <c:v>2.2655360849801607</c:v>
                </c:pt>
                <c:pt idx="1100">
                  <c:v>2.2689069184052464</c:v>
                </c:pt>
                <c:pt idx="1101">
                  <c:v>2.5294114654178412</c:v>
                </c:pt>
                <c:pt idx="1102">
                  <c:v>2.537705509388918</c:v>
                </c:pt>
                <c:pt idx="1103">
                  <c:v>2.5442071985668888</c:v>
                </c:pt>
                <c:pt idx="1104">
                  <c:v>2.8041024505009826</c:v>
                </c:pt>
                <c:pt idx="1105">
                  <c:v>3.0142006423134045</c:v>
                </c:pt>
                <c:pt idx="1106">
                  <c:v>3.0140067643771262</c:v>
                </c:pt>
                <c:pt idx="1107">
                  <c:v>3.085244593045279</c:v>
                </c:pt>
                <c:pt idx="1108">
                  <c:v>3.0912637447244848</c:v>
                </c:pt>
                <c:pt idx="1109">
                  <c:v>2.9885891307409156</c:v>
                </c:pt>
                <c:pt idx="1110">
                  <c:v>2.7386082650854977</c:v>
                </c:pt>
                <c:pt idx="1111">
                  <c:v>2.7451743530517518</c:v>
                </c:pt>
                <c:pt idx="1112">
                  <c:v>2.9870933165925697</c:v>
                </c:pt>
                <c:pt idx="1113">
                  <c:v>2.979891973847991</c:v>
                </c:pt>
                <c:pt idx="1114">
                  <c:v>2.9775219186337392</c:v>
                </c:pt>
                <c:pt idx="1115">
                  <c:v>2.9607049287160758</c:v>
                </c:pt>
                <c:pt idx="1116">
                  <c:v>2.9549252578180809</c:v>
                </c:pt>
                <c:pt idx="1117">
                  <c:v>2.8976036461242405</c:v>
                </c:pt>
                <c:pt idx="1118">
                  <c:v>2.8878988523082314</c:v>
                </c:pt>
                <c:pt idx="1119">
                  <c:v>2.8834201000212487</c:v>
                </c:pt>
                <c:pt idx="1120">
                  <c:v>3.1254009278598911</c:v>
                </c:pt>
                <c:pt idx="1121">
                  <c:v>3.0268774515712571</c:v>
                </c:pt>
                <c:pt idx="1122">
                  <c:v>2.8738748750564778</c:v>
                </c:pt>
                <c:pt idx="1123">
                  <c:v>2.8627473608074281</c:v>
                </c:pt>
                <c:pt idx="1124">
                  <c:v>3.3054802704128514</c:v>
                </c:pt>
                <c:pt idx="1125">
                  <c:v>3.3056563771731597</c:v>
                </c:pt>
                <c:pt idx="1126">
                  <c:v>3.1100194833314636</c:v>
                </c:pt>
                <c:pt idx="1127">
                  <c:v>3.2966877825956078</c:v>
                </c:pt>
                <c:pt idx="1128">
                  <c:v>3.392541619734244</c:v>
                </c:pt>
                <c:pt idx="1129">
                  <c:v>3.3987367125434287</c:v>
                </c:pt>
                <c:pt idx="1130">
                  <c:v>3.3991975597596831</c:v>
                </c:pt>
                <c:pt idx="1131">
                  <c:v>3.602837781360388</c:v>
                </c:pt>
                <c:pt idx="1132">
                  <c:v>3.5989092314578559</c:v>
                </c:pt>
                <c:pt idx="1133">
                  <c:v>3.6039620844105644</c:v>
                </c:pt>
                <c:pt idx="1134">
                  <c:v>4.6095336964138012</c:v>
                </c:pt>
                <c:pt idx="1135">
                  <c:v>4.005495336968198</c:v>
                </c:pt>
                <c:pt idx="1136">
                  <c:v>4.1112085595689019</c:v>
                </c:pt>
                <c:pt idx="1137">
                  <c:v>4.1090516822658394</c:v>
                </c:pt>
                <c:pt idx="1138">
                  <c:v>4.1129557964985244</c:v>
                </c:pt>
                <c:pt idx="1139">
                  <c:v>4.1095594954956391</c:v>
                </c:pt>
                <c:pt idx="1140">
                  <c:v>4.2510767223639574</c:v>
                </c:pt>
                <c:pt idx="1141">
                  <c:v>4.2040334911063013</c:v>
                </c:pt>
                <c:pt idx="1142">
                  <c:v>4.706052849689339</c:v>
                </c:pt>
                <c:pt idx="1143">
                  <c:v>4.707237438202883</c:v>
                </c:pt>
                <c:pt idx="1144">
                  <c:v>4.6965330279599566</c:v>
                </c:pt>
                <c:pt idx="1145">
                  <c:v>4.6938790890294495</c:v>
                </c:pt>
                <c:pt idx="1146">
                  <c:v>4.6914051831063661</c:v>
                </c:pt>
                <c:pt idx="1147">
                  <c:v>4.6758248929486612</c:v>
                </c:pt>
                <c:pt idx="1148">
                  <c:v>4.9191137864762835</c:v>
                </c:pt>
                <c:pt idx="1149">
                  <c:v>4.9135168892040824</c:v>
                </c:pt>
                <c:pt idx="1150">
                  <c:v>4.8110678809210787</c:v>
                </c:pt>
                <c:pt idx="1151">
                  <c:v>4.8132963255378636</c:v>
                </c:pt>
                <c:pt idx="1152">
                  <c:v>4.6115386984183342</c:v>
                </c:pt>
                <c:pt idx="1153">
                  <c:v>4.6540717281149204</c:v>
                </c:pt>
                <c:pt idx="1154">
                  <c:v>4.6528980735125653</c:v>
                </c:pt>
                <c:pt idx="1155">
                  <c:v>4.6526452637435991</c:v>
                </c:pt>
                <c:pt idx="1156">
                  <c:v>4.5826924844579544</c:v>
                </c:pt>
                <c:pt idx="1157">
                  <c:v>4.5875207239283284</c:v>
                </c:pt>
                <c:pt idx="1158">
                  <c:v>4.5746753189106641</c:v>
                </c:pt>
                <c:pt idx="1159">
                  <c:v>4.5628136684054503</c:v>
                </c:pt>
                <c:pt idx="1160">
                  <c:v>4.5618939647421151</c:v>
                </c:pt>
                <c:pt idx="1161">
                  <c:v>4.5629712946381753</c:v>
                </c:pt>
                <c:pt idx="1162">
                  <c:v>4.5615385581708292</c:v>
                </c:pt>
                <c:pt idx="1163">
                  <c:v>4.6630289149015116</c:v>
                </c:pt>
                <c:pt idx="1164">
                  <c:v>4.6596141214615043</c:v>
                </c:pt>
                <c:pt idx="1165">
                  <c:v>4.6469783724153055</c:v>
                </c:pt>
                <c:pt idx="1166">
                  <c:v>4.6464030503922196</c:v>
                </c:pt>
                <c:pt idx="1167">
                  <c:v>4.6952977576921091</c:v>
                </c:pt>
                <c:pt idx="1168">
                  <c:v>4.4522771787963373</c:v>
                </c:pt>
                <c:pt idx="1169">
                  <c:v>3.3484903884430977</c:v>
                </c:pt>
                <c:pt idx="1170">
                  <c:v>2.7164099597954525</c:v>
                </c:pt>
                <c:pt idx="1171">
                  <c:v>2.716998236650694</c:v>
                </c:pt>
                <c:pt idx="1172">
                  <c:v>4.3460993102366183</c:v>
                </c:pt>
                <c:pt idx="1173">
                  <c:v>3.2428160970528763</c:v>
                </c:pt>
                <c:pt idx="1174">
                  <c:v>3.2430241392691301</c:v>
                </c:pt>
                <c:pt idx="1175">
                  <c:v>5.1009446226330271</c:v>
                </c:pt>
                <c:pt idx="1176">
                  <c:v>5.0893263704518201</c:v>
                </c:pt>
                <c:pt idx="1177">
                  <c:v>5.0885474674765589</c:v>
                </c:pt>
                <c:pt idx="1178">
                  <c:v>5.0783006693121324</c:v>
                </c:pt>
                <c:pt idx="1179">
                  <c:v>5.1571349341318733</c:v>
                </c:pt>
                <c:pt idx="1180">
                  <c:v>5.1474248365932409</c:v>
                </c:pt>
                <c:pt idx="1181">
                  <c:v>5.1463770074125916</c:v>
                </c:pt>
                <c:pt idx="1182">
                  <c:v>5.1461421273093526</c:v>
                </c:pt>
                <c:pt idx="1183">
                  <c:v>4.7400666068759598</c:v>
                </c:pt>
                <c:pt idx="1184">
                  <c:v>4.7537877698231821</c:v>
                </c:pt>
                <c:pt idx="1185">
                  <c:v>4.6116129317749417</c:v>
                </c:pt>
                <c:pt idx="1186">
                  <c:v>4.7678342687143136</c:v>
                </c:pt>
                <c:pt idx="1187">
                  <c:v>4.776078160761748</c:v>
                </c:pt>
                <c:pt idx="1188">
                  <c:v>4.7749970631083318</c:v>
                </c:pt>
                <c:pt idx="1189">
                  <c:v>4.5242593064828895</c:v>
                </c:pt>
                <c:pt idx="1190">
                  <c:v>4.5268798832800377</c:v>
                </c:pt>
                <c:pt idx="1191">
                  <c:v>4.5277283207385182</c:v>
                </c:pt>
                <c:pt idx="1192">
                  <c:v>4.5276055013154348</c:v>
                </c:pt>
                <c:pt idx="1193">
                  <c:v>4.5262140466764489</c:v>
                </c:pt>
                <c:pt idx="1194">
                  <c:v>4.2650788574730383</c:v>
                </c:pt>
                <c:pt idx="1195">
                  <c:v>4.3670442423784568</c:v>
                </c:pt>
                <c:pt idx="1196">
                  <c:v>4.3618699284023101</c:v>
                </c:pt>
                <c:pt idx="1197">
                  <c:v>4.7051641653165275</c:v>
                </c:pt>
                <c:pt idx="1198">
                  <c:v>3.6010709442248312</c:v>
                </c:pt>
                <c:pt idx="1199">
                  <c:v>4.4056074188966807</c:v>
                </c:pt>
                <c:pt idx="1200">
                  <c:v>4.4113447506755374</c:v>
                </c:pt>
                <c:pt idx="1201">
                  <c:v>4.4305153338034762</c:v>
                </c:pt>
                <c:pt idx="1202">
                  <c:v>4.3707051611748335</c:v>
                </c:pt>
                <c:pt idx="1203">
                  <c:v>4.3824554651204712</c:v>
                </c:pt>
                <c:pt idx="1204">
                  <c:v>4.3949452320303601</c:v>
                </c:pt>
                <c:pt idx="1205">
                  <c:v>3.6386409895586853</c:v>
                </c:pt>
                <c:pt idx="1206">
                  <c:v>3.6425428489623104</c:v>
                </c:pt>
                <c:pt idx="1207">
                  <c:v>3.2818829225368704</c:v>
                </c:pt>
                <c:pt idx="1208">
                  <c:v>2.1771061055751533</c:v>
                </c:pt>
                <c:pt idx="1209">
                  <c:v>2.1670157781664989</c:v>
                </c:pt>
                <c:pt idx="1210">
                  <c:v>2.3566292532832835</c:v>
                </c:pt>
                <c:pt idx="1211">
                  <c:v>2.3617220764950009</c:v>
                </c:pt>
                <c:pt idx="1212">
                  <c:v>1.5598873682758607</c:v>
                </c:pt>
                <c:pt idx="1213">
                  <c:v>1.3053059651899364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9D-EB41-BE45-17E901265E6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Es Sider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List1!$A$2:$A$1219</c:f>
              <c:numCache>
                <c:formatCode>m/d/yyyy</c:formatCode>
                <c:ptCount val="1218"/>
                <c:pt idx="0">
                  <c:v>43838</c:v>
                </c:pt>
                <c:pt idx="1">
                  <c:v>43839</c:v>
                </c:pt>
                <c:pt idx="2">
                  <c:v>43840</c:v>
                </c:pt>
                <c:pt idx="3">
                  <c:v>43843</c:v>
                </c:pt>
                <c:pt idx="4">
                  <c:v>43844</c:v>
                </c:pt>
                <c:pt idx="5">
                  <c:v>43845</c:v>
                </c:pt>
                <c:pt idx="6">
                  <c:v>43846</c:v>
                </c:pt>
                <c:pt idx="7">
                  <c:v>43847</c:v>
                </c:pt>
                <c:pt idx="8">
                  <c:v>43850</c:v>
                </c:pt>
                <c:pt idx="9">
                  <c:v>43851</c:v>
                </c:pt>
                <c:pt idx="10">
                  <c:v>43852</c:v>
                </c:pt>
                <c:pt idx="11">
                  <c:v>43853</c:v>
                </c:pt>
                <c:pt idx="12">
                  <c:v>43854</c:v>
                </c:pt>
                <c:pt idx="13">
                  <c:v>43857</c:v>
                </c:pt>
                <c:pt idx="14">
                  <c:v>43858</c:v>
                </c:pt>
                <c:pt idx="15">
                  <c:v>43859</c:v>
                </c:pt>
                <c:pt idx="16">
                  <c:v>43860</c:v>
                </c:pt>
                <c:pt idx="17">
                  <c:v>43861</c:v>
                </c:pt>
                <c:pt idx="18">
                  <c:v>43864</c:v>
                </c:pt>
                <c:pt idx="19">
                  <c:v>43865</c:v>
                </c:pt>
                <c:pt idx="20">
                  <c:v>43866</c:v>
                </c:pt>
                <c:pt idx="21">
                  <c:v>43867</c:v>
                </c:pt>
                <c:pt idx="22">
                  <c:v>43868</c:v>
                </c:pt>
                <c:pt idx="23">
                  <c:v>43871</c:v>
                </c:pt>
                <c:pt idx="24">
                  <c:v>43872</c:v>
                </c:pt>
                <c:pt idx="25">
                  <c:v>43873</c:v>
                </c:pt>
                <c:pt idx="26">
                  <c:v>43874</c:v>
                </c:pt>
                <c:pt idx="27">
                  <c:v>43875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43892</c:v>
                </c:pt>
                <c:pt idx="39">
                  <c:v>43893</c:v>
                </c:pt>
                <c:pt idx="40">
                  <c:v>43894</c:v>
                </c:pt>
                <c:pt idx="41">
                  <c:v>43895</c:v>
                </c:pt>
                <c:pt idx="42">
                  <c:v>43896</c:v>
                </c:pt>
                <c:pt idx="43">
                  <c:v>43899</c:v>
                </c:pt>
                <c:pt idx="44">
                  <c:v>43900</c:v>
                </c:pt>
                <c:pt idx="45">
                  <c:v>43901</c:v>
                </c:pt>
                <c:pt idx="46">
                  <c:v>43902</c:v>
                </c:pt>
                <c:pt idx="47">
                  <c:v>43903</c:v>
                </c:pt>
                <c:pt idx="48">
                  <c:v>43906</c:v>
                </c:pt>
                <c:pt idx="49">
                  <c:v>43907</c:v>
                </c:pt>
                <c:pt idx="50">
                  <c:v>43908</c:v>
                </c:pt>
                <c:pt idx="51">
                  <c:v>43909</c:v>
                </c:pt>
                <c:pt idx="52">
                  <c:v>43910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43920</c:v>
                </c:pt>
                <c:pt idx="59">
                  <c:v>43921</c:v>
                </c:pt>
                <c:pt idx="60">
                  <c:v>43922</c:v>
                </c:pt>
                <c:pt idx="61">
                  <c:v>43923</c:v>
                </c:pt>
                <c:pt idx="62">
                  <c:v>43924</c:v>
                </c:pt>
                <c:pt idx="63">
                  <c:v>43927</c:v>
                </c:pt>
                <c:pt idx="64">
                  <c:v>43928</c:v>
                </c:pt>
                <c:pt idx="65">
                  <c:v>43929</c:v>
                </c:pt>
                <c:pt idx="66">
                  <c:v>43930</c:v>
                </c:pt>
                <c:pt idx="67">
                  <c:v>43935</c:v>
                </c:pt>
                <c:pt idx="68">
                  <c:v>43936</c:v>
                </c:pt>
                <c:pt idx="69">
                  <c:v>43937</c:v>
                </c:pt>
                <c:pt idx="70">
                  <c:v>43938</c:v>
                </c:pt>
                <c:pt idx="71">
                  <c:v>43941</c:v>
                </c:pt>
                <c:pt idx="72">
                  <c:v>43942</c:v>
                </c:pt>
                <c:pt idx="73">
                  <c:v>43943</c:v>
                </c:pt>
                <c:pt idx="74">
                  <c:v>43944</c:v>
                </c:pt>
                <c:pt idx="75">
                  <c:v>43945</c:v>
                </c:pt>
                <c:pt idx="76">
                  <c:v>43948</c:v>
                </c:pt>
                <c:pt idx="77">
                  <c:v>43949</c:v>
                </c:pt>
                <c:pt idx="78">
                  <c:v>43950</c:v>
                </c:pt>
                <c:pt idx="79">
                  <c:v>43951</c:v>
                </c:pt>
                <c:pt idx="80">
                  <c:v>43952</c:v>
                </c:pt>
                <c:pt idx="81">
                  <c:v>43955</c:v>
                </c:pt>
                <c:pt idx="82">
                  <c:v>43956</c:v>
                </c:pt>
                <c:pt idx="83">
                  <c:v>43957</c:v>
                </c:pt>
                <c:pt idx="84">
                  <c:v>43958</c:v>
                </c:pt>
                <c:pt idx="85">
                  <c:v>43962</c:v>
                </c:pt>
                <c:pt idx="86">
                  <c:v>43963</c:v>
                </c:pt>
                <c:pt idx="87">
                  <c:v>43964</c:v>
                </c:pt>
                <c:pt idx="88">
                  <c:v>43965</c:v>
                </c:pt>
                <c:pt idx="89">
                  <c:v>43966</c:v>
                </c:pt>
                <c:pt idx="90">
                  <c:v>43969</c:v>
                </c:pt>
                <c:pt idx="91">
                  <c:v>43970</c:v>
                </c:pt>
                <c:pt idx="92">
                  <c:v>43971</c:v>
                </c:pt>
                <c:pt idx="93">
                  <c:v>43972</c:v>
                </c:pt>
                <c:pt idx="94">
                  <c:v>43973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43983</c:v>
                </c:pt>
                <c:pt idx="100">
                  <c:v>43984</c:v>
                </c:pt>
                <c:pt idx="101">
                  <c:v>43985</c:v>
                </c:pt>
                <c:pt idx="102">
                  <c:v>43986</c:v>
                </c:pt>
                <c:pt idx="103">
                  <c:v>43987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43997</c:v>
                </c:pt>
                <c:pt idx="110">
                  <c:v>43998</c:v>
                </c:pt>
                <c:pt idx="111">
                  <c:v>43999</c:v>
                </c:pt>
                <c:pt idx="112">
                  <c:v>44000</c:v>
                </c:pt>
                <c:pt idx="113">
                  <c:v>44001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44075</c:v>
                </c:pt>
                <c:pt idx="165">
                  <c:v>44076</c:v>
                </c:pt>
                <c:pt idx="166">
                  <c:v>44077</c:v>
                </c:pt>
                <c:pt idx="167">
                  <c:v>44078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44088</c:v>
                </c:pt>
                <c:pt idx="174">
                  <c:v>44089</c:v>
                </c:pt>
                <c:pt idx="175">
                  <c:v>44090</c:v>
                </c:pt>
                <c:pt idx="176">
                  <c:v>44091</c:v>
                </c:pt>
                <c:pt idx="177">
                  <c:v>44092</c:v>
                </c:pt>
                <c:pt idx="178">
                  <c:v>44095</c:v>
                </c:pt>
                <c:pt idx="179">
                  <c:v>44096</c:v>
                </c:pt>
                <c:pt idx="180">
                  <c:v>44097</c:v>
                </c:pt>
                <c:pt idx="181">
                  <c:v>44098</c:v>
                </c:pt>
                <c:pt idx="182">
                  <c:v>44099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44109</c:v>
                </c:pt>
                <c:pt idx="189">
                  <c:v>44110</c:v>
                </c:pt>
                <c:pt idx="190">
                  <c:v>44111</c:v>
                </c:pt>
                <c:pt idx="191">
                  <c:v>44112</c:v>
                </c:pt>
                <c:pt idx="192">
                  <c:v>44113</c:v>
                </c:pt>
                <c:pt idx="193">
                  <c:v>44116</c:v>
                </c:pt>
                <c:pt idx="194">
                  <c:v>44117</c:v>
                </c:pt>
                <c:pt idx="195">
                  <c:v>44118</c:v>
                </c:pt>
                <c:pt idx="196">
                  <c:v>44119</c:v>
                </c:pt>
                <c:pt idx="197">
                  <c:v>44120</c:v>
                </c:pt>
                <c:pt idx="198">
                  <c:v>44123</c:v>
                </c:pt>
                <c:pt idx="199">
                  <c:v>44124</c:v>
                </c:pt>
                <c:pt idx="200">
                  <c:v>44125</c:v>
                </c:pt>
                <c:pt idx="201">
                  <c:v>44126</c:v>
                </c:pt>
                <c:pt idx="202">
                  <c:v>44127</c:v>
                </c:pt>
                <c:pt idx="203">
                  <c:v>44130</c:v>
                </c:pt>
                <c:pt idx="204">
                  <c:v>44131</c:v>
                </c:pt>
                <c:pt idx="205">
                  <c:v>44132</c:v>
                </c:pt>
                <c:pt idx="206">
                  <c:v>44133</c:v>
                </c:pt>
                <c:pt idx="207">
                  <c:v>44134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44194</c:v>
                </c:pt>
                <c:pt idx="248">
                  <c:v>44195</c:v>
                </c:pt>
                <c:pt idx="249">
                  <c:v>44196</c:v>
                </c:pt>
                <c:pt idx="250">
                  <c:v>44200</c:v>
                </c:pt>
                <c:pt idx="251">
                  <c:v>44201</c:v>
                </c:pt>
                <c:pt idx="252">
                  <c:v>44202</c:v>
                </c:pt>
                <c:pt idx="253">
                  <c:v>44203</c:v>
                </c:pt>
                <c:pt idx="254">
                  <c:v>44204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44214</c:v>
                </c:pt>
                <c:pt idx="261">
                  <c:v>44215</c:v>
                </c:pt>
                <c:pt idx="262">
                  <c:v>44216</c:v>
                </c:pt>
                <c:pt idx="263">
                  <c:v>44217</c:v>
                </c:pt>
                <c:pt idx="264">
                  <c:v>44218</c:v>
                </c:pt>
                <c:pt idx="265">
                  <c:v>44221</c:v>
                </c:pt>
                <c:pt idx="266">
                  <c:v>44222</c:v>
                </c:pt>
                <c:pt idx="267">
                  <c:v>44223</c:v>
                </c:pt>
                <c:pt idx="268">
                  <c:v>44224</c:v>
                </c:pt>
                <c:pt idx="269">
                  <c:v>44225</c:v>
                </c:pt>
                <c:pt idx="270">
                  <c:v>44228</c:v>
                </c:pt>
                <c:pt idx="271">
                  <c:v>44229</c:v>
                </c:pt>
                <c:pt idx="272">
                  <c:v>44230</c:v>
                </c:pt>
                <c:pt idx="273">
                  <c:v>44231</c:v>
                </c:pt>
                <c:pt idx="274">
                  <c:v>44232</c:v>
                </c:pt>
                <c:pt idx="275">
                  <c:v>44235</c:v>
                </c:pt>
                <c:pt idx="276">
                  <c:v>44236</c:v>
                </c:pt>
                <c:pt idx="277">
                  <c:v>44237</c:v>
                </c:pt>
                <c:pt idx="278">
                  <c:v>44238</c:v>
                </c:pt>
                <c:pt idx="279">
                  <c:v>44239</c:v>
                </c:pt>
                <c:pt idx="280">
                  <c:v>44242</c:v>
                </c:pt>
                <c:pt idx="281">
                  <c:v>44243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44307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44320</c:v>
                </c:pt>
                <c:pt idx="334">
                  <c:v>44321</c:v>
                </c:pt>
                <c:pt idx="335">
                  <c:v>44322</c:v>
                </c:pt>
                <c:pt idx="336">
                  <c:v>44323</c:v>
                </c:pt>
                <c:pt idx="337">
                  <c:v>44326</c:v>
                </c:pt>
                <c:pt idx="338">
                  <c:v>44327</c:v>
                </c:pt>
                <c:pt idx="339">
                  <c:v>44328</c:v>
                </c:pt>
                <c:pt idx="340">
                  <c:v>44329</c:v>
                </c:pt>
                <c:pt idx="341">
                  <c:v>44330</c:v>
                </c:pt>
                <c:pt idx="342">
                  <c:v>44333</c:v>
                </c:pt>
                <c:pt idx="343">
                  <c:v>44334</c:v>
                </c:pt>
                <c:pt idx="344">
                  <c:v>44335</c:v>
                </c:pt>
                <c:pt idx="345">
                  <c:v>44336</c:v>
                </c:pt>
                <c:pt idx="346">
                  <c:v>44337</c:v>
                </c:pt>
                <c:pt idx="347">
                  <c:v>44340</c:v>
                </c:pt>
                <c:pt idx="348">
                  <c:v>44341</c:v>
                </c:pt>
                <c:pt idx="349">
                  <c:v>44342</c:v>
                </c:pt>
                <c:pt idx="350">
                  <c:v>44343</c:v>
                </c:pt>
                <c:pt idx="351">
                  <c:v>44344</c:v>
                </c:pt>
                <c:pt idx="352">
                  <c:v>44348</c:v>
                </c:pt>
                <c:pt idx="353">
                  <c:v>44349</c:v>
                </c:pt>
                <c:pt idx="354">
                  <c:v>44350</c:v>
                </c:pt>
                <c:pt idx="355">
                  <c:v>44351</c:v>
                </c:pt>
                <c:pt idx="356">
                  <c:v>44354</c:v>
                </c:pt>
                <c:pt idx="357">
                  <c:v>44355</c:v>
                </c:pt>
                <c:pt idx="358">
                  <c:v>44356</c:v>
                </c:pt>
                <c:pt idx="359">
                  <c:v>44357</c:v>
                </c:pt>
                <c:pt idx="360">
                  <c:v>44358</c:v>
                </c:pt>
                <c:pt idx="361">
                  <c:v>44361</c:v>
                </c:pt>
                <c:pt idx="362">
                  <c:v>44362</c:v>
                </c:pt>
                <c:pt idx="363">
                  <c:v>44363</c:v>
                </c:pt>
                <c:pt idx="364">
                  <c:v>44364</c:v>
                </c:pt>
                <c:pt idx="365">
                  <c:v>44365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  <c:pt idx="371">
                  <c:v>44375</c:v>
                </c:pt>
                <c:pt idx="372">
                  <c:v>44376</c:v>
                </c:pt>
                <c:pt idx="373">
                  <c:v>44377</c:v>
                </c:pt>
                <c:pt idx="374">
                  <c:v>44378</c:v>
                </c:pt>
                <c:pt idx="375">
                  <c:v>44379</c:v>
                </c:pt>
                <c:pt idx="376">
                  <c:v>44382</c:v>
                </c:pt>
                <c:pt idx="377">
                  <c:v>44383</c:v>
                </c:pt>
                <c:pt idx="378">
                  <c:v>44384</c:v>
                </c:pt>
                <c:pt idx="379">
                  <c:v>44385</c:v>
                </c:pt>
                <c:pt idx="380">
                  <c:v>44386</c:v>
                </c:pt>
                <c:pt idx="381">
                  <c:v>44389</c:v>
                </c:pt>
                <c:pt idx="382">
                  <c:v>44390</c:v>
                </c:pt>
                <c:pt idx="383">
                  <c:v>44391</c:v>
                </c:pt>
                <c:pt idx="384">
                  <c:v>44392</c:v>
                </c:pt>
                <c:pt idx="385">
                  <c:v>44393</c:v>
                </c:pt>
                <c:pt idx="386">
                  <c:v>44396</c:v>
                </c:pt>
                <c:pt idx="387">
                  <c:v>44397</c:v>
                </c:pt>
                <c:pt idx="388">
                  <c:v>44398</c:v>
                </c:pt>
                <c:pt idx="389">
                  <c:v>44399</c:v>
                </c:pt>
                <c:pt idx="390">
                  <c:v>44400</c:v>
                </c:pt>
                <c:pt idx="391">
                  <c:v>44403</c:v>
                </c:pt>
                <c:pt idx="392">
                  <c:v>44404</c:v>
                </c:pt>
                <c:pt idx="393">
                  <c:v>44405</c:v>
                </c:pt>
                <c:pt idx="394">
                  <c:v>44406</c:v>
                </c:pt>
                <c:pt idx="395">
                  <c:v>44407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44417</c:v>
                </c:pt>
                <c:pt idx="402">
                  <c:v>44418</c:v>
                </c:pt>
                <c:pt idx="403">
                  <c:v>44419</c:v>
                </c:pt>
                <c:pt idx="404">
                  <c:v>44420</c:v>
                </c:pt>
                <c:pt idx="405">
                  <c:v>44421</c:v>
                </c:pt>
                <c:pt idx="406">
                  <c:v>44424</c:v>
                </c:pt>
                <c:pt idx="407">
                  <c:v>44425</c:v>
                </c:pt>
                <c:pt idx="408">
                  <c:v>44426</c:v>
                </c:pt>
                <c:pt idx="409">
                  <c:v>44427</c:v>
                </c:pt>
                <c:pt idx="410">
                  <c:v>44428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44439</c:v>
                </c:pt>
                <c:pt idx="417">
                  <c:v>44440</c:v>
                </c:pt>
                <c:pt idx="418">
                  <c:v>44441</c:v>
                </c:pt>
                <c:pt idx="419">
                  <c:v>44442</c:v>
                </c:pt>
                <c:pt idx="420">
                  <c:v>44445</c:v>
                </c:pt>
                <c:pt idx="421">
                  <c:v>44446</c:v>
                </c:pt>
                <c:pt idx="422">
                  <c:v>44447</c:v>
                </c:pt>
                <c:pt idx="423">
                  <c:v>44448</c:v>
                </c:pt>
                <c:pt idx="424">
                  <c:v>44449</c:v>
                </c:pt>
                <c:pt idx="425">
                  <c:v>44452</c:v>
                </c:pt>
                <c:pt idx="426">
                  <c:v>44453</c:v>
                </c:pt>
                <c:pt idx="427">
                  <c:v>44454</c:v>
                </c:pt>
                <c:pt idx="428">
                  <c:v>44455</c:v>
                </c:pt>
                <c:pt idx="429">
                  <c:v>44456</c:v>
                </c:pt>
                <c:pt idx="430">
                  <c:v>44459</c:v>
                </c:pt>
                <c:pt idx="431">
                  <c:v>44460</c:v>
                </c:pt>
                <c:pt idx="432">
                  <c:v>44461</c:v>
                </c:pt>
                <c:pt idx="433">
                  <c:v>44462</c:v>
                </c:pt>
                <c:pt idx="434">
                  <c:v>44463</c:v>
                </c:pt>
                <c:pt idx="435">
                  <c:v>44466</c:v>
                </c:pt>
                <c:pt idx="436">
                  <c:v>44467</c:v>
                </c:pt>
                <c:pt idx="437">
                  <c:v>44468</c:v>
                </c:pt>
                <c:pt idx="438">
                  <c:v>44469</c:v>
                </c:pt>
                <c:pt idx="439">
                  <c:v>44470</c:v>
                </c:pt>
                <c:pt idx="440">
                  <c:v>44473</c:v>
                </c:pt>
                <c:pt idx="441">
                  <c:v>44474</c:v>
                </c:pt>
                <c:pt idx="442">
                  <c:v>44475</c:v>
                </c:pt>
                <c:pt idx="443">
                  <c:v>44476</c:v>
                </c:pt>
                <c:pt idx="444">
                  <c:v>44477</c:v>
                </c:pt>
                <c:pt idx="445">
                  <c:v>44480</c:v>
                </c:pt>
                <c:pt idx="446">
                  <c:v>44481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44497</c:v>
                </c:pt>
                <c:pt idx="459">
                  <c:v>44498</c:v>
                </c:pt>
                <c:pt idx="460">
                  <c:v>44501</c:v>
                </c:pt>
                <c:pt idx="461">
                  <c:v>44502</c:v>
                </c:pt>
                <c:pt idx="462">
                  <c:v>44503</c:v>
                </c:pt>
                <c:pt idx="463">
                  <c:v>44504</c:v>
                </c:pt>
                <c:pt idx="464">
                  <c:v>44505</c:v>
                </c:pt>
                <c:pt idx="465">
                  <c:v>44508</c:v>
                </c:pt>
                <c:pt idx="466">
                  <c:v>44509</c:v>
                </c:pt>
                <c:pt idx="467">
                  <c:v>44510</c:v>
                </c:pt>
                <c:pt idx="468">
                  <c:v>44511</c:v>
                </c:pt>
                <c:pt idx="469">
                  <c:v>44512</c:v>
                </c:pt>
                <c:pt idx="470">
                  <c:v>44515</c:v>
                </c:pt>
                <c:pt idx="471">
                  <c:v>44516</c:v>
                </c:pt>
                <c:pt idx="472">
                  <c:v>44517</c:v>
                </c:pt>
                <c:pt idx="473">
                  <c:v>44518</c:v>
                </c:pt>
                <c:pt idx="474">
                  <c:v>44519</c:v>
                </c:pt>
                <c:pt idx="475">
                  <c:v>44522</c:v>
                </c:pt>
                <c:pt idx="476">
                  <c:v>44523</c:v>
                </c:pt>
                <c:pt idx="477">
                  <c:v>44524</c:v>
                </c:pt>
                <c:pt idx="478">
                  <c:v>44525</c:v>
                </c:pt>
                <c:pt idx="479">
                  <c:v>44526</c:v>
                </c:pt>
                <c:pt idx="480">
                  <c:v>44529</c:v>
                </c:pt>
                <c:pt idx="481">
                  <c:v>44530</c:v>
                </c:pt>
                <c:pt idx="482">
                  <c:v>44531</c:v>
                </c:pt>
                <c:pt idx="483">
                  <c:v>44532</c:v>
                </c:pt>
                <c:pt idx="484">
                  <c:v>44533</c:v>
                </c:pt>
                <c:pt idx="485">
                  <c:v>44536</c:v>
                </c:pt>
                <c:pt idx="486">
                  <c:v>44537</c:v>
                </c:pt>
                <c:pt idx="487">
                  <c:v>44538</c:v>
                </c:pt>
                <c:pt idx="488">
                  <c:v>44539</c:v>
                </c:pt>
                <c:pt idx="489">
                  <c:v>44540</c:v>
                </c:pt>
                <c:pt idx="490">
                  <c:v>44543</c:v>
                </c:pt>
                <c:pt idx="491">
                  <c:v>44544</c:v>
                </c:pt>
                <c:pt idx="492">
                  <c:v>44545</c:v>
                </c:pt>
                <c:pt idx="493">
                  <c:v>44546</c:v>
                </c:pt>
                <c:pt idx="494">
                  <c:v>44547</c:v>
                </c:pt>
                <c:pt idx="495">
                  <c:v>44550</c:v>
                </c:pt>
                <c:pt idx="496">
                  <c:v>44551</c:v>
                </c:pt>
                <c:pt idx="497">
                  <c:v>44552</c:v>
                </c:pt>
                <c:pt idx="498">
                  <c:v>44553</c:v>
                </c:pt>
                <c:pt idx="499">
                  <c:v>44554</c:v>
                </c:pt>
                <c:pt idx="500">
                  <c:v>44559</c:v>
                </c:pt>
                <c:pt idx="501">
                  <c:v>44560</c:v>
                </c:pt>
                <c:pt idx="502">
                  <c:v>44561</c:v>
                </c:pt>
                <c:pt idx="503">
                  <c:v>44565</c:v>
                </c:pt>
                <c:pt idx="504">
                  <c:v>44566</c:v>
                </c:pt>
                <c:pt idx="505">
                  <c:v>44567</c:v>
                </c:pt>
                <c:pt idx="506">
                  <c:v>44568</c:v>
                </c:pt>
                <c:pt idx="507">
                  <c:v>44571</c:v>
                </c:pt>
                <c:pt idx="508">
                  <c:v>44572</c:v>
                </c:pt>
                <c:pt idx="509">
                  <c:v>44573</c:v>
                </c:pt>
                <c:pt idx="510">
                  <c:v>44574</c:v>
                </c:pt>
                <c:pt idx="511">
                  <c:v>44575</c:v>
                </c:pt>
                <c:pt idx="512">
                  <c:v>44578</c:v>
                </c:pt>
                <c:pt idx="513">
                  <c:v>44579</c:v>
                </c:pt>
                <c:pt idx="514">
                  <c:v>44580</c:v>
                </c:pt>
                <c:pt idx="515">
                  <c:v>44581</c:v>
                </c:pt>
                <c:pt idx="516">
                  <c:v>44582</c:v>
                </c:pt>
                <c:pt idx="517">
                  <c:v>44585</c:v>
                </c:pt>
                <c:pt idx="518">
                  <c:v>44586</c:v>
                </c:pt>
                <c:pt idx="519">
                  <c:v>44587</c:v>
                </c:pt>
                <c:pt idx="520">
                  <c:v>44588</c:v>
                </c:pt>
                <c:pt idx="521">
                  <c:v>44589</c:v>
                </c:pt>
                <c:pt idx="522">
                  <c:v>44592</c:v>
                </c:pt>
                <c:pt idx="523">
                  <c:v>44593</c:v>
                </c:pt>
                <c:pt idx="524">
                  <c:v>44594</c:v>
                </c:pt>
                <c:pt idx="525">
                  <c:v>44595</c:v>
                </c:pt>
                <c:pt idx="526">
                  <c:v>44596</c:v>
                </c:pt>
                <c:pt idx="527">
                  <c:v>44599</c:v>
                </c:pt>
                <c:pt idx="528">
                  <c:v>44600</c:v>
                </c:pt>
                <c:pt idx="529">
                  <c:v>44601</c:v>
                </c:pt>
                <c:pt idx="530">
                  <c:v>44602</c:v>
                </c:pt>
                <c:pt idx="531">
                  <c:v>44603</c:v>
                </c:pt>
                <c:pt idx="532">
                  <c:v>44606</c:v>
                </c:pt>
                <c:pt idx="533">
                  <c:v>44607</c:v>
                </c:pt>
                <c:pt idx="534">
                  <c:v>44608</c:v>
                </c:pt>
                <c:pt idx="535">
                  <c:v>44609</c:v>
                </c:pt>
                <c:pt idx="536">
                  <c:v>44610</c:v>
                </c:pt>
                <c:pt idx="537">
                  <c:v>44613</c:v>
                </c:pt>
                <c:pt idx="538">
                  <c:v>44614</c:v>
                </c:pt>
                <c:pt idx="539">
                  <c:v>44615</c:v>
                </c:pt>
                <c:pt idx="540">
                  <c:v>44616</c:v>
                </c:pt>
                <c:pt idx="541">
                  <c:v>44617</c:v>
                </c:pt>
                <c:pt idx="542">
                  <c:v>44620</c:v>
                </c:pt>
                <c:pt idx="543">
                  <c:v>44621</c:v>
                </c:pt>
                <c:pt idx="544">
                  <c:v>44622</c:v>
                </c:pt>
                <c:pt idx="545">
                  <c:v>44623</c:v>
                </c:pt>
                <c:pt idx="546">
                  <c:v>44624</c:v>
                </c:pt>
                <c:pt idx="547">
                  <c:v>44627</c:v>
                </c:pt>
                <c:pt idx="548">
                  <c:v>44628</c:v>
                </c:pt>
                <c:pt idx="549">
                  <c:v>44629</c:v>
                </c:pt>
                <c:pt idx="550">
                  <c:v>44630</c:v>
                </c:pt>
                <c:pt idx="551">
                  <c:v>44631</c:v>
                </c:pt>
                <c:pt idx="552">
                  <c:v>44634</c:v>
                </c:pt>
                <c:pt idx="553">
                  <c:v>44635</c:v>
                </c:pt>
                <c:pt idx="554">
                  <c:v>44636</c:v>
                </c:pt>
                <c:pt idx="555">
                  <c:v>44637</c:v>
                </c:pt>
                <c:pt idx="556">
                  <c:v>44638</c:v>
                </c:pt>
                <c:pt idx="557">
                  <c:v>44641</c:v>
                </c:pt>
                <c:pt idx="558">
                  <c:v>44642</c:v>
                </c:pt>
                <c:pt idx="559">
                  <c:v>44643</c:v>
                </c:pt>
                <c:pt idx="560">
                  <c:v>44644</c:v>
                </c:pt>
                <c:pt idx="561">
                  <c:v>44645</c:v>
                </c:pt>
                <c:pt idx="562">
                  <c:v>44648</c:v>
                </c:pt>
                <c:pt idx="563">
                  <c:v>44649</c:v>
                </c:pt>
                <c:pt idx="564">
                  <c:v>44650</c:v>
                </c:pt>
                <c:pt idx="565">
                  <c:v>44651</c:v>
                </c:pt>
                <c:pt idx="566">
                  <c:v>44652</c:v>
                </c:pt>
                <c:pt idx="567">
                  <c:v>44655</c:v>
                </c:pt>
                <c:pt idx="568">
                  <c:v>44656</c:v>
                </c:pt>
                <c:pt idx="569">
                  <c:v>44657</c:v>
                </c:pt>
                <c:pt idx="570">
                  <c:v>44658</c:v>
                </c:pt>
                <c:pt idx="571">
                  <c:v>44659</c:v>
                </c:pt>
                <c:pt idx="572">
                  <c:v>44662</c:v>
                </c:pt>
                <c:pt idx="573">
                  <c:v>44663</c:v>
                </c:pt>
                <c:pt idx="574">
                  <c:v>44664</c:v>
                </c:pt>
                <c:pt idx="575">
                  <c:v>44665</c:v>
                </c:pt>
                <c:pt idx="576">
                  <c:v>44670</c:v>
                </c:pt>
                <c:pt idx="577">
                  <c:v>44671</c:v>
                </c:pt>
                <c:pt idx="578">
                  <c:v>44672</c:v>
                </c:pt>
                <c:pt idx="579">
                  <c:v>44673</c:v>
                </c:pt>
                <c:pt idx="580">
                  <c:v>44676</c:v>
                </c:pt>
                <c:pt idx="581">
                  <c:v>44677</c:v>
                </c:pt>
                <c:pt idx="582">
                  <c:v>44678</c:v>
                </c:pt>
                <c:pt idx="583">
                  <c:v>44679</c:v>
                </c:pt>
                <c:pt idx="584">
                  <c:v>44680</c:v>
                </c:pt>
                <c:pt idx="585">
                  <c:v>44683</c:v>
                </c:pt>
                <c:pt idx="586">
                  <c:v>44684</c:v>
                </c:pt>
                <c:pt idx="587">
                  <c:v>44685</c:v>
                </c:pt>
                <c:pt idx="588">
                  <c:v>44686</c:v>
                </c:pt>
                <c:pt idx="589">
                  <c:v>44687</c:v>
                </c:pt>
                <c:pt idx="590">
                  <c:v>44690</c:v>
                </c:pt>
                <c:pt idx="591">
                  <c:v>44691</c:v>
                </c:pt>
                <c:pt idx="592">
                  <c:v>44692</c:v>
                </c:pt>
                <c:pt idx="593">
                  <c:v>44693</c:v>
                </c:pt>
                <c:pt idx="594">
                  <c:v>44694</c:v>
                </c:pt>
                <c:pt idx="595">
                  <c:v>44697</c:v>
                </c:pt>
                <c:pt idx="596">
                  <c:v>44698</c:v>
                </c:pt>
                <c:pt idx="597">
                  <c:v>44699</c:v>
                </c:pt>
                <c:pt idx="598">
                  <c:v>44700</c:v>
                </c:pt>
                <c:pt idx="599">
                  <c:v>44701</c:v>
                </c:pt>
                <c:pt idx="600">
                  <c:v>44704</c:v>
                </c:pt>
                <c:pt idx="601">
                  <c:v>44705</c:v>
                </c:pt>
                <c:pt idx="602">
                  <c:v>44706</c:v>
                </c:pt>
                <c:pt idx="603">
                  <c:v>44707</c:v>
                </c:pt>
                <c:pt idx="604">
                  <c:v>44708</c:v>
                </c:pt>
                <c:pt idx="605">
                  <c:v>44711</c:v>
                </c:pt>
                <c:pt idx="606">
                  <c:v>44712</c:v>
                </c:pt>
                <c:pt idx="607">
                  <c:v>44713</c:v>
                </c:pt>
                <c:pt idx="608">
                  <c:v>44714</c:v>
                </c:pt>
                <c:pt idx="609">
                  <c:v>44715</c:v>
                </c:pt>
                <c:pt idx="610">
                  <c:v>44718</c:v>
                </c:pt>
                <c:pt idx="611">
                  <c:v>44719</c:v>
                </c:pt>
                <c:pt idx="612">
                  <c:v>44720</c:v>
                </c:pt>
                <c:pt idx="613">
                  <c:v>44721</c:v>
                </c:pt>
                <c:pt idx="614">
                  <c:v>44722</c:v>
                </c:pt>
                <c:pt idx="615">
                  <c:v>44725</c:v>
                </c:pt>
                <c:pt idx="616">
                  <c:v>44726</c:v>
                </c:pt>
                <c:pt idx="617">
                  <c:v>44727</c:v>
                </c:pt>
                <c:pt idx="618">
                  <c:v>44728</c:v>
                </c:pt>
                <c:pt idx="619">
                  <c:v>44729</c:v>
                </c:pt>
                <c:pt idx="620">
                  <c:v>44732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44746</c:v>
                </c:pt>
                <c:pt idx="631">
                  <c:v>44747</c:v>
                </c:pt>
                <c:pt idx="632">
                  <c:v>44748</c:v>
                </c:pt>
                <c:pt idx="633">
                  <c:v>44749</c:v>
                </c:pt>
                <c:pt idx="634">
                  <c:v>44750</c:v>
                </c:pt>
                <c:pt idx="635">
                  <c:v>44753</c:v>
                </c:pt>
                <c:pt idx="636">
                  <c:v>44754</c:v>
                </c:pt>
                <c:pt idx="637">
                  <c:v>44755</c:v>
                </c:pt>
                <c:pt idx="638">
                  <c:v>44756</c:v>
                </c:pt>
                <c:pt idx="639">
                  <c:v>44757</c:v>
                </c:pt>
                <c:pt idx="640">
                  <c:v>44760</c:v>
                </c:pt>
                <c:pt idx="641">
                  <c:v>44761</c:v>
                </c:pt>
                <c:pt idx="642">
                  <c:v>44762</c:v>
                </c:pt>
                <c:pt idx="643">
                  <c:v>44763</c:v>
                </c:pt>
                <c:pt idx="644">
                  <c:v>44764</c:v>
                </c:pt>
                <c:pt idx="645">
                  <c:v>44767</c:v>
                </c:pt>
                <c:pt idx="646">
                  <c:v>44768</c:v>
                </c:pt>
                <c:pt idx="647">
                  <c:v>44769</c:v>
                </c:pt>
                <c:pt idx="648">
                  <c:v>44770</c:v>
                </c:pt>
                <c:pt idx="649">
                  <c:v>44771</c:v>
                </c:pt>
                <c:pt idx="650">
                  <c:v>44774</c:v>
                </c:pt>
                <c:pt idx="651">
                  <c:v>44775</c:v>
                </c:pt>
                <c:pt idx="652">
                  <c:v>44776</c:v>
                </c:pt>
                <c:pt idx="653">
                  <c:v>44777</c:v>
                </c:pt>
                <c:pt idx="654">
                  <c:v>44778</c:v>
                </c:pt>
                <c:pt idx="655">
                  <c:v>44781</c:v>
                </c:pt>
                <c:pt idx="656">
                  <c:v>44782</c:v>
                </c:pt>
                <c:pt idx="657">
                  <c:v>44783</c:v>
                </c:pt>
                <c:pt idx="658">
                  <c:v>44784</c:v>
                </c:pt>
                <c:pt idx="659">
                  <c:v>44785</c:v>
                </c:pt>
                <c:pt idx="660">
                  <c:v>44788</c:v>
                </c:pt>
                <c:pt idx="661">
                  <c:v>44789</c:v>
                </c:pt>
                <c:pt idx="662">
                  <c:v>44790</c:v>
                </c:pt>
                <c:pt idx="663">
                  <c:v>44791</c:v>
                </c:pt>
                <c:pt idx="664">
                  <c:v>44792</c:v>
                </c:pt>
                <c:pt idx="665">
                  <c:v>44795</c:v>
                </c:pt>
                <c:pt idx="666">
                  <c:v>44796</c:v>
                </c:pt>
                <c:pt idx="667">
                  <c:v>44797</c:v>
                </c:pt>
                <c:pt idx="668">
                  <c:v>44798</c:v>
                </c:pt>
                <c:pt idx="669">
                  <c:v>44799</c:v>
                </c:pt>
                <c:pt idx="670">
                  <c:v>44802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45075</c:v>
                </c:pt>
                <c:pt idx="858">
                  <c:v>45076</c:v>
                </c:pt>
                <c:pt idx="859">
                  <c:v>45077</c:v>
                </c:pt>
                <c:pt idx="860">
                  <c:v>45078</c:v>
                </c:pt>
                <c:pt idx="861">
                  <c:v>45079</c:v>
                </c:pt>
                <c:pt idx="862">
                  <c:v>45082</c:v>
                </c:pt>
                <c:pt idx="863">
                  <c:v>45083</c:v>
                </c:pt>
                <c:pt idx="864">
                  <c:v>45084</c:v>
                </c:pt>
                <c:pt idx="865">
                  <c:v>45085</c:v>
                </c:pt>
                <c:pt idx="866">
                  <c:v>45086</c:v>
                </c:pt>
                <c:pt idx="867">
                  <c:v>45089</c:v>
                </c:pt>
                <c:pt idx="868">
                  <c:v>45090</c:v>
                </c:pt>
                <c:pt idx="869">
                  <c:v>45091</c:v>
                </c:pt>
                <c:pt idx="870">
                  <c:v>45092</c:v>
                </c:pt>
                <c:pt idx="871">
                  <c:v>45093</c:v>
                </c:pt>
                <c:pt idx="872">
                  <c:v>45096</c:v>
                </c:pt>
                <c:pt idx="873">
                  <c:v>45097</c:v>
                </c:pt>
                <c:pt idx="874">
                  <c:v>45098</c:v>
                </c:pt>
                <c:pt idx="875">
                  <c:v>45099</c:v>
                </c:pt>
                <c:pt idx="876">
                  <c:v>45100</c:v>
                </c:pt>
                <c:pt idx="877">
                  <c:v>45103</c:v>
                </c:pt>
                <c:pt idx="878">
                  <c:v>45104</c:v>
                </c:pt>
                <c:pt idx="879">
                  <c:v>45105</c:v>
                </c:pt>
                <c:pt idx="880">
                  <c:v>45106</c:v>
                </c:pt>
                <c:pt idx="881">
                  <c:v>45107</c:v>
                </c:pt>
                <c:pt idx="882">
                  <c:v>45110</c:v>
                </c:pt>
                <c:pt idx="883">
                  <c:v>45111</c:v>
                </c:pt>
                <c:pt idx="884">
                  <c:v>45112</c:v>
                </c:pt>
                <c:pt idx="885">
                  <c:v>45113</c:v>
                </c:pt>
                <c:pt idx="886">
                  <c:v>45114</c:v>
                </c:pt>
                <c:pt idx="887">
                  <c:v>45117</c:v>
                </c:pt>
                <c:pt idx="888">
                  <c:v>45118</c:v>
                </c:pt>
                <c:pt idx="889">
                  <c:v>45119</c:v>
                </c:pt>
                <c:pt idx="890">
                  <c:v>45120</c:v>
                </c:pt>
                <c:pt idx="891">
                  <c:v>45121</c:v>
                </c:pt>
                <c:pt idx="892">
                  <c:v>45124</c:v>
                </c:pt>
                <c:pt idx="893">
                  <c:v>45125</c:v>
                </c:pt>
                <c:pt idx="894">
                  <c:v>45126</c:v>
                </c:pt>
                <c:pt idx="895">
                  <c:v>45127</c:v>
                </c:pt>
                <c:pt idx="896">
                  <c:v>45128</c:v>
                </c:pt>
                <c:pt idx="897">
                  <c:v>45131</c:v>
                </c:pt>
                <c:pt idx="898">
                  <c:v>45132</c:v>
                </c:pt>
                <c:pt idx="899">
                  <c:v>45133</c:v>
                </c:pt>
                <c:pt idx="900">
                  <c:v>45134</c:v>
                </c:pt>
                <c:pt idx="901">
                  <c:v>45135</c:v>
                </c:pt>
                <c:pt idx="902">
                  <c:v>45138</c:v>
                </c:pt>
                <c:pt idx="903">
                  <c:v>45139</c:v>
                </c:pt>
                <c:pt idx="904">
                  <c:v>45140</c:v>
                </c:pt>
                <c:pt idx="905">
                  <c:v>45141</c:v>
                </c:pt>
                <c:pt idx="906">
                  <c:v>45142</c:v>
                </c:pt>
                <c:pt idx="907">
                  <c:v>45145</c:v>
                </c:pt>
                <c:pt idx="908">
                  <c:v>45146</c:v>
                </c:pt>
                <c:pt idx="909">
                  <c:v>45147</c:v>
                </c:pt>
                <c:pt idx="910">
                  <c:v>45148</c:v>
                </c:pt>
                <c:pt idx="911">
                  <c:v>45149</c:v>
                </c:pt>
                <c:pt idx="912">
                  <c:v>45152</c:v>
                </c:pt>
                <c:pt idx="913">
                  <c:v>45153</c:v>
                </c:pt>
                <c:pt idx="914">
                  <c:v>45154</c:v>
                </c:pt>
                <c:pt idx="915">
                  <c:v>45155</c:v>
                </c:pt>
                <c:pt idx="916">
                  <c:v>45156</c:v>
                </c:pt>
                <c:pt idx="917">
                  <c:v>45159</c:v>
                </c:pt>
                <c:pt idx="918">
                  <c:v>45160</c:v>
                </c:pt>
                <c:pt idx="919">
                  <c:v>45161</c:v>
                </c:pt>
                <c:pt idx="920">
                  <c:v>45162</c:v>
                </c:pt>
                <c:pt idx="921">
                  <c:v>45163</c:v>
                </c:pt>
                <c:pt idx="922">
                  <c:v>45166</c:v>
                </c:pt>
                <c:pt idx="923">
                  <c:v>45167</c:v>
                </c:pt>
                <c:pt idx="924">
                  <c:v>45168</c:v>
                </c:pt>
                <c:pt idx="925">
                  <c:v>45169</c:v>
                </c:pt>
                <c:pt idx="926">
                  <c:v>45170</c:v>
                </c:pt>
                <c:pt idx="927">
                  <c:v>45173</c:v>
                </c:pt>
                <c:pt idx="928">
                  <c:v>45174</c:v>
                </c:pt>
                <c:pt idx="929">
                  <c:v>45175</c:v>
                </c:pt>
                <c:pt idx="930">
                  <c:v>45176</c:v>
                </c:pt>
                <c:pt idx="931">
                  <c:v>45177</c:v>
                </c:pt>
                <c:pt idx="932">
                  <c:v>45180</c:v>
                </c:pt>
                <c:pt idx="933">
                  <c:v>45181</c:v>
                </c:pt>
                <c:pt idx="934">
                  <c:v>45182</c:v>
                </c:pt>
                <c:pt idx="935">
                  <c:v>45183</c:v>
                </c:pt>
                <c:pt idx="936">
                  <c:v>45184</c:v>
                </c:pt>
                <c:pt idx="937">
                  <c:v>45187</c:v>
                </c:pt>
                <c:pt idx="938">
                  <c:v>45188</c:v>
                </c:pt>
                <c:pt idx="939">
                  <c:v>45189</c:v>
                </c:pt>
                <c:pt idx="940">
                  <c:v>45190</c:v>
                </c:pt>
                <c:pt idx="941">
                  <c:v>45191</c:v>
                </c:pt>
                <c:pt idx="942">
                  <c:v>45194</c:v>
                </c:pt>
                <c:pt idx="943">
                  <c:v>45195</c:v>
                </c:pt>
                <c:pt idx="944">
                  <c:v>45196</c:v>
                </c:pt>
                <c:pt idx="945">
                  <c:v>45197</c:v>
                </c:pt>
                <c:pt idx="946">
                  <c:v>45198</c:v>
                </c:pt>
                <c:pt idx="947">
                  <c:v>45201</c:v>
                </c:pt>
                <c:pt idx="948">
                  <c:v>45202</c:v>
                </c:pt>
                <c:pt idx="949">
                  <c:v>45203</c:v>
                </c:pt>
                <c:pt idx="950">
                  <c:v>45204</c:v>
                </c:pt>
                <c:pt idx="951">
                  <c:v>45205</c:v>
                </c:pt>
                <c:pt idx="952">
                  <c:v>45208</c:v>
                </c:pt>
                <c:pt idx="953">
                  <c:v>45209</c:v>
                </c:pt>
                <c:pt idx="954">
                  <c:v>45210</c:v>
                </c:pt>
                <c:pt idx="955">
                  <c:v>45211</c:v>
                </c:pt>
                <c:pt idx="956">
                  <c:v>45212</c:v>
                </c:pt>
                <c:pt idx="957">
                  <c:v>45215</c:v>
                </c:pt>
                <c:pt idx="958">
                  <c:v>45216</c:v>
                </c:pt>
                <c:pt idx="959">
                  <c:v>45217</c:v>
                </c:pt>
                <c:pt idx="960">
                  <c:v>45218</c:v>
                </c:pt>
                <c:pt idx="961">
                  <c:v>45219</c:v>
                </c:pt>
                <c:pt idx="962">
                  <c:v>45222</c:v>
                </c:pt>
                <c:pt idx="963">
                  <c:v>45223</c:v>
                </c:pt>
                <c:pt idx="964">
                  <c:v>45224</c:v>
                </c:pt>
                <c:pt idx="965">
                  <c:v>45225</c:v>
                </c:pt>
                <c:pt idx="966">
                  <c:v>45226</c:v>
                </c:pt>
                <c:pt idx="967">
                  <c:v>45229</c:v>
                </c:pt>
                <c:pt idx="968">
                  <c:v>45230</c:v>
                </c:pt>
                <c:pt idx="969">
                  <c:v>45231</c:v>
                </c:pt>
                <c:pt idx="970">
                  <c:v>45232</c:v>
                </c:pt>
                <c:pt idx="971">
                  <c:v>45233</c:v>
                </c:pt>
                <c:pt idx="972">
                  <c:v>45236</c:v>
                </c:pt>
                <c:pt idx="973">
                  <c:v>45237</c:v>
                </c:pt>
                <c:pt idx="974">
                  <c:v>45238</c:v>
                </c:pt>
                <c:pt idx="975">
                  <c:v>45239</c:v>
                </c:pt>
                <c:pt idx="976">
                  <c:v>45240</c:v>
                </c:pt>
                <c:pt idx="977">
                  <c:v>45243</c:v>
                </c:pt>
                <c:pt idx="978">
                  <c:v>45244</c:v>
                </c:pt>
                <c:pt idx="979">
                  <c:v>45245</c:v>
                </c:pt>
                <c:pt idx="980">
                  <c:v>45246</c:v>
                </c:pt>
                <c:pt idx="981">
                  <c:v>45247</c:v>
                </c:pt>
                <c:pt idx="982">
                  <c:v>45250</c:v>
                </c:pt>
                <c:pt idx="983">
                  <c:v>45251</c:v>
                </c:pt>
                <c:pt idx="984">
                  <c:v>45252</c:v>
                </c:pt>
                <c:pt idx="985">
                  <c:v>45253</c:v>
                </c:pt>
                <c:pt idx="986">
                  <c:v>45254</c:v>
                </c:pt>
                <c:pt idx="987">
                  <c:v>45257</c:v>
                </c:pt>
                <c:pt idx="988">
                  <c:v>45258</c:v>
                </c:pt>
                <c:pt idx="989">
                  <c:v>45259</c:v>
                </c:pt>
                <c:pt idx="990">
                  <c:v>45260</c:v>
                </c:pt>
                <c:pt idx="991">
                  <c:v>45261</c:v>
                </c:pt>
                <c:pt idx="992">
                  <c:v>45264</c:v>
                </c:pt>
                <c:pt idx="993">
                  <c:v>45265</c:v>
                </c:pt>
                <c:pt idx="994">
                  <c:v>45266</c:v>
                </c:pt>
                <c:pt idx="995">
                  <c:v>45267</c:v>
                </c:pt>
                <c:pt idx="996">
                  <c:v>45268</c:v>
                </c:pt>
                <c:pt idx="997">
                  <c:v>45271</c:v>
                </c:pt>
                <c:pt idx="998">
                  <c:v>45272</c:v>
                </c:pt>
                <c:pt idx="999">
                  <c:v>45273</c:v>
                </c:pt>
                <c:pt idx="1000">
                  <c:v>45274</c:v>
                </c:pt>
                <c:pt idx="1001">
                  <c:v>45275</c:v>
                </c:pt>
                <c:pt idx="1002">
                  <c:v>45278</c:v>
                </c:pt>
                <c:pt idx="1003">
                  <c:v>45279</c:v>
                </c:pt>
                <c:pt idx="1004">
                  <c:v>45280</c:v>
                </c:pt>
                <c:pt idx="1005">
                  <c:v>45281</c:v>
                </c:pt>
                <c:pt idx="1006">
                  <c:v>45282</c:v>
                </c:pt>
                <c:pt idx="1007">
                  <c:v>45287</c:v>
                </c:pt>
                <c:pt idx="1008">
                  <c:v>45288</c:v>
                </c:pt>
                <c:pt idx="1009">
                  <c:v>45289</c:v>
                </c:pt>
                <c:pt idx="1010">
                  <c:v>45293</c:v>
                </c:pt>
                <c:pt idx="1011">
                  <c:v>45294</c:v>
                </c:pt>
                <c:pt idx="1012">
                  <c:v>45295</c:v>
                </c:pt>
                <c:pt idx="1013">
                  <c:v>45296</c:v>
                </c:pt>
                <c:pt idx="1014">
                  <c:v>45299</c:v>
                </c:pt>
                <c:pt idx="1015">
                  <c:v>45300</c:v>
                </c:pt>
                <c:pt idx="1016">
                  <c:v>45301</c:v>
                </c:pt>
                <c:pt idx="1017">
                  <c:v>45302</c:v>
                </c:pt>
                <c:pt idx="1018">
                  <c:v>45303</c:v>
                </c:pt>
                <c:pt idx="1019">
                  <c:v>45306</c:v>
                </c:pt>
                <c:pt idx="1020">
                  <c:v>45307</c:v>
                </c:pt>
                <c:pt idx="1021">
                  <c:v>45308</c:v>
                </c:pt>
                <c:pt idx="1022">
                  <c:v>45309</c:v>
                </c:pt>
                <c:pt idx="1023">
                  <c:v>45310</c:v>
                </c:pt>
                <c:pt idx="1024">
                  <c:v>45313</c:v>
                </c:pt>
                <c:pt idx="1025">
                  <c:v>45314</c:v>
                </c:pt>
                <c:pt idx="1026">
                  <c:v>45315</c:v>
                </c:pt>
                <c:pt idx="1027">
                  <c:v>45316</c:v>
                </c:pt>
                <c:pt idx="1028">
                  <c:v>45317</c:v>
                </c:pt>
                <c:pt idx="1029">
                  <c:v>45320</c:v>
                </c:pt>
                <c:pt idx="1030">
                  <c:v>45321</c:v>
                </c:pt>
                <c:pt idx="1031">
                  <c:v>45322</c:v>
                </c:pt>
                <c:pt idx="1032">
                  <c:v>45323</c:v>
                </c:pt>
                <c:pt idx="1033">
                  <c:v>45324</c:v>
                </c:pt>
                <c:pt idx="1034">
                  <c:v>45327</c:v>
                </c:pt>
                <c:pt idx="1035">
                  <c:v>45328</c:v>
                </c:pt>
                <c:pt idx="1036">
                  <c:v>45329</c:v>
                </c:pt>
                <c:pt idx="1037">
                  <c:v>45330</c:v>
                </c:pt>
                <c:pt idx="1038">
                  <c:v>45331</c:v>
                </c:pt>
                <c:pt idx="1039">
                  <c:v>45334</c:v>
                </c:pt>
                <c:pt idx="1040">
                  <c:v>45335</c:v>
                </c:pt>
                <c:pt idx="1041">
                  <c:v>45336</c:v>
                </c:pt>
                <c:pt idx="1042">
                  <c:v>45337</c:v>
                </c:pt>
                <c:pt idx="1043">
                  <c:v>45338</c:v>
                </c:pt>
                <c:pt idx="1044">
                  <c:v>45341</c:v>
                </c:pt>
                <c:pt idx="1045">
                  <c:v>45342</c:v>
                </c:pt>
                <c:pt idx="1046">
                  <c:v>45343</c:v>
                </c:pt>
                <c:pt idx="1047">
                  <c:v>45344</c:v>
                </c:pt>
                <c:pt idx="1048">
                  <c:v>45345</c:v>
                </c:pt>
                <c:pt idx="1049">
                  <c:v>45348</c:v>
                </c:pt>
                <c:pt idx="1050">
                  <c:v>45349</c:v>
                </c:pt>
                <c:pt idx="1051">
                  <c:v>45350</c:v>
                </c:pt>
                <c:pt idx="1052">
                  <c:v>45351</c:v>
                </c:pt>
                <c:pt idx="1053">
                  <c:v>45352</c:v>
                </c:pt>
                <c:pt idx="1054">
                  <c:v>45355</c:v>
                </c:pt>
                <c:pt idx="1055">
                  <c:v>45356</c:v>
                </c:pt>
                <c:pt idx="1056">
                  <c:v>45357</c:v>
                </c:pt>
                <c:pt idx="1057">
                  <c:v>45358</c:v>
                </c:pt>
                <c:pt idx="1058">
                  <c:v>45359</c:v>
                </c:pt>
                <c:pt idx="1059">
                  <c:v>45362</c:v>
                </c:pt>
                <c:pt idx="1060">
                  <c:v>45363</c:v>
                </c:pt>
                <c:pt idx="1061">
                  <c:v>45364</c:v>
                </c:pt>
                <c:pt idx="1062">
                  <c:v>45365</c:v>
                </c:pt>
                <c:pt idx="1063">
                  <c:v>45366</c:v>
                </c:pt>
                <c:pt idx="1064">
                  <c:v>45369</c:v>
                </c:pt>
                <c:pt idx="1065">
                  <c:v>45370</c:v>
                </c:pt>
                <c:pt idx="1066">
                  <c:v>45371</c:v>
                </c:pt>
                <c:pt idx="1067">
                  <c:v>45372</c:v>
                </c:pt>
                <c:pt idx="1068">
                  <c:v>45373</c:v>
                </c:pt>
                <c:pt idx="1069">
                  <c:v>45376</c:v>
                </c:pt>
                <c:pt idx="1070">
                  <c:v>45377</c:v>
                </c:pt>
                <c:pt idx="1071">
                  <c:v>45378</c:v>
                </c:pt>
                <c:pt idx="1072">
                  <c:v>45379</c:v>
                </c:pt>
                <c:pt idx="1073">
                  <c:v>45384</c:v>
                </c:pt>
                <c:pt idx="1074">
                  <c:v>45385</c:v>
                </c:pt>
                <c:pt idx="1075">
                  <c:v>45386</c:v>
                </c:pt>
                <c:pt idx="1076">
                  <c:v>45387</c:v>
                </c:pt>
                <c:pt idx="1077">
                  <c:v>45390</c:v>
                </c:pt>
                <c:pt idx="1078">
                  <c:v>45391</c:v>
                </c:pt>
                <c:pt idx="1079">
                  <c:v>45392</c:v>
                </c:pt>
                <c:pt idx="1080">
                  <c:v>45393</c:v>
                </c:pt>
                <c:pt idx="1081">
                  <c:v>45394</c:v>
                </c:pt>
                <c:pt idx="1082">
                  <c:v>45397</c:v>
                </c:pt>
                <c:pt idx="1083">
                  <c:v>45398</c:v>
                </c:pt>
                <c:pt idx="1084">
                  <c:v>45399</c:v>
                </c:pt>
                <c:pt idx="1085">
                  <c:v>45400</c:v>
                </c:pt>
                <c:pt idx="1086">
                  <c:v>45401</c:v>
                </c:pt>
                <c:pt idx="1087">
                  <c:v>45404</c:v>
                </c:pt>
                <c:pt idx="1088">
                  <c:v>45405</c:v>
                </c:pt>
                <c:pt idx="1089">
                  <c:v>45406</c:v>
                </c:pt>
                <c:pt idx="1090">
                  <c:v>45407</c:v>
                </c:pt>
                <c:pt idx="1091">
                  <c:v>45408</c:v>
                </c:pt>
                <c:pt idx="1092">
                  <c:v>45411</c:v>
                </c:pt>
                <c:pt idx="1093">
                  <c:v>45412</c:v>
                </c:pt>
                <c:pt idx="1094">
                  <c:v>45413</c:v>
                </c:pt>
                <c:pt idx="1095">
                  <c:v>45414</c:v>
                </c:pt>
                <c:pt idx="1096">
                  <c:v>45415</c:v>
                </c:pt>
                <c:pt idx="1097">
                  <c:v>45419</c:v>
                </c:pt>
                <c:pt idx="1098">
                  <c:v>45420</c:v>
                </c:pt>
                <c:pt idx="1099">
                  <c:v>45421</c:v>
                </c:pt>
                <c:pt idx="1100">
                  <c:v>45422</c:v>
                </c:pt>
                <c:pt idx="1101">
                  <c:v>45425</c:v>
                </c:pt>
                <c:pt idx="1102">
                  <c:v>45426</c:v>
                </c:pt>
                <c:pt idx="1103">
                  <c:v>45427</c:v>
                </c:pt>
                <c:pt idx="1104">
                  <c:v>45428</c:v>
                </c:pt>
                <c:pt idx="1105">
                  <c:v>45429</c:v>
                </c:pt>
                <c:pt idx="1106">
                  <c:v>45432</c:v>
                </c:pt>
                <c:pt idx="1107">
                  <c:v>45433</c:v>
                </c:pt>
                <c:pt idx="1108">
                  <c:v>45434</c:v>
                </c:pt>
                <c:pt idx="1109">
                  <c:v>45435</c:v>
                </c:pt>
                <c:pt idx="1110">
                  <c:v>45436</c:v>
                </c:pt>
                <c:pt idx="1111">
                  <c:v>45440</c:v>
                </c:pt>
                <c:pt idx="1112">
                  <c:v>45441</c:v>
                </c:pt>
                <c:pt idx="1113">
                  <c:v>45442</c:v>
                </c:pt>
                <c:pt idx="1114">
                  <c:v>45443</c:v>
                </c:pt>
                <c:pt idx="1115">
                  <c:v>45446</c:v>
                </c:pt>
                <c:pt idx="1116">
                  <c:v>45447</c:v>
                </c:pt>
                <c:pt idx="1117">
                  <c:v>45448</c:v>
                </c:pt>
                <c:pt idx="1118">
                  <c:v>45449</c:v>
                </c:pt>
                <c:pt idx="1119">
                  <c:v>45450</c:v>
                </c:pt>
                <c:pt idx="1120">
                  <c:v>45453</c:v>
                </c:pt>
                <c:pt idx="1121">
                  <c:v>45454</c:v>
                </c:pt>
                <c:pt idx="1122">
                  <c:v>45455</c:v>
                </c:pt>
                <c:pt idx="1123">
                  <c:v>45456</c:v>
                </c:pt>
                <c:pt idx="1124">
                  <c:v>45457</c:v>
                </c:pt>
                <c:pt idx="1125">
                  <c:v>45460</c:v>
                </c:pt>
                <c:pt idx="1126">
                  <c:v>45461</c:v>
                </c:pt>
                <c:pt idx="1127">
                  <c:v>45462</c:v>
                </c:pt>
                <c:pt idx="1128">
                  <c:v>45463</c:v>
                </c:pt>
                <c:pt idx="1129">
                  <c:v>45464</c:v>
                </c:pt>
                <c:pt idx="1130">
                  <c:v>45467</c:v>
                </c:pt>
                <c:pt idx="1131">
                  <c:v>45468</c:v>
                </c:pt>
                <c:pt idx="1132">
                  <c:v>45469</c:v>
                </c:pt>
                <c:pt idx="1133">
                  <c:v>45470</c:v>
                </c:pt>
                <c:pt idx="1134">
                  <c:v>45471</c:v>
                </c:pt>
                <c:pt idx="1135">
                  <c:v>45474</c:v>
                </c:pt>
                <c:pt idx="1136">
                  <c:v>45475</c:v>
                </c:pt>
                <c:pt idx="1137">
                  <c:v>45476</c:v>
                </c:pt>
                <c:pt idx="1138">
                  <c:v>45478</c:v>
                </c:pt>
                <c:pt idx="1139">
                  <c:v>45481</c:v>
                </c:pt>
                <c:pt idx="1140">
                  <c:v>45482</c:v>
                </c:pt>
                <c:pt idx="1141">
                  <c:v>45483</c:v>
                </c:pt>
                <c:pt idx="1142">
                  <c:v>45484</c:v>
                </c:pt>
                <c:pt idx="1143">
                  <c:v>45485</c:v>
                </c:pt>
                <c:pt idx="1144">
                  <c:v>45488</c:v>
                </c:pt>
                <c:pt idx="1145">
                  <c:v>45489</c:v>
                </c:pt>
                <c:pt idx="1146">
                  <c:v>45490</c:v>
                </c:pt>
                <c:pt idx="1147">
                  <c:v>45491</c:v>
                </c:pt>
                <c:pt idx="1148">
                  <c:v>45492</c:v>
                </c:pt>
                <c:pt idx="1149">
                  <c:v>45495</c:v>
                </c:pt>
                <c:pt idx="1150">
                  <c:v>45496</c:v>
                </c:pt>
                <c:pt idx="1151">
                  <c:v>45497</c:v>
                </c:pt>
                <c:pt idx="1152">
                  <c:v>45498</c:v>
                </c:pt>
                <c:pt idx="1153">
                  <c:v>45499</c:v>
                </c:pt>
                <c:pt idx="1154">
                  <c:v>45502</c:v>
                </c:pt>
                <c:pt idx="1155">
                  <c:v>45503</c:v>
                </c:pt>
                <c:pt idx="1156">
                  <c:v>45504</c:v>
                </c:pt>
                <c:pt idx="1157">
                  <c:v>45505</c:v>
                </c:pt>
                <c:pt idx="1158">
                  <c:v>45506</c:v>
                </c:pt>
                <c:pt idx="1159">
                  <c:v>45509</c:v>
                </c:pt>
                <c:pt idx="1160">
                  <c:v>45510</c:v>
                </c:pt>
                <c:pt idx="1161">
                  <c:v>45511</c:v>
                </c:pt>
                <c:pt idx="1162">
                  <c:v>45512</c:v>
                </c:pt>
                <c:pt idx="1163">
                  <c:v>45513</c:v>
                </c:pt>
                <c:pt idx="1164">
                  <c:v>45516</c:v>
                </c:pt>
                <c:pt idx="1165">
                  <c:v>45517</c:v>
                </c:pt>
                <c:pt idx="1166">
                  <c:v>45518</c:v>
                </c:pt>
                <c:pt idx="1167">
                  <c:v>45519</c:v>
                </c:pt>
                <c:pt idx="1168">
                  <c:v>45520</c:v>
                </c:pt>
                <c:pt idx="1169">
                  <c:v>45523</c:v>
                </c:pt>
                <c:pt idx="1170">
                  <c:v>45524</c:v>
                </c:pt>
                <c:pt idx="1171">
                  <c:v>45525</c:v>
                </c:pt>
                <c:pt idx="1172">
                  <c:v>45526</c:v>
                </c:pt>
                <c:pt idx="1173">
                  <c:v>45527</c:v>
                </c:pt>
                <c:pt idx="1174">
                  <c:v>45530</c:v>
                </c:pt>
                <c:pt idx="1175">
                  <c:v>45531</c:v>
                </c:pt>
                <c:pt idx="1176">
                  <c:v>45532</c:v>
                </c:pt>
                <c:pt idx="1177">
                  <c:v>45533</c:v>
                </c:pt>
                <c:pt idx="1178">
                  <c:v>45534</c:v>
                </c:pt>
                <c:pt idx="1179">
                  <c:v>45537</c:v>
                </c:pt>
                <c:pt idx="1180">
                  <c:v>45538</c:v>
                </c:pt>
                <c:pt idx="1181">
                  <c:v>45539</c:v>
                </c:pt>
                <c:pt idx="1182">
                  <c:v>45540</c:v>
                </c:pt>
                <c:pt idx="1183">
                  <c:v>45541</c:v>
                </c:pt>
                <c:pt idx="1184">
                  <c:v>45544</c:v>
                </c:pt>
                <c:pt idx="1185">
                  <c:v>45545</c:v>
                </c:pt>
                <c:pt idx="1186">
                  <c:v>45546</c:v>
                </c:pt>
                <c:pt idx="1187">
                  <c:v>45547</c:v>
                </c:pt>
                <c:pt idx="1188">
                  <c:v>45548</c:v>
                </c:pt>
                <c:pt idx="1189">
                  <c:v>45551</c:v>
                </c:pt>
                <c:pt idx="1190">
                  <c:v>45552</c:v>
                </c:pt>
                <c:pt idx="1191">
                  <c:v>45553</c:v>
                </c:pt>
                <c:pt idx="1192">
                  <c:v>45554</c:v>
                </c:pt>
                <c:pt idx="1193">
                  <c:v>45555</c:v>
                </c:pt>
                <c:pt idx="1194">
                  <c:v>45558</c:v>
                </c:pt>
                <c:pt idx="1195">
                  <c:v>45559</c:v>
                </c:pt>
                <c:pt idx="1196">
                  <c:v>45560</c:v>
                </c:pt>
                <c:pt idx="1197">
                  <c:v>45561</c:v>
                </c:pt>
                <c:pt idx="1198">
                  <c:v>45562</c:v>
                </c:pt>
                <c:pt idx="1199">
                  <c:v>45565</c:v>
                </c:pt>
                <c:pt idx="1200">
                  <c:v>45566</c:v>
                </c:pt>
                <c:pt idx="1201">
                  <c:v>45567</c:v>
                </c:pt>
                <c:pt idx="1202">
                  <c:v>45568</c:v>
                </c:pt>
                <c:pt idx="1203">
                  <c:v>45569</c:v>
                </c:pt>
                <c:pt idx="1204">
                  <c:v>45572</c:v>
                </c:pt>
                <c:pt idx="1205">
                  <c:v>45573</c:v>
                </c:pt>
                <c:pt idx="1206">
                  <c:v>45574</c:v>
                </c:pt>
                <c:pt idx="1207">
                  <c:v>45575</c:v>
                </c:pt>
                <c:pt idx="1208">
                  <c:v>45576</c:v>
                </c:pt>
                <c:pt idx="1209">
                  <c:v>45579</c:v>
                </c:pt>
                <c:pt idx="1210">
                  <c:v>45580</c:v>
                </c:pt>
                <c:pt idx="1211">
                  <c:v>45581</c:v>
                </c:pt>
                <c:pt idx="1212">
                  <c:v>45582</c:v>
                </c:pt>
                <c:pt idx="1213">
                  <c:v>45583</c:v>
                </c:pt>
              </c:numCache>
            </c:numRef>
          </c:cat>
          <c:val>
            <c:numRef>
              <c:f>List1!$D$2:$D$1219</c:f>
              <c:numCache>
                <c:formatCode>0.00</c:formatCode>
                <c:ptCount val="1218"/>
                <c:pt idx="0">
                  <c:v>2.3310440979782818</c:v>
                </c:pt>
                <c:pt idx="1">
                  <c:v>2.310487534253336</c:v>
                </c:pt>
                <c:pt idx="2">
                  <c:v>2.2220417730280935</c:v>
                </c:pt>
                <c:pt idx="3">
                  <c:v>2.1750956699158861</c:v>
                </c:pt>
                <c:pt idx="4">
                  <c:v>2.1760276296418288</c:v>
                </c:pt>
                <c:pt idx="5">
                  <c:v>2.1733045780645139</c:v>
                </c:pt>
                <c:pt idx="6">
                  <c:v>1.6655649974026183</c:v>
                </c:pt>
                <c:pt idx="7">
                  <c:v>1.6643061451328482</c:v>
                </c:pt>
                <c:pt idx="8">
                  <c:v>1.7916130769234089</c:v>
                </c:pt>
                <c:pt idx="9">
                  <c:v>1.8777874807569626</c:v>
                </c:pt>
                <c:pt idx="10">
                  <c:v>1.8736215960842775</c:v>
                </c:pt>
                <c:pt idx="11">
                  <c:v>1.7836527333228946</c:v>
                </c:pt>
                <c:pt idx="12">
                  <c:v>1.7798788761776958</c:v>
                </c:pt>
                <c:pt idx="13">
                  <c:v>1.7324311928854903</c:v>
                </c:pt>
                <c:pt idx="14">
                  <c:v>1.6473573005510795</c:v>
                </c:pt>
                <c:pt idx="15">
                  <c:v>1.4511783565076399</c:v>
                </c:pt>
                <c:pt idx="16">
                  <c:v>1.4252021664337073</c:v>
                </c:pt>
                <c:pt idx="17">
                  <c:v>1.33513380117061</c:v>
                </c:pt>
                <c:pt idx="18">
                  <c:v>1.1961667328902212</c:v>
                </c:pt>
                <c:pt idx="19">
                  <c:v>1.1089618563556389</c:v>
                </c:pt>
                <c:pt idx="20">
                  <c:v>1.1120819737327825</c:v>
                </c:pt>
                <c:pt idx="21">
                  <c:v>1.1097798287344971</c:v>
                </c:pt>
                <c:pt idx="22">
                  <c:v>1.1097037621374122</c:v>
                </c:pt>
                <c:pt idx="23">
                  <c:v>1.1074826766889556</c:v>
                </c:pt>
                <c:pt idx="24">
                  <c:v>1.1089322566932425</c:v>
                </c:pt>
                <c:pt idx="25">
                  <c:v>1.2011549076032533</c:v>
                </c:pt>
                <c:pt idx="26">
                  <c:v>1.202346869432283</c:v>
                </c:pt>
                <c:pt idx="27">
                  <c:v>1.226118842830958</c:v>
                </c:pt>
                <c:pt idx="28">
                  <c:v>1.2280218976565582</c:v>
                </c:pt>
                <c:pt idx="29">
                  <c:v>1.2706159047262497</c:v>
                </c:pt>
                <c:pt idx="30">
                  <c:v>1.2765183842831442</c:v>
                </c:pt>
                <c:pt idx="31">
                  <c:v>1.1906614860969915</c:v>
                </c:pt>
                <c:pt idx="32">
                  <c:v>1.1865190349820216</c:v>
                </c:pt>
                <c:pt idx="33">
                  <c:v>1.2455360616416622</c:v>
                </c:pt>
                <c:pt idx="34">
                  <c:v>1.2024066151186596</c:v>
                </c:pt>
                <c:pt idx="35">
                  <c:v>1.1994014900937553</c:v>
                </c:pt>
                <c:pt idx="36">
                  <c:v>1.2365396672520617</c:v>
                </c:pt>
                <c:pt idx="37">
                  <c:v>1.2757665310001598</c:v>
                </c:pt>
                <c:pt idx="38">
                  <c:v>1.2136222017609624</c:v>
                </c:pt>
                <c:pt idx="39">
                  <c:v>1.2802289169005432</c:v>
                </c:pt>
                <c:pt idx="40">
                  <c:v>1.3447840642451592</c:v>
                </c:pt>
                <c:pt idx="41">
                  <c:v>1.3880831167083916</c:v>
                </c:pt>
                <c:pt idx="42">
                  <c:v>1.3733179911737992</c:v>
                </c:pt>
                <c:pt idx="43">
                  <c:v>1.4137204509387216</c:v>
                </c:pt>
                <c:pt idx="44">
                  <c:v>1.5885585045507924</c:v>
                </c:pt>
                <c:pt idx="45">
                  <c:v>1.5429925351175819</c:v>
                </c:pt>
                <c:pt idx="46">
                  <c:v>1.619811910343445</c:v>
                </c:pt>
                <c:pt idx="47">
                  <c:v>1.6631355286261362</c:v>
                </c:pt>
                <c:pt idx="48">
                  <c:v>1.7434043785674067</c:v>
                </c:pt>
                <c:pt idx="49">
                  <c:v>1.7862592092349905</c:v>
                </c:pt>
                <c:pt idx="50">
                  <c:v>1.861333637140985</c:v>
                </c:pt>
                <c:pt idx="51">
                  <c:v>1.9730419335932783</c:v>
                </c:pt>
                <c:pt idx="52">
                  <c:v>1.975980899303021</c:v>
                </c:pt>
                <c:pt idx="53">
                  <c:v>1.924448179670166</c:v>
                </c:pt>
                <c:pt idx="54">
                  <c:v>1.9088327222487989</c:v>
                </c:pt>
                <c:pt idx="55">
                  <c:v>1.8200275598526297</c:v>
                </c:pt>
                <c:pt idx="56">
                  <c:v>1.8191924547430509</c:v>
                </c:pt>
                <c:pt idx="57">
                  <c:v>1.8566683271461024</c:v>
                </c:pt>
                <c:pt idx="58">
                  <c:v>1.8921299596843213</c:v>
                </c:pt>
                <c:pt idx="59">
                  <c:v>1.891634793204108</c:v>
                </c:pt>
                <c:pt idx="60">
                  <c:v>1.8851611255040537</c:v>
                </c:pt>
                <c:pt idx="61">
                  <c:v>1.8514893349109083</c:v>
                </c:pt>
                <c:pt idx="62">
                  <c:v>1.1608925419255776</c:v>
                </c:pt>
                <c:pt idx="63">
                  <c:v>0.93948685317028002</c:v>
                </c:pt>
                <c:pt idx="64">
                  <c:v>0.72258421999522282</c:v>
                </c:pt>
                <c:pt idx="65">
                  <c:v>0.589864055875996</c:v>
                </c:pt>
                <c:pt idx="66">
                  <c:v>0.54973804319292208</c:v>
                </c:pt>
                <c:pt idx="67">
                  <c:v>0.54221590880318482</c:v>
                </c:pt>
                <c:pt idx="68">
                  <c:v>0.53553627770302059</c:v>
                </c:pt>
                <c:pt idx="69">
                  <c:v>0.55930888069951101</c:v>
                </c:pt>
                <c:pt idx="70">
                  <c:v>0.56248403596943453</c:v>
                </c:pt>
                <c:pt idx="71">
                  <c:v>0.66904242132709169</c:v>
                </c:pt>
                <c:pt idx="72">
                  <c:v>1.2220214323318455</c:v>
                </c:pt>
                <c:pt idx="73">
                  <c:v>1.705033141355619</c:v>
                </c:pt>
                <c:pt idx="74">
                  <c:v>1.7100551272803592</c:v>
                </c:pt>
                <c:pt idx="75">
                  <c:v>1.7094080220104355</c:v>
                </c:pt>
                <c:pt idx="76">
                  <c:v>1.703489636080578</c:v>
                </c:pt>
                <c:pt idx="77">
                  <c:v>-2.1470517740874171</c:v>
                </c:pt>
                <c:pt idx="78">
                  <c:v>-2.3598052320278269</c:v>
                </c:pt>
                <c:pt idx="79">
                  <c:v>-2.5712275758030487</c:v>
                </c:pt>
                <c:pt idx="80">
                  <c:v>-2.8777718246044883</c:v>
                </c:pt>
                <c:pt idx="81">
                  <c:v>-2.9650601163804335</c:v>
                </c:pt>
                <c:pt idx="82">
                  <c:v>-2.9539054530957043</c:v>
                </c:pt>
                <c:pt idx="83">
                  <c:v>-2.9997402501488657</c:v>
                </c:pt>
                <c:pt idx="84">
                  <c:v>-2.994557451238931</c:v>
                </c:pt>
                <c:pt idx="85">
                  <c:v>-2.9935146103038193</c:v>
                </c:pt>
                <c:pt idx="86">
                  <c:v>-2.9909480061137264</c:v>
                </c:pt>
                <c:pt idx="87">
                  <c:v>-3.0306524098117427</c:v>
                </c:pt>
                <c:pt idx="88">
                  <c:v>-3.1610632960961582</c:v>
                </c:pt>
                <c:pt idx="89">
                  <c:v>-3.2000507564292042</c:v>
                </c:pt>
                <c:pt idx="90">
                  <c:v>-3.2338328862821744</c:v>
                </c:pt>
                <c:pt idx="91">
                  <c:v>-3.258827072173383</c:v>
                </c:pt>
                <c:pt idx="92">
                  <c:v>-3.2551657118933615</c:v>
                </c:pt>
                <c:pt idx="93">
                  <c:v>-3.3642684662809037</c:v>
                </c:pt>
                <c:pt idx="94">
                  <c:v>-3.3459159501196352</c:v>
                </c:pt>
                <c:pt idx="95">
                  <c:v>-3.3661794686559716</c:v>
                </c:pt>
                <c:pt idx="96">
                  <c:v>-3.3681346915959285</c:v>
                </c:pt>
                <c:pt idx="97">
                  <c:v>-3.3664006527208596</c:v>
                </c:pt>
                <c:pt idx="98">
                  <c:v>-3.363279993020531</c:v>
                </c:pt>
                <c:pt idx="99">
                  <c:v>-3.360602119720586</c:v>
                </c:pt>
                <c:pt idx="100">
                  <c:v>-3.3552423166904273</c:v>
                </c:pt>
                <c:pt idx="101">
                  <c:v>-3.4423351698264981</c:v>
                </c:pt>
                <c:pt idx="102">
                  <c:v>-3.4637629861378767</c:v>
                </c:pt>
                <c:pt idx="103">
                  <c:v>-3.4989160978807203</c:v>
                </c:pt>
                <c:pt idx="104">
                  <c:v>-3.4790394814343126</c:v>
                </c:pt>
                <c:pt idx="105">
                  <c:v>-3.4805832831192882</c:v>
                </c:pt>
                <c:pt idx="106">
                  <c:v>-3.4793091982840663</c:v>
                </c:pt>
                <c:pt idx="107">
                  <c:v>-3.48362709022914</c:v>
                </c:pt>
                <c:pt idx="108">
                  <c:v>-3.4831104032692601</c:v>
                </c:pt>
                <c:pt idx="109">
                  <c:v>-3.4829407100543994</c:v>
                </c:pt>
                <c:pt idx="110">
                  <c:v>-3.5231396061723124</c:v>
                </c:pt>
                <c:pt idx="111">
                  <c:v>-3.5445594721040514</c:v>
                </c:pt>
                <c:pt idx="112">
                  <c:v>-3.5418048274540794</c:v>
                </c:pt>
                <c:pt idx="113">
                  <c:v>-3.5386256563741121</c:v>
                </c:pt>
                <c:pt idx="114">
                  <c:v>-3.516512308497572</c:v>
                </c:pt>
                <c:pt idx="115">
                  <c:v>-3.5142020195722852</c:v>
                </c:pt>
                <c:pt idx="116">
                  <c:v>-3.5877850949669834</c:v>
                </c:pt>
                <c:pt idx="117">
                  <c:v>-3.5647516704956708</c:v>
                </c:pt>
                <c:pt idx="118">
                  <c:v>-3.5653243290406351</c:v>
                </c:pt>
                <c:pt idx="119">
                  <c:v>-3.5417308050339096</c:v>
                </c:pt>
                <c:pt idx="120">
                  <c:v>-3.5408438720441451</c:v>
                </c:pt>
                <c:pt idx="121">
                  <c:v>-3.5389931534741392</c:v>
                </c:pt>
                <c:pt idx="122">
                  <c:v>-0.70198713348543418</c:v>
                </c:pt>
                <c:pt idx="123">
                  <c:v>-0.70208643640560375</c:v>
                </c:pt>
                <c:pt idx="124">
                  <c:v>-0.67927381834879608</c:v>
                </c:pt>
                <c:pt idx="125">
                  <c:v>-0.67906218857389178</c:v>
                </c:pt>
                <c:pt idx="126">
                  <c:v>-0.67988164871390278</c:v>
                </c:pt>
                <c:pt idx="127">
                  <c:v>-0.68125170075374952</c:v>
                </c:pt>
                <c:pt idx="128">
                  <c:v>-0.29205473122780468</c:v>
                </c:pt>
                <c:pt idx="129">
                  <c:v>-0.26876119085112821</c:v>
                </c:pt>
                <c:pt idx="130">
                  <c:v>-0.31224486078406544</c:v>
                </c:pt>
                <c:pt idx="131">
                  <c:v>-0.31050925861887663</c:v>
                </c:pt>
                <c:pt idx="132">
                  <c:v>-0.2884065633974271</c:v>
                </c:pt>
                <c:pt idx="133">
                  <c:v>-0.24648470536432604</c:v>
                </c:pt>
                <c:pt idx="134">
                  <c:v>-0.2697006724358027</c:v>
                </c:pt>
                <c:pt idx="135">
                  <c:v>-0.26569417811081636</c:v>
                </c:pt>
                <c:pt idx="136">
                  <c:v>-0.24671092236391573</c:v>
                </c:pt>
                <c:pt idx="137">
                  <c:v>-0.28872079722200311</c:v>
                </c:pt>
                <c:pt idx="138">
                  <c:v>-0.29175335885689646</c:v>
                </c:pt>
                <c:pt idx="139">
                  <c:v>-0.31520480080801216</c:v>
                </c:pt>
                <c:pt idx="140">
                  <c:v>-0.33459157408466111</c:v>
                </c:pt>
                <c:pt idx="141">
                  <c:v>-0.35483061407617073</c:v>
                </c:pt>
                <c:pt idx="142">
                  <c:v>-0.35803197969612144</c:v>
                </c:pt>
                <c:pt idx="143">
                  <c:v>-0.35666970952083416</c:v>
                </c:pt>
                <c:pt idx="144">
                  <c:v>-0.35405693779116792</c:v>
                </c:pt>
                <c:pt idx="145">
                  <c:v>-0.37547875069759257</c:v>
                </c:pt>
                <c:pt idx="146">
                  <c:v>-0.37082139108234913</c:v>
                </c:pt>
                <c:pt idx="147">
                  <c:v>-0.37253137571737927</c:v>
                </c:pt>
                <c:pt idx="148">
                  <c:v>-0.37511493237745042</c:v>
                </c:pt>
                <c:pt idx="149">
                  <c:v>-0.33100757797453528</c:v>
                </c:pt>
                <c:pt idx="150">
                  <c:v>-0.33009562027448064</c:v>
                </c:pt>
                <c:pt idx="151">
                  <c:v>-0.30760445967298206</c:v>
                </c:pt>
                <c:pt idx="152">
                  <c:v>-0.30753043725281248</c:v>
                </c:pt>
                <c:pt idx="153">
                  <c:v>-0.30896064520286715</c:v>
                </c:pt>
                <c:pt idx="154">
                  <c:v>-0.33006383082428914</c:v>
                </c:pt>
                <c:pt idx="155">
                  <c:v>-0.32901481796914406</c:v>
                </c:pt>
                <c:pt idx="156">
                  <c:v>-0.3291715745240702</c:v>
                </c:pt>
                <c:pt idx="157">
                  <c:v>-0.33105763342929734</c:v>
                </c:pt>
                <c:pt idx="158">
                  <c:v>-0.35514505703605037</c:v>
                </c:pt>
                <c:pt idx="159">
                  <c:v>-0.32997843503430546</c:v>
                </c:pt>
                <c:pt idx="160">
                  <c:v>-0.32708183018939574</c:v>
                </c:pt>
                <c:pt idx="161">
                  <c:v>-0.37205353935752694</c:v>
                </c:pt>
                <c:pt idx="162">
                  <c:v>-0.39558073553401185</c:v>
                </c:pt>
                <c:pt idx="163">
                  <c:v>-0.39514335971871373</c:v>
                </c:pt>
                <c:pt idx="164">
                  <c:v>-0.39639563369851677</c:v>
                </c:pt>
                <c:pt idx="165">
                  <c:v>-0.42177654713039292</c:v>
                </c:pt>
                <c:pt idx="166">
                  <c:v>-0.36008583149592999</c:v>
                </c:pt>
                <c:pt idx="167">
                  <c:v>-0.36091991948085056</c:v>
                </c:pt>
                <c:pt idx="168">
                  <c:v>-0.36276201361089988</c:v>
                </c:pt>
                <c:pt idx="169">
                  <c:v>-0.38974773324753786</c:v>
                </c:pt>
                <c:pt idx="170">
                  <c:v>-0.68739017841757055</c:v>
                </c:pt>
                <c:pt idx="171">
                  <c:v>-0.6879873155073627</c:v>
                </c:pt>
                <c:pt idx="172">
                  <c:v>-0.68896014983234899</c:v>
                </c:pt>
                <c:pt idx="173">
                  <c:v>-0.69054571956228883</c:v>
                </c:pt>
                <c:pt idx="174">
                  <c:v>-0.68867094675224494</c:v>
                </c:pt>
                <c:pt idx="175">
                  <c:v>-0.68419338080730796</c:v>
                </c:pt>
                <c:pt idx="176">
                  <c:v>-0.6805773800775049</c:v>
                </c:pt>
                <c:pt idx="177">
                  <c:v>-0.68030605931740629</c:v>
                </c:pt>
                <c:pt idx="178">
                  <c:v>-0.68592513567753222</c:v>
                </c:pt>
                <c:pt idx="179">
                  <c:v>-0.68415228682266072</c:v>
                </c:pt>
                <c:pt idx="180">
                  <c:v>-0.6833300777527922</c:v>
                </c:pt>
                <c:pt idx="181">
                  <c:v>-0.68490689514792058</c:v>
                </c:pt>
                <c:pt idx="182">
                  <c:v>-0.68436103977285234</c:v>
                </c:pt>
                <c:pt idx="183">
                  <c:v>-0.68316021602285237</c:v>
                </c:pt>
                <c:pt idx="184">
                  <c:v>-0.68656505190276473</c:v>
                </c:pt>
                <c:pt idx="185">
                  <c:v>-0.6852473799427482</c:v>
                </c:pt>
                <c:pt idx="186">
                  <c:v>-0.68955614190262793</c:v>
                </c:pt>
                <c:pt idx="187">
                  <c:v>-1.5926601049226887</c:v>
                </c:pt>
                <c:pt idx="188">
                  <c:v>-1.5891097173425845</c:v>
                </c:pt>
                <c:pt idx="189">
                  <c:v>-1.5862833748975105</c:v>
                </c:pt>
                <c:pt idx="190">
                  <c:v>-1.588573584772579</c:v>
                </c:pt>
                <c:pt idx="191">
                  <c:v>-1.5851232614475927</c:v>
                </c:pt>
                <c:pt idx="192">
                  <c:v>-1.5840334103975107</c:v>
                </c:pt>
                <c:pt idx="193">
                  <c:v>-1.5884849345074996</c:v>
                </c:pt>
                <c:pt idx="194">
                  <c:v>-1.5864560261775327</c:v>
                </c:pt>
                <c:pt idx="195">
                  <c:v>-1.5846696072226336</c:v>
                </c:pt>
                <c:pt idx="196">
                  <c:v>-1.5865123347927761</c:v>
                </c:pt>
                <c:pt idx="197">
                  <c:v>-1.5849460015376584</c:v>
                </c:pt>
                <c:pt idx="198">
                  <c:v>-1.5845020294975378</c:v>
                </c:pt>
                <c:pt idx="199">
                  <c:v>-1.5642144161009384</c:v>
                </c:pt>
                <c:pt idx="200">
                  <c:v>-1.5658107663808234</c:v>
                </c:pt>
                <c:pt idx="201">
                  <c:v>-1.5632375659659081</c:v>
                </c:pt>
                <c:pt idx="202">
                  <c:v>-1.5638536837408126</c:v>
                </c:pt>
                <c:pt idx="203">
                  <c:v>-1.5037900094713195</c:v>
                </c:pt>
                <c:pt idx="204">
                  <c:v>-1.5233333707878154</c:v>
                </c:pt>
                <c:pt idx="205">
                  <c:v>-1.5074313719415713</c:v>
                </c:pt>
                <c:pt idx="206">
                  <c:v>-1.5332628130181654</c:v>
                </c:pt>
                <c:pt idx="207">
                  <c:v>-1.5333038197281819</c:v>
                </c:pt>
                <c:pt idx="208">
                  <c:v>-1.5544554508598389</c:v>
                </c:pt>
                <c:pt idx="209">
                  <c:v>-1.594250323902765</c:v>
                </c:pt>
                <c:pt idx="210">
                  <c:v>-1.568758013466182</c:v>
                </c:pt>
                <c:pt idx="211">
                  <c:v>-1.5682551117758152</c:v>
                </c:pt>
                <c:pt idx="212">
                  <c:v>-1.5275567369577114</c:v>
                </c:pt>
                <c:pt idx="213">
                  <c:v>-1.5199132330026757</c:v>
                </c:pt>
                <c:pt idx="214">
                  <c:v>-1.5190859503778809</c:v>
                </c:pt>
                <c:pt idx="215">
                  <c:v>-1.4936144803264644</c:v>
                </c:pt>
                <c:pt idx="216">
                  <c:v>-1.5162106102229274</c:v>
                </c:pt>
                <c:pt idx="217">
                  <c:v>-1.5188906396328619</c:v>
                </c:pt>
                <c:pt idx="218">
                  <c:v>-1.5591690966508835</c:v>
                </c:pt>
                <c:pt idx="219">
                  <c:v>-1.5398977768092099</c:v>
                </c:pt>
                <c:pt idx="220">
                  <c:v>-1.5583616433207796</c:v>
                </c:pt>
                <c:pt idx="221">
                  <c:v>-1.5816359066024095</c:v>
                </c:pt>
                <c:pt idx="222">
                  <c:v>-1.5582736264957935</c:v>
                </c:pt>
                <c:pt idx="223">
                  <c:v>-1.5543693119156892</c:v>
                </c:pt>
                <c:pt idx="224">
                  <c:v>-1.5716647369473191</c:v>
                </c:pt>
                <c:pt idx="225">
                  <c:v>-1.571687692822251</c:v>
                </c:pt>
                <c:pt idx="226">
                  <c:v>-1.5720912509722234</c:v>
                </c:pt>
                <c:pt idx="227">
                  <c:v>-1.5708833254521635</c:v>
                </c:pt>
                <c:pt idx="228">
                  <c:v>-1.5723366171720046</c:v>
                </c:pt>
                <c:pt idx="229">
                  <c:v>-0.89730476632050604</c:v>
                </c:pt>
                <c:pt idx="230">
                  <c:v>-0.89524034914023765</c:v>
                </c:pt>
                <c:pt idx="231">
                  <c:v>-0.89329848716500548</c:v>
                </c:pt>
                <c:pt idx="232">
                  <c:v>-0.8921019756349835</c:v>
                </c:pt>
                <c:pt idx="233">
                  <c:v>-0.9141370294915997</c:v>
                </c:pt>
                <c:pt idx="234">
                  <c:v>-0.91454029123163783</c:v>
                </c:pt>
                <c:pt idx="235">
                  <c:v>-0.91517276865665143</c:v>
                </c:pt>
                <c:pt idx="236">
                  <c:v>-0.90888747844663509</c:v>
                </c:pt>
                <c:pt idx="237">
                  <c:v>-0.91177959652230545</c:v>
                </c:pt>
                <c:pt idx="238">
                  <c:v>-0.91212659630150672</c:v>
                </c:pt>
                <c:pt idx="239">
                  <c:v>-0.9094413248215667</c:v>
                </c:pt>
                <c:pt idx="240">
                  <c:v>-0.88754869608490128</c:v>
                </c:pt>
                <c:pt idx="241">
                  <c:v>-0.88560438158974542</c:v>
                </c:pt>
                <c:pt idx="242">
                  <c:v>-0.86217551786317836</c:v>
                </c:pt>
                <c:pt idx="243">
                  <c:v>-0.86721686212341376</c:v>
                </c:pt>
                <c:pt idx="244">
                  <c:v>-0.86646242231323323</c:v>
                </c:pt>
                <c:pt idx="245">
                  <c:v>-0.86418890911843294</c:v>
                </c:pt>
                <c:pt idx="246">
                  <c:v>-0.86633018492335911</c:v>
                </c:pt>
                <c:pt idx="247">
                  <c:v>-0.86548726336317849</c:v>
                </c:pt>
                <c:pt idx="248">
                  <c:v>-0.8651641553431183</c:v>
                </c:pt>
                <c:pt idx="249">
                  <c:v>-0.86589821969314573</c:v>
                </c:pt>
                <c:pt idx="250">
                  <c:v>-0.78977176299271701</c:v>
                </c:pt>
                <c:pt idx="251">
                  <c:v>-0.78459158511778537</c:v>
                </c:pt>
                <c:pt idx="252">
                  <c:v>-0.77981492477260206</c:v>
                </c:pt>
                <c:pt idx="253">
                  <c:v>-0.78019231319277182</c:v>
                </c:pt>
                <c:pt idx="254">
                  <c:v>-0.8275979337523649</c:v>
                </c:pt>
                <c:pt idx="255">
                  <c:v>-0.80458561582391852</c:v>
                </c:pt>
                <c:pt idx="256">
                  <c:v>-0.80172152114392403</c:v>
                </c:pt>
                <c:pt idx="257">
                  <c:v>-0.78706504105383834</c:v>
                </c:pt>
                <c:pt idx="258">
                  <c:v>-0.78862875327395321</c:v>
                </c:pt>
                <c:pt idx="259">
                  <c:v>-0.79057797280895592</c:v>
                </c:pt>
                <c:pt idx="260">
                  <c:v>-0.79046716862411737</c:v>
                </c:pt>
                <c:pt idx="261">
                  <c:v>-0.78773560774393125</c:v>
                </c:pt>
                <c:pt idx="262">
                  <c:v>-0.76472543555748485</c:v>
                </c:pt>
                <c:pt idx="263">
                  <c:v>-0.765511415062329</c:v>
                </c:pt>
                <c:pt idx="264">
                  <c:v>-0.76686392181232899</c:v>
                </c:pt>
                <c:pt idx="265">
                  <c:v>-0.72380630097928234</c:v>
                </c:pt>
                <c:pt idx="266">
                  <c:v>-0.67913859125124421</c:v>
                </c:pt>
                <c:pt idx="267">
                  <c:v>-0.67832978376632358</c:v>
                </c:pt>
                <c:pt idx="268">
                  <c:v>-0.72357433636444923</c:v>
                </c:pt>
                <c:pt idx="269">
                  <c:v>-0.72348167028932608</c:v>
                </c:pt>
                <c:pt idx="270">
                  <c:v>-0.72187360960946834</c:v>
                </c:pt>
                <c:pt idx="271">
                  <c:v>-0.7171119547595779</c:v>
                </c:pt>
                <c:pt idx="272">
                  <c:v>-0.73641887072618317</c:v>
                </c:pt>
                <c:pt idx="273">
                  <c:v>-0.73681519921124061</c:v>
                </c:pt>
                <c:pt idx="274">
                  <c:v>-0.73399257616627622</c:v>
                </c:pt>
                <c:pt idx="275">
                  <c:v>-0.73352856569616121</c:v>
                </c:pt>
                <c:pt idx="276">
                  <c:v>-0.7315771494309451</c:v>
                </c:pt>
                <c:pt idx="277">
                  <c:v>-0.72989891362588222</c:v>
                </c:pt>
                <c:pt idx="278">
                  <c:v>-0.72964424892582747</c:v>
                </c:pt>
                <c:pt idx="279">
                  <c:v>-0.72790099279093412</c:v>
                </c:pt>
                <c:pt idx="280">
                  <c:v>-0.47210727755587667</c:v>
                </c:pt>
                <c:pt idx="281">
                  <c:v>-0.2549342128505242</c:v>
                </c:pt>
                <c:pt idx="282">
                  <c:v>-0.12261997212656273</c:v>
                </c:pt>
                <c:pt idx="283">
                  <c:v>-7.7600322993434362E-2</c:v>
                </c:pt>
                <c:pt idx="284">
                  <c:v>-8.054038706828387E-2</c:v>
                </c:pt>
                <c:pt idx="285">
                  <c:v>8.8465232378197867E-3</c:v>
                </c:pt>
                <c:pt idx="286">
                  <c:v>5.4656336200915784E-2</c:v>
                </c:pt>
                <c:pt idx="287">
                  <c:v>5.8709079305923964E-2</c:v>
                </c:pt>
                <c:pt idx="288">
                  <c:v>4.1760115703915024E-2</c:v>
                </c:pt>
                <c:pt idx="289">
                  <c:v>-0.10487398961084626</c:v>
                </c:pt>
                <c:pt idx="290">
                  <c:v>-0.80679570307616733</c:v>
                </c:pt>
                <c:pt idx="291">
                  <c:v>-0.84909214373398001</c:v>
                </c:pt>
                <c:pt idx="292">
                  <c:v>-0.93960420111251164</c:v>
                </c:pt>
                <c:pt idx="293">
                  <c:v>-1.0087827421680378</c:v>
                </c:pt>
                <c:pt idx="294">
                  <c:v>-0.95159981823245876</c:v>
                </c:pt>
                <c:pt idx="295">
                  <c:v>-0.92951398048300926</c:v>
                </c:pt>
                <c:pt idx="296">
                  <c:v>-0.93318210550293279</c:v>
                </c:pt>
                <c:pt idx="297">
                  <c:v>-0.91987630869155523</c:v>
                </c:pt>
                <c:pt idx="298">
                  <c:v>-0.85244279259882605</c:v>
                </c:pt>
                <c:pt idx="299">
                  <c:v>-0.83692992071836048</c:v>
                </c:pt>
                <c:pt idx="300">
                  <c:v>-0.80069535518877177</c:v>
                </c:pt>
                <c:pt idx="301">
                  <c:v>-0.62620933203337603</c:v>
                </c:pt>
                <c:pt idx="302">
                  <c:v>-0.68872558904755188</c:v>
                </c:pt>
                <c:pt idx="303">
                  <c:v>-0.69510846202784893</c:v>
                </c:pt>
                <c:pt idx="304">
                  <c:v>-0.6981971148106012</c:v>
                </c:pt>
                <c:pt idx="305">
                  <c:v>-0.69789057592268111</c:v>
                </c:pt>
                <c:pt idx="306">
                  <c:v>-0.70285703619212581</c:v>
                </c:pt>
                <c:pt idx="307">
                  <c:v>-0.66035698608986348</c:v>
                </c:pt>
                <c:pt idx="308">
                  <c:v>-0.64349726682200714</c:v>
                </c:pt>
                <c:pt idx="309">
                  <c:v>-0.43068537752441377</c:v>
                </c:pt>
                <c:pt idx="310">
                  <c:v>-0.58494403658979555</c:v>
                </c:pt>
                <c:pt idx="311">
                  <c:v>-0.58437406735924036</c:v>
                </c:pt>
                <c:pt idx="312">
                  <c:v>-0.81325216070718387</c:v>
                </c:pt>
                <c:pt idx="313">
                  <c:v>-1.2444687980360638</c:v>
                </c:pt>
                <c:pt idx="314">
                  <c:v>-1.2403183625614476</c:v>
                </c:pt>
                <c:pt idx="315">
                  <c:v>-1.3586651509715921</c:v>
                </c:pt>
                <c:pt idx="316">
                  <c:v>-1.4099651972696998</c:v>
                </c:pt>
                <c:pt idx="317">
                  <c:v>-1.3938900489480111</c:v>
                </c:pt>
                <c:pt idx="318">
                  <c:v>-1.3930895648095809</c:v>
                </c:pt>
                <c:pt idx="319">
                  <c:v>-1.4301788508898223</c:v>
                </c:pt>
                <c:pt idx="320">
                  <c:v>-1.4618731658125212</c:v>
                </c:pt>
                <c:pt idx="321">
                  <c:v>-1.4621860363856105</c:v>
                </c:pt>
                <c:pt idx="322">
                  <c:v>-1.4611959484971802</c:v>
                </c:pt>
                <c:pt idx="323">
                  <c:v>-1.4601949345107381</c:v>
                </c:pt>
                <c:pt idx="324">
                  <c:v>-1.4631612448723081</c:v>
                </c:pt>
                <c:pt idx="325">
                  <c:v>-1.4779601367574016</c:v>
                </c:pt>
                <c:pt idx="326">
                  <c:v>-1.4782747214824781</c:v>
                </c:pt>
                <c:pt idx="327">
                  <c:v>-1.4772109150594406</c:v>
                </c:pt>
                <c:pt idx="328">
                  <c:v>-1.4771735982075551</c:v>
                </c:pt>
                <c:pt idx="329">
                  <c:v>-1.4615092092396886</c:v>
                </c:pt>
                <c:pt idx="330">
                  <c:v>-1.4108960810071909</c:v>
                </c:pt>
                <c:pt idx="331">
                  <c:v>-1.3783914485504087</c:v>
                </c:pt>
                <c:pt idx="332">
                  <c:v>-1.3813590828945468</c:v>
                </c:pt>
                <c:pt idx="333">
                  <c:v>-1.3759324809848115</c:v>
                </c:pt>
                <c:pt idx="334">
                  <c:v>-1.3732821768732413</c:v>
                </c:pt>
                <c:pt idx="335">
                  <c:v>-1.391549639714299</c:v>
                </c:pt>
                <c:pt idx="336">
                  <c:v>-1.3922854035354506</c:v>
                </c:pt>
                <c:pt idx="337">
                  <c:v>-1.3923880259587444</c:v>
                </c:pt>
                <c:pt idx="338">
                  <c:v>-1.4147578061442085</c:v>
                </c:pt>
                <c:pt idx="339">
                  <c:v>-1.3885657230874902</c:v>
                </c:pt>
                <c:pt idx="340">
                  <c:v>-1.3942373582201095</c:v>
                </c:pt>
                <c:pt idx="341">
                  <c:v>-1.3915230352317307</c:v>
                </c:pt>
                <c:pt idx="342">
                  <c:v>-1.4127684370653091</c:v>
                </c:pt>
                <c:pt idx="343">
                  <c:v>-1.4126871231943108</c:v>
                </c:pt>
                <c:pt idx="344">
                  <c:v>-1.4208790179058295</c:v>
                </c:pt>
                <c:pt idx="345">
                  <c:v>-1.3974684912895805</c:v>
                </c:pt>
                <c:pt idx="346">
                  <c:v>-1.3967874368568587</c:v>
                </c:pt>
                <c:pt idx="347">
                  <c:v>-1.4160125216558295</c:v>
                </c:pt>
                <c:pt idx="348">
                  <c:v>-1.4149024977059319</c:v>
                </c:pt>
                <c:pt idx="349">
                  <c:v>-1.3915097724396317</c:v>
                </c:pt>
                <c:pt idx="350">
                  <c:v>-1.3758589388909293</c:v>
                </c:pt>
                <c:pt idx="351">
                  <c:v>-1.3749317596254342</c:v>
                </c:pt>
                <c:pt idx="352">
                  <c:v>-0.98952313022423877</c:v>
                </c:pt>
                <c:pt idx="353">
                  <c:v>-1.0112649487557777</c:v>
                </c:pt>
                <c:pt idx="354">
                  <c:v>-1.0112243986846261</c:v>
                </c:pt>
                <c:pt idx="355">
                  <c:v>-1.0093986514152573</c:v>
                </c:pt>
                <c:pt idx="356">
                  <c:v>-1.009697460213423</c:v>
                </c:pt>
                <c:pt idx="357">
                  <c:v>-0.98559131103376962</c:v>
                </c:pt>
                <c:pt idx="358">
                  <c:v>-0.96901581135438442</c:v>
                </c:pt>
                <c:pt idx="359">
                  <c:v>-0.96826205109857399</c:v>
                </c:pt>
                <c:pt idx="360">
                  <c:v>-0.96754399108501565</c:v>
                </c:pt>
                <c:pt idx="361">
                  <c:v>-0.98676959101550332</c:v>
                </c:pt>
                <c:pt idx="362">
                  <c:v>-0.98678010830011098</c:v>
                </c:pt>
                <c:pt idx="363">
                  <c:v>-0.98673803916168101</c:v>
                </c:pt>
                <c:pt idx="364">
                  <c:v>-0.96803830346156872</c:v>
                </c:pt>
                <c:pt idx="365">
                  <c:v>-0.96814084698649183</c:v>
                </c:pt>
                <c:pt idx="366">
                  <c:v>-0.89139357721250212</c:v>
                </c:pt>
                <c:pt idx="367">
                  <c:v>-0.8913856892490466</c:v>
                </c:pt>
                <c:pt idx="368">
                  <c:v>-0.85285298043236279</c:v>
                </c:pt>
                <c:pt idx="369">
                  <c:v>-0.8337010014941274</c:v>
                </c:pt>
                <c:pt idx="370">
                  <c:v>-0.85285560975351471</c:v>
                </c:pt>
                <c:pt idx="371">
                  <c:v>-0.92972645762164297</c:v>
                </c:pt>
                <c:pt idx="372">
                  <c:v>-0.96816714019801053</c:v>
                </c:pt>
                <c:pt idx="373">
                  <c:v>-0.40504366499364453</c:v>
                </c:pt>
                <c:pt idx="374">
                  <c:v>-0.40504366499364453</c:v>
                </c:pt>
                <c:pt idx="375">
                  <c:v>-0.4052040535839091</c:v>
                </c:pt>
                <c:pt idx="376">
                  <c:v>-0.40509099277437832</c:v>
                </c:pt>
                <c:pt idx="377">
                  <c:v>-0.40516461376663093</c:v>
                </c:pt>
                <c:pt idx="378">
                  <c:v>-0.328417343992641</c:v>
                </c:pt>
                <c:pt idx="379">
                  <c:v>-0.32839893874457782</c:v>
                </c:pt>
                <c:pt idx="380">
                  <c:v>-0.32834635232154019</c:v>
                </c:pt>
                <c:pt idx="381">
                  <c:v>-0.34755354700396479</c:v>
                </c:pt>
                <c:pt idx="382">
                  <c:v>-0.36676600032869311</c:v>
                </c:pt>
                <c:pt idx="383">
                  <c:v>-0.38604155736106632</c:v>
                </c:pt>
                <c:pt idx="384">
                  <c:v>-0.38604944532452196</c:v>
                </c:pt>
                <c:pt idx="385">
                  <c:v>-0.38606785057258514</c:v>
                </c:pt>
                <c:pt idx="386">
                  <c:v>-0.36697108737853945</c:v>
                </c:pt>
                <c:pt idx="387">
                  <c:v>-0.36697108737853945</c:v>
                </c:pt>
                <c:pt idx="388">
                  <c:v>-0.3669553114516283</c:v>
                </c:pt>
                <c:pt idx="389">
                  <c:v>-0.36694742348817266</c:v>
                </c:pt>
                <c:pt idx="390">
                  <c:v>-0.36696845805738765</c:v>
                </c:pt>
                <c:pt idx="391">
                  <c:v>-0.36691587163435013</c:v>
                </c:pt>
                <c:pt idx="392">
                  <c:v>-0.38604681600337015</c:v>
                </c:pt>
                <c:pt idx="393">
                  <c:v>-0.38605470396682579</c:v>
                </c:pt>
                <c:pt idx="394">
                  <c:v>-0.38588116877080197</c:v>
                </c:pt>
                <c:pt idx="395">
                  <c:v>-0.38583384099006818</c:v>
                </c:pt>
                <c:pt idx="396">
                  <c:v>-0.40503840635134081</c:v>
                </c:pt>
                <c:pt idx="397">
                  <c:v>-0.40504103567249261</c:v>
                </c:pt>
                <c:pt idx="398">
                  <c:v>-0.40510413938013778</c:v>
                </c:pt>
                <c:pt idx="399">
                  <c:v>-0.4051330619128084</c:v>
                </c:pt>
                <c:pt idx="400">
                  <c:v>-0.40524612272233906</c:v>
                </c:pt>
                <c:pt idx="401">
                  <c:v>-0.40536707149532536</c:v>
                </c:pt>
                <c:pt idx="402">
                  <c:v>-0.40546961502024859</c:v>
                </c:pt>
                <c:pt idx="403">
                  <c:v>-0.40548013230485613</c:v>
                </c:pt>
                <c:pt idx="404">
                  <c:v>-0.38623349780515343</c:v>
                </c:pt>
                <c:pt idx="405">
                  <c:v>-0.38616513545520464</c:v>
                </c:pt>
                <c:pt idx="406">
                  <c:v>-0.38614673020714146</c:v>
                </c:pt>
                <c:pt idx="407">
                  <c:v>-0.38615987681290082</c:v>
                </c:pt>
                <c:pt idx="408">
                  <c:v>-0.3862755669435835</c:v>
                </c:pt>
                <c:pt idx="409">
                  <c:v>-0.38634655861468409</c:v>
                </c:pt>
                <c:pt idx="410">
                  <c:v>-0.38641229164348095</c:v>
                </c:pt>
                <c:pt idx="411">
                  <c:v>-0.40548013230485613</c:v>
                </c:pt>
                <c:pt idx="412">
                  <c:v>-0.40542228723951479</c:v>
                </c:pt>
                <c:pt idx="413">
                  <c:v>-0.40543280452412223</c:v>
                </c:pt>
                <c:pt idx="414">
                  <c:v>-0.38615987681290082</c:v>
                </c:pt>
                <c:pt idx="415">
                  <c:v>-0.38615987681290082</c:v>
                </c:pt>
                <c:pt idx="416">
                  <c:v>-0.38598371229572509</c:v>
                </c:pt>
                <c:pt idx="417">
                  <c:v>-0.38602841075530697</c:v>
                </c:pt>
                <c:pt idx="418">
                  <c:v>-0.38595216044190267</c:v>
                </c:pt>
                <c:pt idx="419">
                  <c:v>-0.38588379809195378</c:v>
                </c:pt>
                <c:pt idx="420">
                  <c:v>-0.6866632476611686</c:v>
                </c:pt>
                <c:pt idx="421">
                  <c:v>-0.68667376494577614</c:v>
                </c:pt>
                <c:pt idx="422">
                  <c:v>-0.6867605325437881</c:v>
                </c:pt>
                <c:pt idx="423">
                  <c:v>-0.68673161001111749</c:v>
                </c:pt>
                <c:pt idx="424">
                  <c:v>-0.68672372204766186</c:v>
                </c:pt>
                <c:pt idx="425">
                  <c:v>-0.68688411063792632</c:v>
                </c:pt>
                <c:pt idx="426">
                  <c:v>-0.68679471371876244</c:v>
                </c:pt>
                <c:pt idx="427">
                  <c:v>-0.68676842050724363</c:v>
                </c:pt>
                <c:pt idx="428">
                  <c:v>-0.68184742859750824</c:v>
                </c:pt>
                <c:pt idx="429">
                  <c:v>-0.70051381939343949</c:v>
                </c:pt>
                <c:pt idx="430">
                  <c:v>-0.70104916955291907</c:v>
                </c:pt>
                <c:pt idx="431">
                  <c:v>-0.68411256512630514</c:v>
                </c:pt>
                <c:pt idx="432">
                  <c:v>-0.67949725726667198</c:v>
                </c:pt>
                <c:pt idx="433">
                  <c:v>-0.65624720800728509</c:v>
                </c:pt>
                <c:pt idx="434">
                  <c:v>-0.65447969597267763</c:v>
                </c:pt>
                <c:pt idx="435">
                  <c:v>-0.63084356396135366</c:v>
                </c:pt>
                <c:pt idx="436">
                  <c:v>-0.57476288261785169</c:v>
                </c:pt>
                <c:pt idx="437">
                  <c:v>-0.57515463282549661</c:v>
                </c:pt>
                <c:pt idx="438">
                  <c:v>-0.57434061191188734</c:v>
                </c:pt>
                <c:pt idx="439">
                  <c:v>-0.57453820116769805</c:v>
                </c:pt>
                <c:pt idx="440">
                  <c:v>-0.84829998935071727</c:v>
                </c:pt>
                <c:pt idx="441">
                  <c:v>-0.80573414425885437</c:v>
                </c:pt>
                <c:pt idx="442">
                  <c:v>-0.81106176577796729</c:v>
                </c:pt>
                <c:pt idx="443">
                  <c:v>-0.82873432911044298</c:v>
                </c:pt>
                <c:pt idx="444">
                  <c:v>-0.82622579461237999</c:v>
                </c:pt>
                <c:pt idx="445">
                  <c:v>-0.86091717276764701</c:v>
                </c:pt>
                <c:pt idx="446">
                  <c:v>-0.86296428936953273</c:v>
                </c:pt>
                <c:pt idx="447">
                  <c:v>-0.86374221987146971</c:v>
                </c:pt>
                <c:pt idx="448">
                  <c:v>-0.86361176652539451</c:v>
                </c:pt>
                <c:pt idx="449">
                  <c:v>-0.85950368527539456</c:v>
                </c:pt>
                <c:pt idx="450">
                  <c:v>-0.86033268313309075</c:v>
                </c:pt>
                <c:pt idx="451">
                  <c:v>-0.85918736775434512</c:v>
                </c:pt>
                <c:pt idx="452">
                  <c:v>-0.83985256277569165</c:v>
                </c:pt>
                <c:pt idx="453">
                  <c:v>-0.82421416452405216</c:v>
                </c:pt>
                <c:pt idx="454">
                  <c:v>-0.76344769000557544</c:v>
                </c:pt>
                <c:pt idx="455">
                  <c:v>-0.64547555189359651</c:v>
                </c:pt>
                <c:pt idx="456">
                  <c:v>-0.64611868557631835</c:v>
                </c:pt>
                <c:pt idx="457">
                  <c:v>-0.64958474339747019</c:v>
                </c:pt>
                <c:pt idx="458">
                  <c:v>-0.59476596408857552</c:v>
                </c:pt>
                <c:pt idx="459">
                  <c:v>-0.59407306838867791</c:v>
                </c:pt>
                <c:pt idx="460">
                  <c:v>-0.59155685965585358</c:v>
                </c:pt>
                <c:pt idx="461">
                  <c:v>-0.59193353537705662</c:v>
                </c:pt>
                <c:pt idx="462">
                  <c:v>-0.59782642365585359</c:v>
                </c:pt>
                <c:pt idx="463">
                  <c:v>-0.6562586003127604</c:v>
                </c:pt>
                <c:pt idx="464">
                  <c:v>-0.65420330312035413</c:v>
                </c:pt>
                <c:pt idx="465">
                  <c:v>0.23241322914324522</c:v>
                </c:pt>
                <c:pt idx="466">
                  <c:v>0.23362143450094142</c:v>
                </c:pt>
                <c:pt idx="467">
                  <c:v>0.23290154414905581</c:v>
                </c:pt>
                <c:pt idx="468">
                  <c:v>0.24859938543168503</c:v>
                </c:pt>
                <c:pt idx="469">
                  <c:v>0.26682387383337586</c:v>
                </c:pt>
                <c:pt idx="470">
                  <c:v>0.244790521793255</c:v>
                </c:pt>
                <c:pt idx="471">
                  <c:v>0.18906647566927512</c:v>
                </c:pt>
                <c:pt idx="472">
                  <c:v>0.18906647566927512</c:v>
                </c:pt>
                <c:pt idx="473">
                  <c:v>0.15006426590824848</c:v>
                </c:pt>
                <c:pt idx="474">
                  <c:v>0.14373958370641396</c:v>
                </c:pt>
                <c:pt idx="475">
                  <c:v>5.1365445676910815E-2</c:v>
                </c:pt>
                <c:pt idx="476">
                  <c:v>1.7280897063998685E-2</c:v>
                </c:pt>
                <c:pt idx="477">
                  <c:v>1.7899958042949166E-2</c:v>
                </c:pt>
                <c:pt idx="478">
                  <c:v>1.575789325253113E-2</c:v>
                </c:pt>
                <c:pt idx="479">
                  <c:v>-2.5981901164654375E-2</c:v>
                </c:pt>
                <c:pt idx="480">
                  <c:v>-2.1774216981932576E-2</c:v>
                </c:pt>
                <c:pt idx="481">
                  <c:v>-7.0015223052745851E-2</c:v>
                </c:pt>
                <c:pt idx="482">
                  <c:v>0.23310448446081211</c:v>
                </c:pt>
                <c:pt idx="483">
                  <c:v>0.2684182730006357</c:v>
                </c:pt>
                <c:pt idx="484">
                  <c:v>0.29055506509085877</c:v>
                </c:pt>
                <c:pt idx="485">
                  <c:v>0.34880137757279117</c:v>
                </c:pt>
                <c:pt idx="486">
                  <c:v>0.3194885721060563</c:v>
                </c:pt>
                <c:pt idx="487">
                  <c:v>0.33860344792110036</c:v>
                </c:pt>
                <c:pt idx="488">
                  <c:v>0.33740889552492281</c:v>
                </c:pt>
                <c:pt idx="489">
                  <c:v>0.35404201776519734</c:v>
                </c:pt>
                <c:pt idx="490">
                  <c:v>0.35398549668242429</c:v>
                </c:pt>
                <c:pt idx="491">
                  <c:v>0.39065492764915882</c:v>
                </c:pt>
                <c:pt idx="492">
                  <c:v>0.38873643405502067</c:v>
                </c:pt>
                <c:pt idx="493">
                  <c:v>0.41300155907577274</c:v>
                </c:pt>
                <c:pt idx="494">
                  <c:v>0.40852377489886149</c:v>
                </c:pt>
                <c:pt idx="495">
                  <c:v>0.41754160409871777</c:v>
                </c:pt>
                <c:pt idx="496">
                  <c:v>0.42692795366405911</c:v>
                </c:pt>
                <c:pt idx="497">
                  <c:v>0.43045771909097041</c:v>
                </c:pt>
                <c:pt idx="498">
                  <c:v>0.41524636247582403</c:v>
                </c:pt>
                <c:pt idx="499">
                  <c:v>0.39528965346837386</c:v>
                </c:pt>
                <c:pt idx="500">
                  <c:v>0.32396039620019457</c:v>
                </c:pt>
                <c:pt idx="501">
                  <c:v>0.32602642440590274</c:v>
                </c:pt>
                <c:pt idx="502">
                  <c:v>0.64595522359220103</c:v>
                </c:pt>
                <c:pt idx="503">
                  <c:v>0.51127900608391874</c:v>
                </c:pt>
                <c:pt idx="504">
                  <c:v>0.49894047755003168</c:v>
                </c:pt>
                <c:pt idx="505">
                  <c:v>0.50248187051542426</c:v>
                </c:pt>
                <c:pt idx="506">
                  <c:v>0.50287958080584239</c:v>
                </c:pt>
                <c:pt idx="507">
                  <c:v>0.50233807547887988</c:v>
                </c:pt>
                <c:pt idx="508">
                  <c:v>0.50846536350961369</c:v>
                </c:pt>
                <c:pt idx="509">
                  <c:v>0.57088175069531721</c:v>
                </c:pt>
                <c:pt idx="510">
                  <c:v>0.62785363707898156</c:v>
                </c:pt>
                <c:pt idx="511">
                  <c:v>0.70652384146260472</c:v>
                </c:pt>
                <c:pt idx="512">
                  <c:v>0.70831682908192206</c:v>
                </c:pt>
                <c:pt idx="513">
                  <c:v>0.69106583501494134</c:v>
                </c:pt>
                <c:pt idx="514">
                  <c:v>0.67683475044408659</c:v>
                </c:pt>
                <c:pt idx="515">
                  <c:v>0.65864878669051019</c:v>
                </c:pt>
                <c:pt idx="516">
                  <c:v>0.65586894440202903</c:v>
                </c:pt>
                <c:pt idx="517">
                  <c:v>0.64997666002134635</c:v>
                </c:pt>
                <c:pt idx="518">
                  <c:v>0.63556972220436569</c:v>
                </c:pt>
                <c:pt idx="519">
                  <c:v>0.66126925310024576</c:v>
                </c:pt>
                <c:pt idx="520">
                  <c:v>0.66043080660141451</c:v>
                </c:pt>
                <c:pt idx="521">
                  <c:v>0.68223139846564806</c:v>
                </c:pt>
                <c:pt idx="522">
                  <c:v>0.6814191892463819</c:v>
                </c:pt>
                <c:pt idx="523">
                  <c:v>0.6835760358961771</c:v>
                </c:pt>
                <c:pt idx="524">
                  <c:v>0.6835760358961771</c:v>
                </c:pt>
                <c:pt idx="525">
                  <c:v>0.66494594924061268</c:v>
                </c:pt>
                <c:pt idx="526">
                  <c:v>0.67603177840564666</c:v>
                </c:pt>
                <c:pt idx="527">
                  <c:v>0.65816080819055156</c:v>
                </c:pt>
                <c:pt idx="528">
                  <c:v>0.65082804166562824</c:v>
                </c:pt>
                <c:pt idx="529">
                  <c:v>0.65445094358672906</c:v>
                </c:pt>
                <c:pt idx="530">
                  <c:v>1.1574445598713365</c:v>
                </c:pt>
                <c:pt idx="531">
                  <c:v>1.1584232153059952</c:v>
                </c:pt>
                <c:pt idx="532">
                  <c:v>1.1629103878696556</c:v>
                </c:pt>
                <c:pt idx="533">
                  <c:v>1.1577788551830601</c:v>
                </c:pt>
                <c:pt idx="534">
                  <c:v>1.1657879238541606</c:v>
                </c:pt>
                <c:pt idx="535">
                  <c:v>1.1569597707118571</c:v>
                </c:pt>
                <c:pt idx="536">
                  <c:v>1.3502572955627361</c:v>
                </c:pt>
                <c:pt idx="537">
                  <c:v>1.4032172451007026</c:v>
                </c:pt>
                <c:pt idx="538">
                  <c:v>1.4066532701353098</c:v>
                </c:pt>
                <c:pt idx="539">
                  <c:v>1.3620117153512175</c:v>
                </c:pt>
                <c:pt idx="540">
                  <c:v>1.7820267783102961</c:v>
                </c:pt>
                <c:pt idx="541">
                  <c:v>2.439809535227293</c:v>
                </c:pt>
                <c:pt idx="542">
                  <c:v>2.7643007682524865</c:v>
                </c:pt>
                <c:pt idx="543">
                  <c:v>2.7887761293698672</c:v>
                </c:pt>
                <c:pt idx="544">
                  <c:v>2.6871366940693711</c:v>
                </c:pt>
                <c:pt idx="545">
                  <c:v>2.5808255273688236</c:v>
                </c:pt>
                <c:pt idx="546">
                  <c:v>2.5815134384094978</c:v>
                </c:pt>
                <c:pt idx="547">
                  <c:v>2.336080726681955</c:v>
                </c:pt>
                <c:pt idx="548">
                  <c:v>1.9725522005941287</c:v>
                </c:pt>
                <c:pt idx="549">
                  <c:v>1.8397123034644769</c:v>
                </c:pt>
                <c:pt idx="550">
                  <c:v>1.7061256188733069</c:v>
                </c:pt>
                <c:pt idx="551">
                  <c:v>0.73096603580099018</c:v>
                </c:pt>
                <c:pt idx="552">
                  <c:v>0.71201939266087921</c:v>
                </c:pt>
                <c:pt idx="553">
                  <c:v>0.70282295811658746</c:v>
                </c:pt>
                <c:pt idx="554">
                  <c:v>0.69910197233004312</c:v>
                </c:pt>
                <c:pt idx="555">
                  <c:v>0.71752964513570017</c:v>
                </c:pt>
                <c:pt idx="556">
                  <c:v>0.80636892442896246</c:v>
                </c:pt>
                <c:pt idx="557">
                  <c:v>0.87068700498991536</c:v>
                </c:pt>
                <c:pt idx="558">
                  <c:v>0.91429842817018547</c:v>
                </c:pt>
                <c:pt idx="559">
                  <c:v>0.79470325011607301</c:v>
                </c:pt>
                <c:pt idx="560">
                  <c:v>0.76596547165481166</c:v>
                </c:pt>
                <c:pt idx="561">
                  <c:v>0.74429926039925809</c:v>
                </c:pt>
                <c:pt idx="562">
                  <c:v>0.749552155800989</c:v>
                </c:pt>
                <c:pt idx="563">
                  <c:v>0.80428349690765699</c:v>
                </c:pt>
                <c:pt idx="564">
                  <c:v>0.83591680778808219</c:v>
                </c:pt>
                <c:pt idx="565">
                  <c:v>0.88860101364887989</c:v>
                </c:pt>
                <c:pt idx="566">
                  <c:v>0.92677358483883454</c:v>
                </c:pt>
                <c:pt idx="567">
                  <c:v>0.97496249267109258</c:v>
                </c:pt>
                <c:pt idx="568">
                  <c:v>1.3324215520207972</c:v>
                </c:pt>
                <c:pt idx="569">
                  <c:v>1.7295461535853796</c:v>
                </c:pt>
                <c:pt idx="570">
                  <c:v>1.7137527163373163</c:v>
                </c:pt>
                <c:pt idx="571">
                  <c:v>1.719056051423963</c:v>
                </c:pt>
                <c:pt idx="572">
                  <c:v>1.6917538077356882</c:v>
                </c:pt>
                <c:pt idx="573">
                  <c:v>1.7539438666371616</c:v>
                </c:pt>
                <c:pt idx="574">
                  <c:v>1.7121375649704493</c:v>
                </c:pt>
                <c:pt idx="575">
                  <c:v>1.7121099664203467</c:v>
                </c:pt>
                <c:pt idx="576">
                  <c:v>2.5443231749443616</c:v>
                </c:pt>
                <c:pt idx="577">
                  <c:v>2.4990142186890654</c:v>
                </c:pt>
                <c:pt idx="578">
                  <c:v>2.0507240767307571</c:v>
                </c:pt>
                <c:pt idx="579">
                  <c:v>1.9132751982209364</c:v>
                </c:pt>
                <c:pt idx="580">
                  <c:v>1.8482931444927562</c:v>
                </c:pt>
                <c:pt idx="581">
                  <c:v>1.8599477476198212</c:v>
                </c:pt>
                <c:pt idx="582">
                  <c:v>1.7713502310422073</c:v>
                </c:pt>
                <c:pt idx="583">
                  <c:v>1.7557339286061253</c:v>
                </c:pt>
                <c:pt idx="584">
                  <c:v>1.7845347132326768</c:v>
                </c:pt>
                <c:pt idx="585">
                  <c:v>1.7844926440942468</c:v>
                </c:pt>
                <c:pt idx="586">
                  <c:v>1.8244582215475034</c:v>
                </c:pt>
                <c:pt idx="587">
                  <c:v>1.8767372141951029</c:v>
                </c:pt>
                <c:pt idx="588">
                  <c:v>1.8854045885777222</c:v>
                </c:pt>
                <c:pt idx="589">
                  <c:v>1.8677380525068281</c:v>
                </c:pt>
                <c:pt idx="590">
                  <c:v>1.8485338707241576</c:v>
                </c:pt>
                <c:pt idx="591">
                  <c:v>1.8412525803683981</c:v>
                </c:pt>
                <c:pt idx="592">
                  <c:v>1.7828498204076511</c:v>
                </c:pt>
                <c:pt idx="593">
                  <c:v>1.7405141286642325</c:v>
                </c:pt>
                <c:pt idx="594">
                  <c:v>1.7246526165645413</c:v>
                </c:pt>
                <c:pt idx="595">
                  <c:v>1.684236449770764</c:v>
                </c:pt>
                <c:pt idx="596">
                  <c:v>1.6930815077378376</c:v>
                </c:pt>
                <c:pt idx="597">
                  <c:v>1.6123872093175087</c:v>
                </c:pt>
                <c:pt idx="598">
                  <c:v>1.6123872093175087</c:v>
                </c:pt>
                <c:pt idx="599">
                  <c:v>1.5963110266965119</c:v>
                </c:pt>
                <c:pt idx="600">
                  <c:v>1.5783365860677674</c:v>
                </c:pt>
                <c:pt idx="601">
                  <c:v>1.5792301091580321</c:v>
                </c:pt>
                <c:pt idx="602">
                  <c:v>1.578872228854312</c:v>
                </c:pt>
                <c:pt idx="603">
                  <c:v>2.9398380057715388</c:v>
                </c:pt>
                <c:pt idx="604">
                  <c:v>2.9154342672059173</c:v>
                </c:pt>
                <c:pt idx="605">
                  <c:v>2.9222941593867997</c:v>
                </c:pt>
                <c:pt idx="606">
                  <c:v>2.9273178115600134</c:v>
                </c:pt>
                <c:pt idx="607">
                  <c:v>2.9237380017938026</c:v>
                </c:pt>
                <c:pt idx="610">
                  <c:v>2.9281229140207627</c:v>
                </c:pt>
                <c:pt idx="611">
                  <c:v>2.9307740727332274</c:v>
                </c:pt>
                <c:pt idx="612">
                  <c:v>2.9597079983057224</c:v>
                </c:pt>
                <c:pt idx="613">
                  <c:v>3.2752706581595001</c:v>
                </c:pt>
                <c:pt idx="614">
                  <c:v>3.405911111179861</c:v>
                </c:pt>
                <c:pt idx="615">
                  <c:v>3.406638112935847</c:v>
                </c:pt>
                <c:pt idx="616">
                  <c:v>3.3497082909145846</c:v>
                </c:pt>
                <c:pt idx="617">
                  <c:v>3.4519177794451901</c:v>
                </c:pt>
                <c:pt idx="618">
                  <c:v>3.7111124345831472</c:v>
                </c:pt>
                <c:pt idx="619">
                  <c:v>3.7019838849773357</c:v>
                </c:pt>
                <c:pt idx="620">
                  <c:v>3.6999541527298923</c:v>
                </c:pt>
                <c:pt idx="621">
                  <c:v>3.6123639139680339</c:v>
                </c:pt>
                <c:pt idx="622">
                  <c:v>3.5574526118494818</c:v>
                </c:pt>
                <c:pt idx="623">
                  <c:v>3.4246887367003027</c:v>
                </c:pt>
                <c:pt idx="624">
                  <c:v>3.4313934172028588</c:v>
                </c:pt>
                <c:pt idx="625">
                  <c:v>3.3884518520825919</c:v>
                </c:pt>
                <c:pt idx="626">
                  <c:v>3.3942122774042658</c:v>
                </c:pt>
                <c:pt idx="627">
                  <c:v>3.3085565766441216</c:v>
                </c:pt>
                <c:pt idx="628">
                  <c:v>3.2978510995366275</c:v>
                </c:pt>
                <c:pt idx="629">
                  <c:v>3.3006177149026645</c:v>
                </c:pt>
                <c:pt idx="630">
                  <c:v>3.2192007013421708</c:v>
                </c:pt>
                <c:pt idx="631">
                  <c:v>3.1893547019172743</c:v>
                </c:pt>
                <c:pt idx="632">
                  <c:v>3.1809563528353757</c:v>
                </c:pt>
                <c:pt idx="633">
                  <c:v>3.2152202604582198</c:v>
                </c:pt>
                <c:pt idx="634">
                  <c:v>3.2401032832568335</c:v>
                </c:pt>
                <c:pt idx="635">
                  <c:v>3.2822292698515052</c:v>
                </c:pt>
                <c:pt idx="636">
                  <c:v>3.2900974965178711</c:v>
                </c:pt>
                <c:pt idx="637">
                  <c:v>3.3116397297473674</c:v>
                </c:pt>
                <c:pt idx="638">
                  <c:v>3.3049044207422549</c:v>
                </c:pt>
                <c:pt idx="639">
                  <c:v>3.3404521609418856</c:v>
                </c:pt>
                <c:pt idx="640">
                  <c:v>3.6423129463238362</c:v>
                </c:pt>
                <c:pt idx="641">
                  <c:v>3.7282151794687848</c:v>
                </c:pt>
                <c:pt idx="642">
                  <c:v>3.8633385779183129</c:v>
                </c:pt>
                <c:pt idx="643">
                  <c:v>4.1694105742072454</c:v>
                </c:pt>
                <c:pt idx="644">
                  <c:v>4.2580748893581797</c:v>
                </c:pt>
                <c:pt idx="645">
                  <c:v>4.3438116696507461</c:v>
                </c:pt>
                <c:pt idx="646">
                  <c:v>4.3458567860850579</c:v>
                </c:pt>
                <c:pt idx="647">
                  <c:v>4.2814492840663521</c:v>
                </c:pt>
                <c:pt idx="648">
                  <c:v>4.2621186397557977</c:v>
                </c:pt>
                <c:pt idx="649">
                  <c:v>4.2679931572378713</c:v>
                </c:pt>
                <c:pt idx="650">
                  <c:v>4.3557538039068548</c:v>
                </c:pt>
                <c:pt idx="651">
                  <c:v>4.3095787338625327</c:v>
                </c:pt>
                <c:pt idx="652">
                  <c:v>4.1214939405325115</c:v>
                </c:pt>
                <c:pt idx="653">
                  <c:v>3.8835985783296678</c:v>
                </c:pt>
                <c:pt idx="654">
                  <c:v>3.8480999562742464</c:v>
                </c:pt>
                <c:pt idx="655">
                  <c:v>3.7186700332777987</c:v>
                </c:pt>
                <c:pt idx="656">
                  <c:v>3.6301622942983633</c:v>
                </c:pt>
                <c:pt idx="657">
                  <c:v>3.4894417741449133</c:v>
                </c:pt>
                <c:pt idx="658">
                  <c:v>3.4528692956406828</c:v>
                </c:pt>
                <c:pt idx="659">
                  <c:v>3.4931433131798926</c:v>
                </c:pt>
                <c:pt idx="660">
                  <c:v>3.5244722521192768</c:v>
                </c:pt>
                <c:pt idx="661">
                  <c:v>3.5208538468317414</c:v>
                </c:pt>
                <c:pt idx="662">
                  <c:v>3.5133940451167205</c:v>
                </c:pt>
                <c:pt idx="663">
                  <c:v>3.5659276157421003</c:v>
                </c:pt>
                <c:pt idx="664">
                  <c:v>3.5677896209818751</c:v>
                </c:pt>
                <c:pt idx="665">
                  <c:v>3.526309183455326</c:v>
                </c:pt>
                <c:pt idx="666">
                  <c:v>3.5376436135169143</c:v>
                </c:pt>
                <c:pt idx="667">
                  <c:v>3.5836827415277499</c:v>
                </c:pt>
                <c:pt idx="668">
                  <c:v>3.6539888580785247</c:v>
                </c:pt>
                <c:pt idx="669">
                  <c:v>3.697234972648797</c:v>
                </c:pt>
                <c:pt idx="670">
                  <c:v>3.697433106483897</c:v>
                </c:pt>
                <c:pt idx="671">
                  <c:v>3.6981468897547587</c:v>
                </c:pt>
                <c:pt idx="672">
                  <c:v>3.6456089180603133</c:v>
                </c:pt>
                <c:pt idx="673">
                  <c:v>3.6352717943745523</c:v>
                </c:pt>
                <c:pt idx="674">
                  <c:v>3.6168247043736863</c:v>
                </c:pt>
                <c:pt idx="675">
                  <c:v>3.5284021994044963</c:v>
                </c:pt>
                <c:pt idx="676">
                  <c:v>3.4321100842361352</c:v>
                </c:pt>
                <c:pt idx="677">
                  <c:v>3.4218719635455717</c:v>
                </c:pt>
                <c:pt idx="678">
                  <c:v>3.2643471402674979</c:v>
                </c:pt>
                <c:pt idx="679">
                  <c:v>3.2717550544098826</c:v>
                </c:pt>
                <c:pt idx="680">
                  <c:v>2.3539433692879932</c:v>
                </c:pt>
                <c:pt idx="681">
                  <c:v>2.2598584600623477</c:v>
                </c:pt>
                <c:pt idx="682">
                  <c:v>2.3306750145639468</c:v>
                </c:pt>
                <c:pt idx="683">
                  <c:v>2.3208232400960656</c:v>
                </c:pt>
                <c:pt idx="684">
                  <c:v>2.4373401826068473</c:v>
                </c:pt>
                <c:pt idx="685">
                  <c:v>2.6797737671870596</c:v>
                </c:pt>
                <c:pt idx="686">
                  <c:v>2.6764984871522901</c:v>
                </c:pt>
                <c:pt idx="687">
                  <c:v>2.7015065306231882</c:v>
                </c:pt>
                <c:pt idx="688">
                  <c:v>2.6911770815354377</c:v>
                </c:pt>
                <c:pt idx="689">
                  <c:v>2.6890970598009982</c:v>
                </c:pt>
                <c:pt idx="690">
                  <c:v>2.7159838446252076</c:v>
                </c:pt>
                <c:pt idx="691">
                  <c:v>2.7428527236485882</c:v>
                </c:pt>
                <c:pt idx="692">
                  <c:v>2.7921200810614133</c:v>
                </c:pt>
                <c:pt idx="693">
                  <c:v>2.9475697615171961</c:v>
                </c:pt>
                <c:pt idx="694">
                  <c:v>2.9755762241488015</c:v>
                </c:pt>
                <c:pt idx="695">
                  <c:v>3.0077225153768645</c:v>
                </c:pt>
                <c:pt idx="696">
                  <c:v>3.011631459005828</c:v>
                </c:pt>
                <c:pt idx="697">
                  <c:v>2.991022394914657</c:v>
                </c:pt>
                <c:pt idx="698">
                  <c:v>2.9751987366971644</c:v>
                </c:pt>
                <c:pt idx="699">
                  <c:v>3.1466952033721109</c:v>
                </c:pt>
                <c:pt idx="700">
                  <c:v>3.1390585908451549</c:v>
                </c:pt>
                <c:pt idx="701">
                  <c:v>3.1332929631704731</c:v>
                </c:pt>
                <c:pt idx="702">
                  <c:v>3.1806132126057229</c:v>
                </c:pt>
                <c:pt idx="703">
                  <c:v>3.2226548323287645</c:v>
                </c:pt>
                <c:pt idx="704">
                  <c:v>3.219123676613648</c:v>
                </c:pt>
                <c:pt idx="705">
                  <c:v>3.2113876288795029</c:v>
                </c:pt>
                <c:pt idx="706">
                  <c:v>3.2379146872021765</c:v>
                </c:pt>
                <c:pt idx="707">
                  <c:v>3.2674522937584647</c:v>
                </c:pt>
                <c:pt idx="708">
                  <c:v>3.2640084018232121</c:v>
                </c:pt>
                <c:pt idx="709">
                  <c:v>3.2643690366400713</c:v>
                </c:pt>
                <c:pt idx="710">
                  <c:v>3.2872459412394353</c:v>
                </c:pt>
                <c:pt idx="711">
                  <c:v>3.2935775541099406</c:v>
                </c:pt>
                <c:pt idx="712">
                  <c:v>3.2966393600185029</c:v>
                </c:pt>
                <c:pt idx="713">
                  <c:v>3.2938463204730493</c:v>
                </c:pt>
                <c:pt idx="714">
                  <c:v>3.2907220231075636</c:v>
                </c:pt>
                <c:pt idx="715">
                  <c:v>3.2736467654059265</c:v>
                </c:pt>
                <c:pt idx="716">
                  <c:v>3.2787183579463601</c:v>
                </c:pt>
                <c:pt idx="717">
                  <c:v>3.2751184717801354</c:v>
                </c:pt>
                <c:pt idx="718">
                  <c:v>3.3054266778818766</c:v>
                </c:pt>
                <c:pt idx="719">
                  <c:v>3.4257323408435485</c:v>
                </c:pt>
                <c:pt idx="720">
                  <c:v>2.8344006229965575</c:v>
                </c:pt>
                <c:pt idx="721">
                  <c:v>2.8465707670232465</c:v>
                </c:pt>
                <c:pt idx="722">
                  <c:v>2.8456902213998334</c:v>
                </c:pt>
                <c:pt idx="723">
                  <c:v>2.852640777052049</c:v>
                </c:pt>
                <c:pt idx="724">
                  <c:v>2.9393102729603413</c:v>
                </c:pt>
                <c:pt idx="725">
                  <c:v>3.0704481018575298</c:v>
                </c:pt>
                <c:pt idx="726">
                  <c:v>3.2012668050076272</c:v>
                </c:pt>
                <c:pt idx="727">
                  <c:v>3.8272255611188455</c:v>
                </c:pt>
                <c:pt idx="728">
                  <c:v>3.9097726749705837</c:v>
                </c:pt>
                <c:pt idx="729">
                  <c:v>4.2554835196391663</c:v>
                </c:pt>
                <c:pt idx="730">
                  <c:v>4.2712769227062912</c:v>
                </c:pt>
                <c:pt idx="731">
                  <c:v>4.3060635339882651</c:v>
                </c:pt>
                <c:pt idx="732">
                  <c:v>4.3517481963857234</c:v>
                </c:pt>
                <c:pt idx="733">
                  <c:v>4.3066588305902727</c:v>
                </c:pt>
                <c:pt idx="734">
                  <c:v>4.2773933771008448</c:v>
                </c:pt>
                <c:pt idx="735">
                  <c:v>3.9883104329864341</c:v>
                </c:pt>
                <c:pt idx="736">
                  <c:v>3.6131094232644712</c:v>
                </c:pt>
                <c:pt idx="737">
                  <c:v>3.7321260085784163</c:v>
                </c:pt>
                <c:pt idx="738">
                  <c:v>3.8168873217956403</c:v>
                </c:pt>
                <c:pt idx="739">
                  <c:v>3.7238106649597578</c:v>
                </c:pt>
                <c:pt idx="740">
                  <c:v>0.70316363374490609</c:v>
                </c:pt>
                <c:pt idx="741">
                  <c:v>0.6982329854814282</c:v>
                </c:pt>
                <c:pt idx="742">
                  <c:v>0.71508000888998957</c:v>
                </c:pt>
                <c:pt idx="743">
                  <c:v>0.92059173793225946</c:v>
                </c:pt>
                <c:pt idx="744">
                  <c:v>0.92339668169837985</c:v>
                </c:pt>
                <c:pt idx="745">
                  <c:v>0.83914385700784677</c:v>
                </c:pt>
                <c:pt idx="746">
                  <c:v>0.80128307989209724</c:v>
                </c:pt>
                <c:pt idx="747">
                  <c:v>0.7966889383249729</c:v>
                </c:pt>
                <c:pt idx="748">
                  <c:v>0.69999214896504225</c:v>
                </c:pt>
                <c:pt idx="749">
                  <c:v>0.43173745130464791</c:v>
                </c:pt>
                <c:pt idx="750">
                  <c:v>-0.10997995486841494</c:v>
                </c:pt>
                <c:pt idx="751">
                  <c:v>-0.28519207403463076</c:v>
                </c:pt>
                <c:pt idx="752">
                  <c:v>-0.32887120855867619</c:v>
                </c:pt>
                <c:pt idx="753">
                  <c:v>-0.55326837549074415</c:v>
                </c:pt>
                <c:pt idx="754">
                  <c:v>-0.75469085005468495</c:v>
                </c:pt>
                <c:pt idx="755">
                  <c:v>-0.82318537339321141</c:v>
                </c:pt>
                <c:pt idx="756">
                  <c:v>-0.82150254646852872</c:v>
                </c:pt>
                <c:pt idx="757">
                  <c:v>-1.0715053107418728</c:v>
                </c:pt>
                <c:pt idx="758">
                  <c:v>-1.0475531928074682</c:v>
                </c:pt>
                <c:pt idx="759">
                  <c:v>-2.1340500122320916E-2</c:v>
                </c:pt>
                <c:pt idx="760">
                  <c:v>7.6101453381162532E-2</c:v>
                </c:pt>
                <c:pt idx="761">
                  <c:v>0.21622494495060149</c:v>
                </c:pt>
                <c:pt idx="762">
                  <c:v>0.53168421515116249</c:v>
                </c:pt>
                <c:pt idx="763">
                  <c:v>0.58335628578805154</c:v>
                </c:pt>
                <c:pt idx="764">
                  <c:v>0.58949372958905555</c:v>
                </c:pt>
                <c:pt idx="765">
                  <c:v>0.63583710457266696</c:v>
                </c:pt>
                <c:pt idx="766">
                  <c:v>0.63460336797858674</c:v>
                </c:pt>
                <c:pt idx="767">
                  <c:v>0.61607948943286905</c:v>
                </c:pt>
                <c:pt idx="768">
                  <c:v>0.57512683273678311</c:v>
                </c:pt>
                <c:pt idx="769">
                  <c:v>0.57143277335781928</c:v>
                </c:pt>
                <c:pt idx="770">
                  <c:v>0.78972834335326469</c:v>
                </c:pt>
                <c:pt idx="771">
                  <c:v>0.79579215115688173</c:v>
                </c:pt>
                <c:pt idx="772">
                  <c:v>0.65571188021761662</c:v>
                </c:pt>
                <c:pt idx="773">
                  <c:v>0.5653539274755961</c:v>
                </c:pt>
                <c:pt idx="774">
                  <c:v>0.47816638358000102</c:v>
                </c:pt>
                <c:pt idx="775">
                  <c:v>0.43078480553633119</c:v>
                </c:pt>
                <c:pt idx="776">
                  <c:v>0.47246753448953294</c:v>
                </c:pt>
                <c:pt idx="777">
                  <c:v>0.2913936471244275</c:v>
                </c:pt>
                <c:pt idx="778">
                  <c:v>0.2436560957391832</c:v>
                </c:pt>
                <c:pt idx="779">
                  <c:v>0.56219983868132706</c:v>
                </c:pt>
                <c:pt idx="780">
                  <c:v>0.56164259207056111</c:v>
                </c:pt>
                <c:pt idx="781">
                  <c:v>1.3070522530995201</c:v>
                </c:pt>
                <c:pt idx="782">
                  <c:v>1.3130319669589667</c:v>
                </c:pt>
                <c:pt idx="783">
                  <c:v>1.3158227305006689</c:v>
                </c:pt>
                <c:pt idx="784">
                  <c:v>1.2895941536039568</c:v>
                </c:pt>
                <c:pt idx="785">
                  <c:v>1.2952076904574463</c:v>
                </c:pt>
                <c:pt idx="786">
                  <c:v>1.215066960283864</c:v>
                </c:pt>
                <c:pt idx="787">
                  <c:v>1.1065380265624212</c:v>
                </c:pt>
                <c:pt idx="788">
                  <c:v>1.1036404300421232</c:v>
                </c:pt>
                <c:pt idx="789">
                  <c:v>1.1052836625421232</c:v>
                </c:pt>
                <c:pt idx="790">
                  <c:v>1.2061300084111832</c:v>
                </c:pt>
                <c:pt idx="791">
                  <c:v>1.2070438661695664</c:v>
                </c:pt>
                <c:pt idx="792">
                  <c:v>1.1263044564388347</c:v>
                </c:pt>
                <c:pt idx="793">
                  <c:v>1.1217808079150049</c:v>
                </c:pt>
                <c:pt idx="794">
                  <c:v>1.0967757462420378</c:v>
                </c:pt>
                <c:pt idx="795">
                  <c:v>1.0988472813872292</c:v>
                </c:pt>
                <c:pt idx="796">
                  <c:v>1.0978069735681655</c:v>
                </c:pt>
                <c:pt idx="797">
                  <c:v>1.1555598116248231</c:v>
                </c:pt>
                <c:pt idx="798">
                  <c:v>1.1834161539418757</c:v>
                </c:pt>
                <c:pt idx="799">
                  <c:v>1.363993804887353</c:v>
                </c:pt>
                <c:pt idx="800">
                  <c:v>1.4973339038472955</c:v>
                </c:pt>
                <c:pt idx="801">
                  <c:v>1.4992199376842317</c:v>
                </c:pt>
                <c:pt idx="802">
                  <c:v>1.5212476588964754</c:v>
                </c:pt>
                <c:pt idx="803">
                  <c:v>1.4632715890242858</c:v>
                </c:pt>
                <c:pt idx="804">
                  <c:v>1.4118912455057981</c:v>
                </c:pt>
                <c:pt idx="805">
                  <c:v>1.2772939556958984</c:v>
                </c:pt>
                <c:pt idx="806">
                  <c:v>1.2748071008388773</c:v>
                </c:pt>
                <c:pt idx="807">
                  <c:v>1.34888851589463</c:v>
                </c:pt>
                <c:pt idx="808">
                  <c:v>1.4100863844894462</c:v>
                </c:pt>
                <c:pt idx="809">
                  <c:v>1.6264694455110986</c:v>
                </c:pt>
                <c:pt idx="810">
                  <c:v>1.6510573789340659</c:v>
                </c:pt>
                <c:pt idx="811">
                  <c:v>1.8629519329129098</c:v>
                </c:pt>
                <c:pt idx="812">
                  <c:v>2.4006793162253182</c:v>
                </c:pt>
                <c:pt idx="813">
                  <c:v>2.6176113238528846</c:v>
                </c:pt>
                <c:pt idx="814">
                  <c:v>2.619393846664885</c:v>
                </c:pt>
                <c:pt idx="815">
                  <c:v>2.4524051916175922</c:v>
                </c:pt>
                <c:pt idx="816">
                  <c:v>2.1915256501548992</c:v>
                </c:pt>
                <c:pt idx="817">
                  <c:v>2.1983991668859204</c:v>
                </c:pt>
                <c:pt idx="818">
                  <c:v>2.1989093646930695</c:v>
                </c:pt>
                <c:pt idx="819">
                  <c:v>2.0926507454811158</c:v>
                </c:pt>
                <c:pt idx="820">
                  <c:v>1.6694520268343216</c:v>
                </c:pt>
                <c:pt idx="821">
                  <c:v>1.632512997599153</c:v>
                </c:pt>
                <c:pt idx="822">
                  <c:v>1.7386397508945111</c:v>
                </c:pt>
                <c:pt idx="823">
                  <c:v>1.8459565913494014</c:v>
                </c:pt>
                <c:pt idx="824">
                  <c:v>1.9005058302988249</c:v>
                </c:pt>
                <c:pt idx="825">
                  <c:v>1.6873482793700663</c:v>
                </c:pt>
                <c:pt idx="826">
                  <c:v>1.5863648895318998</c:v>
                </c:pt>
                <c:pt idx="827">
                  <c:v>1.5061508593238915</c:v>
                </c:pt>
                <c:pt idx="828">
                  <c:v>1.3733477045259066</c:v>
                </c:pt>
                <c:pt idx="829">
                  <c:v>1.2365569124373263</c:v>
                </c:pt>
                <c:pt idx="830">
                  <c:v>1.1568716215077866</c:v>
                </c:pt>
                <c:pt idx="831">
                  <c:v>1.0741170912925018</c:v>
                </c:pt>
                <c:pt idx="832">
                  <c:v>1.0680792493556082</c:v>
                </c:pt>
                <c:pt idx="833">
                  <c:v>1.0422831251065134</c:v>
                </c:pt>
                <c:pt idx="834">
                  <c:v>1.1244194538039256</c:v>
                </c:pt>
                <c:pt idx="835">
                  <c:v>1.09337113433815</c:v>
                </c:pt>
                <c:pt idx="836">
                  <c:v>1.0927479072084054</c:v>
                </c:pt>
                <c:pt idx="837">
                  <c:v>1.0606543018723742</c:v>
                </c:pt>
                <c:pt idx="838">
                  <c:v>1.0654067407496934</c:v>
                </c:pt>
                <c:pt idx="839">
                  <c:v>1.0531166104306295</c:v>
                </c:pt>
                <c:pt idx="840">
                  <c:v>1.1481390278819879</c:v>
                </c:pt>
                <c:pt idx="841">
                  <c:v>1.149810177468924</c:v>
                </c:pt>
                <c:pt idx="842">
                  <c:v>1.5573871030748387</c:v>
                </c:pt>
                <c:pt idx="843">
                  <c:v>1.5833181200715079</c:v>
                </c:pt>
                <c:pt idx="844">
                  <c:v>1.560859849871179</c:v>
                </c:pt>
                <c:pt idx="845">
                  <c:v>1.5578783118473494</c:v>
                </c:pt>
                <c:pt idx="846">
                  <c:v>1.5554771021520724</c:v>
                </c:pt>
                <c:pt idx="847">
                  <c:v>1.7419963150102471</c:v>
                </c:pt>
                <c:pt idx="848">
                  <c:v>1.7678854612558101</c:v>
                </c:pt>
                <c:pt idx="849">
                  <c:v>1.8238424033230634</c:v>
                </c:pt>
                <c:pt idx="850">
                  <c:v>1.8494121262436052</c:v>
                </c:pt>
                <c:pt idx="851">
                  <c:v>1.8493366749876481</c:v>
                </c:pt>
                <c:pt idx="852">
                  <c:v>1.8491030017043286</c:v>
                </c:pt>
                <c:pt idx="853">
                  <c:v>1.984694673701122</c:v>
                </c:pt>
                <c:pt idx="854">
                  <c:v>2.0130789272478764</c:v>
                </c:pt>
                <c:pt idx="855">
                  <c:v>2.007710723438302</c:v>
                </c:pt>
                <c:pt idx="856">
                  <c:v>1.9301596835385491</c:v>
                </c:pt>
                <c:pt idx="857">
                  <c:v>1.9299804736956552</c:v>
                </c:pt>
                <c:pt idx="858">
                  <c:v>1.7642582899925756</c:v>
                </c:pt>
                <c:pt idx="859">
                  <c:v>1.7345763833802894</c:v>
                </c:pt>
                <c:pt idx="860">
                  <c:v>1.712384291357365</c:v>
                </c:pt>
                <c:pt idx="861">
                  <c:v>1.636561063267187</c:v>
                </c:pt>
                <c:pt idx="862">
                  <c:v>1.4264648418633641</c:v>
                </c:pt>
                <c:pt idx="863">
                  <c:v>1.3706439632758125</c:v>
                </c:pt>
                <c:pt idx="864">
                  <c:v>1.3452523270267176</c:v>
                </c:pt>
                <c:pt idx="865">
                  <c:v>1.4225148875193641</c:v>
                </c:pt>
                <c:pt idx="866">
                  <c:v>1.4228047852205983</c:v>
                </c:pt>
                <c:pt idx="867">
                  <c:v>1.4145897934527256</c:v>
                </c:pt>
                <c:pt idx="868">
                  <c:v>1.3120432101776658</c:v>
                </c:pt>
                <c:pt idx="869">
                  <c:v>1.3385306457363348</c:v>
                </c:pt>
                <c:pt idx="870">
                  <c:v>1.3136009877586443</c:v>
                </c:pt>
                <c:pt idx="871">
                  <c:v>1.3162161585337935</c:v>
                </c:pt>
                <c:pt idx="872">
                  <c:v>1.3165406550313681</c:v>
                </c:pt>
                <c:pt idx="873">
                  <c:v>1.3141305648444743</c:v>
                </c:pt>
                <c:pt idx="874">
                  <c:v>1.3456331528221646</c:v>
                </c:pt>
                <c:pt idx="875">
                  <c:v>1.339204538746037</c:v>
                </c:pt>
                <c:pt idx="876">
                  <c:v>1.3370079620756965</c:v>
                </c:pt>
                <c:pt idx="877">
                  <c:v>1.3116668868266022</c:v>
                </c:pt>
                <c:pt idx="878">
                  <c:v>1.3099098445159212</c:v>
                </c:pt>
                <c:pt idx="879">
                  <c:v>1.3111976366004319</c:v>
                </c:pt>
                <c:pt idx="880">
                  <c:v>1.310464502100432</c:v>
                </c:pt>
                <c:pt idx="881">
                  <c:v>1.3149852189146443</c:v>
                </c:pt>
                <c:pt idx="882">
                  <c:v>1.4168306478539636</c:v>
                </c:pt>
                <c:pt idx="883">
                  <c:v>1.3381561866803811</c:v>
                </c:pt>
                <c:pt idx="884">
                  <c:v>1.3402506608613172</c:v>
                </c:pt>
                <c:pt idx="885">
                  <c:v>1.3105295676455415</c:v>
                </c:pt>
                <c:pt idx="886">
                  <c:v>1.2898183360928299</c:v>
                </c:pt>
                <c:pt idx="887">
                  <c:v>1.2923056860738509</c:v>
                </c:pt>
                <c:pt idx="888">
                  <c:v>1.2677306880235648</c:v>
                </c:pt>
                <c:pt idx="889">
                  <c:v>1.269715159712884</c:v>
                </c:pt>
                <c:pt idx="890">
                  <c:v>1.2175949524243113</c:v>
                </c:pt>
                <c:pt idx="891">
                  <c:v>1.2163354676707794</c:v>
                </c:pt>
                <c:pt idx="892">
                  <c:v>1.2400577628711085</c:v>
                </c:pt>
                <c:pt idx="893">
                  <c:v>1.2421414529008958</c:v>
                </c:pt>
                <c:pt idx="894">
                  <c:v>1.2439996172115766</c:v>
                </c:pt>
                <c:pt idx="895">
                  <c:v>1.2677169819213947</c:v>
                </c:pt>
                <c:pt idx="896">
                  <c:v>1.2172886071540134</c:v>
                </c:pt>
                <c:pt idx="897">
                  <c:v>1.2224631047718431</c:v>
                </c:pt>
                <c:pt idx="898">
                  <c:v>1.2234272759682259</c:v>
                </c:pt>
                <c:pt idx="899">
                  <c:v>1.1192643016693362</c:v>
                </c:pt>
                <c:pt idx="900">
                  <c:v>1.0131906508395527</c:v>
                </c:pt>
                <c:pt idx="901">
                  <c:v>1.0130226629525314</c:v>
                </c:pt>
                <c:pt idx="902">
                  <c:v>1.6157071116388095</c:v>
                </c:pt>
                <c:pt idx="903">
                  <c:v>1.6144826159256604</c:v>
                </c:pt>
                <c:pt idx="904">
                  <c:v>1.5851664009539272</c:v>
                </c:pt>
                <c:pt idx="905">
                  <c:v>1.5624006147511729</c:v>
                </c:pt>
                <c:pt idx="906">
                  <c:v>1.5385400097282482</c:v>
                </c:pt>
                <c:pt idx="907">
                  <c:v>1.5379454801735251</c:v>
                </c:pt>
                <c:pt idx="908">
                  <c:v>1.5912318648550761</c:v>
                </c:pt>
                <c:pt idx="909">
                  <c:v>1.6225118588232776</c:v>
                </c:pt>
                <c:pt idx="910">
                  <c:v>1.6489080809236492</c:v>
                </c:pt>
                <c:pt idx="911">
                  <c:v>1.6758352886453822</c:v>
                </c:pt>
                <c:pt idx="912">
                  <c:v>1.7005348330968173</c:v>
                </c:pt>
                <c:pt idx="913">
                  <c:v>1.6964194798920511</c:v>
                </c:pt>
                <c:pt idx="914">
                  <c:v>1.6961548151301362</c:v>
                </c:pt>
                <c:pt idx="915">
                  <c:v>1.7490929837902836</c:v>
                </c:pt>
                <c:pt idx="916">
                  <c:v>1.7482461346009646</c:v>
                </c:pt>
                <c:pt idx="917">
                  <c:v>1.7500681866998158</c:v>
                </c:pt>
                <c:pt idx="918">
                  <c:v>1.7738433843643997</c:v>
                </c:pt>
                <c:pt idx="919">
                  <c:v>1.7438420544270921</c:v>
                </c:pt>
                <c:pt idx="920">
                  <c:v>1.7435991579687942</c:v>
                </c:pt>
                <c:pt idx="921">
                  <c:v>1.7466252033306668</c:v>
                </c:pt>
                <c:pt idx="922">
                  <c:v>1.7466252033306668</c:v>
                </c:pt>
                <c:pt idx="923">
                  <c:v>1.7215829538351035</c:v>
                </c:pt>
                <c:pt idx="924">
                  <c:v>1.7225775835839972</c:v>
                </c:pt>
                <c:pt idx="925">
                  <c:v>1.7993287361729453</c:v>
                </c:pt>
                <c:pt idx="926">
                  <c:v>1.8044676069443493</c:v>
                </c:pt>
                <c:pt idx="927">
                  <c:v>1.7805886982535097</c:v>
                </c:pt>
                <c:pt idx="928">
                  <c:v>1.7569925104304998</c:v>
                </c:pt>
                <c:pt idx="929">
                  <c:v>1.7557349768971804</c:v>
                </c:pt>
                <c:pt idx="930">
                  <c:v>1.7301894588658731</c:v>
                </c:pt>
                <c:pt idx="931">
                  <c:v>1.678190913829513</c:v>
                </c:pt>
                <c:pt idx="932">
                  <c:v>1.677342456103343</c:v>
                </c:pt>
                <c:pt idx="933">
                  <c:v>1.677342456103343</c:v>
                </c:pt>
                <c:pt idx="934">
                  <c:v>1.6542280160744607</c:v>
                </c:pt>
                <c:pt idx="935">
                  <c:v>1.6319512971812808</c:v>
                </c:pt>
                <c:pt idx="936">
                  <c:v>1.6316813592454935</c:v>
                </c:pt>
                <c:pt idx="937">
                  <c:v>1.6344871045014508</c:v>
                </c:pt>
                <c:pt idx="938">
                  <c:v>1.6629260690506309</c:v>
                </c:pt>
                <c:pt idx="939">
                  <c:v>1.7664294564459464</c:v>
                </c:pt>
                <c:pt idx="940">
                  <c:v>1.8960492194641443</c:v>
                </c:pt>
                <c:pt idx="941">
                  <c:v>1.9220237730680476</c:v>
                </c:pt>
                <c:pt idx="942">
                  <c:v>1.9220237730680476</c:v>
                </c:pt>
                <c:pt idx="943">
                  <c:v>1.921587170418005</c:v>
                </c:pt>
                <c:pt idx="944">
                  <c:v>1.9307997138857922</c:v>
                </c:pt>
                <c:pt idx="945">
                  <c:v>1.8772280193101558</c:v>
                </c:pt>
                <c:pt idx="946">
                  <c:v>1.8472387491360822</c:v>
                </c:pt>
                <c:pt idx="947">
                  <c:v>1.842445505359827</c:v>
                </c:pt>
                <c:pt idx="948">
                  <c:v>1.8690678812267514</c:v>
                </c:pt>
                <c:pt idx="949">
                  <c:v>1.8882205071497185</c:v>
                </c:pt>
                <c:pt idx="950">
                  <c:v>1.8536777201446664</c:v>
                </c:pt>
                <c:pt idx="951">
                  <c:v>1.8531540540387514</c:v>
                </c:pt>
                <c:pt idx="952">
                  <c:v>2.5125634256506237</c:v>
                </c:pt>
                <c:pt idx="953">
                  <c:v>2.5378473057509945</c:v>
                </c:pt>
                <c:pt idx="954">
                  <c:v>2.5312069293772073</c:v>
                </c:pt>
                <c:pt idx="955">
                  <c:v>2.7209141218223185</c:v>
                </c:pt>
                <c:pt idx="956">
                  <c:v>3.3941988636992648</c:v>
                </c:pt>
                <c:pt idx="957">
                  <c:v>3.6611651995620003</c:v>
                </c:pt>
                <c:pt idx="958">
                  <c:v>3.6580583346489366</c:v>
                </c:pt>
                <c:pt idx="959">
                  <c:v>3.6613122471941706</c:v>
                </c:pt>
                <c:pt idx="960">
                  <c:v>3.6616439680858304</c:v>
                </c:pt>
                <c:pt idx="961">
                  <c:v>3.6663587337751498</c:v>
                </c:pt>
                <c:pt idx="962">
                  <c:v>3.6349373555926929</c:v>
                </c:pt>
                <c:pt idx="963">
                  <c:v>3.7032494483532115</c:v>
                </c:pt>
                <c:pt idx="964">
                  <c:v>3.8108770694449099</c:v>
                </c:pt>
                <c:pt idx="965">
                  <c:v>3.705913609393594</c:v>
                </c:pt>
                <c:pt idx="966">
                  <c:v>3.6781330134551804</c:v>
                </c:pt>
                <c:pt idx="967">
                  <c:v>3.8109203109294629</c:v>
                </c:pt>
                <c:pt idx="968">
                  <c:v>3.1616188138753549</c:v>
                </c:pt>
                <c:pt idx="969">
                  <c:v>3.2142789921568635</c:v>
                </c:pt>
                <c:pt idx="970">
                  <c:v>3.2678888074838195</c:v>
                </c:pt>
                <c:pt idx="971">
                  <c:v>3.3200236635618818</c:v>
                </c:pt>
                <c:pt idx="972">
                  <c:v>3.3736401130375611</c:v>
                </c:pt>
                <c:pt idx="973">
                  <c:v>3.3115888094928176</c:v>
                </c:pt>
                <c:pt idx="974">
                  <c:v>3.2522267572457344</c:v>
                </c:pt>
                <c:pt idx="975">
                  <c:v>3.2000921962903535</c:v>
                </c:pt>
                <c:pt idx="976">
                  <c:v>3.1490569944016107</c:v>
                </c:pt>
                <c:pt idx="977">
                  <c:v>3.0713995117673041</c:v>
                </c:pt>
                <c:pt idx="978">
                  <c:v>2.8872183073544067</c:v>
                </c:pt>
                <c:pt idx="979">
                  <c:v>2.8015953257571651</c:v>
                </c:pt>
                <c:pt idx="980">
                  <c:v>2.7103829073157097</c:v>
                </c:pt>
                <c:pt idx="981">
                  <c:v>2.6355590870242978</c:v>
                </c:pt>
                <c:pt idx="982">
                  <c:v>2.564223928172205</c:v>
                </c:pt>
                <c:pt idx="983">
                  <c:v>2.4550615160959528</c:v>
                </c:pt>
                <c:pt idx="984">
                  <c:v>2.3415260628851056</c:v>
                </c:pt>
                <c:pt idx="985">
                  <c:v>2.2919674763427884</c:v>
                </c:pt>
                <c:pt idx="986">
                  <c:v>2.2944740531618519</c:v>
                </c:pt>
                <c:pt idx="987">
                  <c:v>2.2103309039847376</c:v>
                </c:pt>
                <c:pt idx="988">
                  <c:v>2.2416205113719601</c:v>
                </c:pt>
                <c:pt idx="989">
                  <c:v>2.2691428864544592</c:v>
                </c:pt>
                <c:pt idx="990">
                  <c:v>2.2691428864544592</c:v>
                </c:pt>
                <c:pt idx="991">
                  <c:v>2.23900217108379</c:v>
                </c:pt>
                <c:pt idx="992">
                  <c:v>1.6772782957462384</c:v>
                </c:pt>
                <c:pt idx="993">
                  <c:v>1.6767084088854722</c:v>
                </c:pt>
                <c:pt idx="994">
                  <c:v>1.6411445408993985</c:v>
                </c:pt>
                <c:pt idx="995">
                  <c:v>1.6135769255514529</c:v>
                </c:pt>
                <c:pt idx="996">
                  <c:v>1.4311665744313631</c:v>
                </c:pt>
                <c:pt idx="997">
                  <c:v>1.4314083001575333</c:v>
                </c:pt>
                <c:pt idx="998">
                  <c:v>1.4256002290635332</c:v>
                </c:pt>
                <c:pt idx="999">
                  <c:v>1.4002580782036724</c:v>
                </c:pt>
                <c:pt idx="1000">
                  <c:v>1.4089670202109492</c:v>
                </c:pt>
                <c:pt idx="1001">
                  <c:v>1.5416712517911471</c:v>
                </c:pt>
                <c:pt idx="1002">
                  <c:v>1.733098346285024</c:v>
                </c:pt>
                <c:pt idx="1003">
                  <c:v>1.9486877557042934</c:v>
                </c:pt>
                <c:pt idx="1004">
                  <c:v>2.0593485989912685</c:v>
                </c:pt>
                <c:pt idx="1005">
                  <c:v>2.1361116507065532</c:v>
                </c:pt>
                <c:pt idx="1006">
                  <c:v>2.1368037425042128</c:v>
                </c:pt>
                <c:pt idx="1007">
                  <c:v>2.1371897841542551</c:v>
                </c:pt>
                <c:pt idx="1008">
                  <c:v>1.8935825457561888</c:v>
                </c:pt>
                <c:pt idx="1009">
                  <c:v>1.8361633322507227</c:v>
                </c:pt>
                <c:pt idx="1010">
                  <c:v>1.7244898982303003</c:v>
                </c:pt>
                <c:pt idx="1011">
                  <c:v>1.3274152118362155</c:v>
                </c:pt>
                <c:pt idx="1012">
                  <c:v>1.3242600798267261</c:v>
                </c:pt>
                <c:pt idx="1013">
                  <c:v>1.3576250296782038</c:v>
                </c:pt>
                <c:pt idx="1014">
                  <c:v>1.5632351806248348</c:v>
                </c:pt>
                <c:pt idx="1015">
                  <c:v>1.624211767796897</c:v>
                </c:pt>
                <c:pt idx="1016">
                  <c:v>1.6504345385936514</c:v>
                </c:pt>
                <c:pt idx="1017">
                  <c:v>1.6818876411821082</c:v>
                </c:pt>
                <c:pt idx="1018">
                  <c:v>1.7070854761180965</c:v>
                </c:pt>
                <c:pt idx="1019">
                  <c:v>1.9717976499177261</c:v>
                </c:pt>
                <c:pt idx="1020">
                  <c:v>1.8978228433717665</c:v>
                </c:pt>
                <c:pt idx="1021">
                  <c:v>1.8470767549852125</c:v>
                </c:pt>
                <c:pt idx="1022">
                  <c:v>1.8507830323828292</c:v>
                </c:pt>
                <c:pt idx="1023">
                  <c:v>1.8018027241165306</c:v>
                </c:pt>
                <c:pt idx="1024">
                  <c:v>1.6801023635686128</c:v>
                </c:pt>
                <c:pt idx="1025">
                  <c:v>1.4568045066844797</c:v>
                </c:pt>
                <c:pt idx="1026">
                  <c:v>1.4565642943737986</c:v>
                </c:pt>
                <c:pt idx="1027">
                  <c:v>1.5088310676400973</c:v>
                </c:pt>
                <c:pt idx="1028">
                  <c:v>1.7575621669168695</c:v>
                </c:pt>
                <c:pt idx="1029">
                  <c:v>1.9327301720417676</c:v>
                </c:pt>
                <c:pt idx="1030">
                  <c:v>2.5599552370288734</c:v>
                </c:pt>
                <c:pt idx="1031">
                  <c:v>2.5068887109375524</c:v>
                </c:pt>
                <c:pt idx="1032">
                  <c:v>2.3094384929877609</c:v>
                </c:pt>
                <c:pt idx="1033">
                  <c:v>2.2742396580796749</c:v>
                </c:pt>
                <c:pt idx="1034">
                  <c:v>2.224264815185844</c:v>
                </c:pt>
                <c:pt idx="1035">
                  <c:v>2.1291402500210754</c:v>
                </c:pt>
                <c:pt idx="1036">
                  <c:v>2.0567809588894996</c:v>
                </c:pt>
                <c:pt idx="1037">
                  <c:v>1.9892238871471573</c:v>
                </c:pt>
                <c:pt idx="1038">
                  <c:v>2.0148248223041363</c:v>
                </c:pt>
                <c:pt idx="1039">
                  <c:v>2.0889965996762232</c:v>
                </c:pt>
                <c:pt idx="1040">
                  <c:v>2.0925975099500533</c:v>
                </c:pt>
                <c:pt idx="1041">
                  <c:v>2.1146210067950326</c:v>
                </c:pt>
                <c:pt idx="1042">
                  <c:v>2.2153532075919711</c:v>
                </c:pt>
                <c:pt idx="1043">
                  <c:v>2.3659727402635489</c:v>
                </c:pt>
                <c:pt idx="1044">
                  <c:v>2.3669985041730808</c:v>
                </c:pt>
                <c:pt idx="1045">
                  <c:v>2.3630324925040598</c:v>
                </c:pt>
                <c:pt idx="1046">
                  <c:v>2.2154542344706099</c:v>
                </c:pt>
                <c:pt idx="1047">
                  <c:v>1.9426217544190285</c:v>
                </c:pt>
                <c:pt idx="1048">
                  <c:v>1.7889926715153228</c:v>
                </c:pt>
                <c:pt idx="1049">
                  <c:v>1.6636128274852775</c:v>
                </c:pt>
                <c:pt idx="1050">
                  <c:v>1.6163244090594464</c:v>
                </c:pt>
                <c:pt idx="1051">
                  <c:v>1.416246970329867</c:v>
                </c:pt>
                <c:pt idx="1052">
                  <c:v>1.2682705335013138</c:v>
                </c:pt>
                <c:pt idx="1053">
                  <c:v>1.2755245235858244</c:v>
                </c:pt>
                <c:pt idx="1054">
                  <c:v>1.3222513551557404</c:v>
                </c:pt>
                <c:pt idx="1055">
                  <c:v>1.6428467770331954</c:v>
                </c:pt>
                <c:pt idx="1056">
                  <c:v>1.7201211266338774</c:v>
                </c:pt>
                <c:pt idx="1057">
                  <c:v>1.7412948998991977</c:v>
                </c:pt>
                <c:pt idx="1058">
                  <c:v>1.7385155048090881</c:v>
                </c:pt>
                <c:pt idx="1059">
                  <c:v>1.7389278749765462</c:v>
                </c:pt>
                <c:pt idx="1060">
                  <c:v>1.73744946242231</c:v>
                </c:pt>
                <c:pt idx="1061">
                  <c:v>1.9140333429041425</c:v>
                </c:pt>
                <c:pt idx="1062">
                  <c:v>1.991719883199107</c:v>
                </c:pt>
                <c:pt idx="1063">
                  <c:v>1.9662509530548289</c:v>
                </c:pt>
                <c:pt idx="1064">
                  <c:v>1.9187782991742317</c:v>
                </c:pt>
                <c:pt idx="1065">
                  <c:v>1.9707881621987302</c:v>
                </c:pt>
                <c:pt idx="1066">
                  <c:v>2.0161377507750906</c:v>
                </c:pt>
                <c:pt idx="1067">
                  <c:v>1.9161736626305863</c:v>
                </c:pt>
                <c:pt idx="1068">
                  <c:v>1.915045268475001</c:v>
                </c:pt>
                <c:pt idx="1069">
                  <c:v>1.8939855504497862</c:v>
                </c:pt>
                <c:pt idx="1070">
                  <c:v>1.9179989694985571</c:v>
                </c:pt>
                <c:pt idx="1071">
                  <c:v>1.890667164521737</c:v>
                </c:pt>
                <c:pt idx="1072">
                  <c:v>1.8951799821196191</c:v>
                </c:pt>
                <c:pt idx="1073">
                  <c:v>1.8777820279930546</c:v>
                </c:pt>
                <c:pt idx="1074">
                  <c:v>1.8808721443774585</c:v>
                </c:pt>
                <c:pt idx="1075">
                  <c:v>1.8795237945766894</c:v>
                </c:pt>
                <c:pt idx="1076">
                  <c:v>1.9115602560323277</c:v>
                </c:pt>
                <c:pt idx="1077">
                  <c:v>1.532047108605598</c:v>
                </c:pt>
                <c:pt idx="1078">
                  <c:v>1.6309289328054319</c:v>
                </c:pt>
                <c:pt idx="1079">
                  <c:v>1.7780393029342569</c:v>
                </c:pt>
                <c:pt idx="1080">
                  <c:v>1.8037868802390593</c:v>
                </c:pt>
                <c:pt idx="1081">
                  <c:v>1.8072819418464392</c:v>
                </c:pt>
                <c:pt idx="1082">
                  <c:v>1.7256647804972385</c:v>
                </c:pt>
                <c:pt idx="1083">
                  <c:v>1.652995530498294</c:v>
                </c:pt>
                <c:pt idx="1084">
                  <c:v>1.6488798154287176</c:v>
                </c:pt>
                <c:pt idx="1085">
                  <c:v>1.6202800118857885</c:v>
                </c:pt>
                <c:pt idx="1086">
                  <c:v>1.6448089098850722</c:v>
                </c:pt>
                <c:pt idx="1087">
                  <c:v>1.6435282315961757</c:v>
                </c:pt>
                <c:pt idx="1088">
                  <c:v>1.5970369030433713</c:v>
                </c:pt>
                <c:pt idx="1089">
                  <c:v>1.5726907200181566</c:v>
                </c:pt>
                <c:pt idx="1090">
                  <c:v>1.5963065398428586</c:v>
                </c:pt>
                <c:pt idx="1091">
                  <c:v>1.6251194892006156</c:v>
                </c:pt>
                <c:pt idx="1092">
                  <c:v>1.5727598166525603</c:v>
                </c:pt>
                <c:pt idx="1093">
                  <c:v>1.5456638106014147</c:v>
                </c:pt>
                <c:pt idx="1094">
                  <c:v>1.5131172294111164</c:v>
                </c:pt>
                <c:pt idx="1095">
                  <c:v>1.485678302612345</c:v>
                </c:pt>
                <c:pt idx="1096">
                  <c:v>1.4594798982215338</c:v>
                </c:pt>
                <c:pt idx="1097">
                  <c:v>1.4069096028102566</c:v>
                </c:pt>
                <c:pt idx="1098">
                  <c:v>1.4098533954105128</c:v>
                </c:pt>
                <c:pt idx="1099">
                  <c:v>1.410114330925853</c:v>
                </c:pt>
                <c:pt idx="1100">
                  <c:v>1.4342502833460626</c:v>
                </c:pt>
                <c:pt idx="1101">
                  <c:v>1.5064115443037362</c:v>
                </c:pt>
                <c:pt idx="1102">
                  <c:v>1.5769935190550552</c:v>
                </c:pt>
                <c:pt idx="1103">
                  <c:v>1.6042597437406045</c:v>
                </c:pt>
                <c:pt idx="1104">
                  <c:v>1.6550500385056051</c:v>
                </c:pt>
                <c:pt idx="1105">
                  <c:v>1.7061667051668814</c:v>
                </c:pt>
                <c:pt idx="1106">
                  <c:v>1.7059737289840833</c:v>
                </c:pt>
                <c:pt idx="1107">
                  <c:v>2.1509389832007266</c:v>
                </c:pt>
                <c:pt idx="1108">
                  <c:v>2.1984815831969198</c:v>
                </c:pt>
                <c:pt idx="1109">
                  <c:v>2.196061047277087</c:v>
                </c:pt>
                <c:pt idx="1110">
                  <c:v>2.1967114515011561</c:v>
                </c:pt>
                <c:pt idx="1111">
                  <c:v>2.203279767328949</c:v>
                </c:pt>
                <c:pt idx="1112">
                  <c:v>2.1530401404377608</c:v>
                </c:pt>
                <c:pt idx="1113">
                  <c:v>1.4233043089196704</c:v>
                </c:pt>
                <c:pt idx="1114">
                  <c:v>1.4209362163453454</c:v>
                </c:pt>
                <c:pt idx="1115">
                  <c:v>1.3625934441605114</c:v>
                </c:pt>
                <c:pt idx="1116">
                  <c:v>1.3360523673699565</c:v>
                </c:pt>
                <c:pt idx="1117">
                  <c:v>0.98805436421874371</c:v>
                </c:pt>
                <c:pt idx="1118">
                  <c:v>0.89529869544458474</c:v>
                </c:pt>
                <c:pt idx="1119">
                  <c:v>0.87005906770826602</c:v>
                </c:pt>
                <c:pt idx="1120">
                  <c:v>0.79911247301721466</c:v>
                </c:pt>
                <c:pt idx="1121">
                  <c:v>0.80084042257620025</c:v>
                </c:pt>
                <c:pt idx="1122">
                  <c:v>0.77745628420072899</c:v>
                </c:pt>
                <c:pt idx="1123">
                  <c:v>0.70404190005788236</c:v>
                </c:pt>
                <c:pt idx="1124">
                  <c:v>0.65410673699576927</c:v>
                </c:pt>
                <c:pt idx="1125">
                  <c:v>0.63352159699648536</c:v>
                </c:pt>
                <c:pt idx="1126">
                  <c:v>0.63839047228775625</c:v>
                </c:pt>
                <c:pt idx="1127">
                  <c:v>0.5415044614109662</c:v>
                </c:pt>
                <c:pt idx="1128">
                  <c:v>0.51634127630795845</c:v>
                </c:pt>
                <c:pt idx="1129">
                  <c:v>0.54329735065512441</c:v>
                </c:pt>
                <c:pt idx="1130">
                  <c:v>0.54376042573291716</c:v>
                </c:pt>
                <c:pt idx="1131">
                  <c:v>0.56765681453643724</c:v>
                </c:pt>
                <c:pt idx="1132">
                  <c:v>0.56372693852584632</c:v>
                </c:pt>
                <c:pt idx="1133">
                  <c:v>0.56878016278881183</c:v>
                </c:pt>
                <c:pt idx="1134">
                  <c:v>0.59258682810292318</c:v>
                </c:pt>
                <c:pt idx="1135">
                  <c:v>0.56099974415345066</c:v>
                </c:pt>
                <c:pt idx="1136">
                  <c:v>0.93810675645697095</c:v>
                </c:pt>
                <c:pt idx="1137">
                  <c:v>0.93595141743925647</c:v>
                </c:pt>
                <c:pt idx="1138">
                  <c:v>0.93985903259721626</c:v>
                </c:pt>
                <c:pt idx="1139">
                  <c:v>0.93646331508187619</c:v>
                </c:pt>
                <c:pt idx="1140">
                  <c:v>0.97821388816449328</c:v>
                </c:pt>
                <c:pt idx="1141">
                  <c:v>0.90992134933734137</c:v>
                </c:pt>
                <c:pt idx="1142">
                  <c:v>0.91067827425005055</c:v>
                </c:pt>
                <c:pt idx="1143">
                  <c:v>0.91186471931487778</c:v>
                </c:pt>
                <c:pt idx="1144">
                  <c:v>0.85963595900148249</c:v>
                </c:pt>
                <c:pt idx="1145">
                  <c:v>0.85698175484936434</c:v>
                </c:pt>
                <c:pt idx="1146">
                  <c:v>0.83374692043262211</c:v>
                </c:pt>
                <c:pt idx="1147">
                  <c:v>0.73511591444973379</c:v>
                </c:pt>
                <c:pt idx="1148">
                  <c:v>0.70700804779249016</c:v>
                </c:pt>
                <c:pt idx="1149">
                  <c:v>0.70141104443164282</c:v>
                </c:pt>
                <c:pt idx="1150">
                  <c:v>0.70128961849881077</c:v>
                </c:pt>
                <c:pt idx="1151">
                  <c:v>0.70351742658372718</c:v>
                </c:pt>
                <c:pt idx="1152">
                  <c:v>0.7001893060059684</c:v>
                </c:pt>
                <c:pt idx="1153">
                  <c:v>0.67183378468948263</c:v>
                </c:pt>
                <c:pt idx="1154">
                  <c:v>0.67065784918126636</c:v>
                </c:pt>
                <c:pt idx="1155">
                  <c:v>0.69116803663453019</c:v>
                </c:pt>
                <c:pt idx="1156">
                  <c:v>1.2470552499980154</c:v>
                </c:pt>
                <c:pt idx="1157">
                  <c:v>1.2726440466517919</c:v>
                </c:pt>
                <c:pt idx="1158">
                  <c:v>1.2390384557609806</c:v>
                </c:pt>
                <c:pt idx="1159">
                  <c:v>1.1835822396468503</c:v>
                </c:pt>
                <c:pt idx="1160">
                  <c:v>1.184736093314275</c:v>
                </c:pt>
                <c:pt idx="1161">
                  <c:v>1.1442885426966434</c:v>
                </c:pt>
                <c:pt idx="1162">
                  <c:v>1.120017342080704</c:v>
                </c:pt>
                <c:pt idx="1163">
                  <c:v>1.1212542042351969</c:v>
                </c:pt>
                <c:pt idx="1164">
                  <c:v>1.0783908459170188</c:v>
                </c:pt>
                <c:pt idx="1165">
                  <c:v>1.0013912748096354</c:v>
                </c:pt>
                <c:pt idx="1166">
                  <c:v>1.0008206206869155</c:v>
                </c:pt>
                <c:pt idx="1167">
                  <c:v>0.9488780275988784</c:v>
                </c:pt>
                <c:pt idx="1168">
                  <c:v>1.0487242848069211</c:v>
                </c:pt>
                <c:pt idx="1169">
                  <c:v>1.0477208425368321</c:v>
                </c:pt>
                <c:pt idx="1170">
                  <c:v>1.0422227260450483</c:v>
                </c:pt>
                <c:pt idx="1171">
                  <c:v>1.0428127003186047</c:v>
                </c:pt>
                <c:pt idx="1172">
                  <c:v>1.0428067004966537</c:v>
                </c:pt>
                <c:pt idx="1173">
                  <c:v>1.0215409737804244</c:v>
                </c:pt>
                <c:pt idx="1174">
                  <c:v>1.021751243858217</c:v>
                </c:pt>
                <c:pt idx="1175">
                  <c:v>1.0249947816777933</c:v>
                </c:pt>
                <c:pt idx="1176">
                  <c:v>0.97184889067813285</c:v>
                </c:pt>
                <c:pt idx="1177">
                  <c:v>0.95030582350554915</c:v>
                </c:pt>
                <c:pt idx="1178">
                  <c:v>0.91929634638482716</c:v>
                </c:pt>
                <c:pt idx="1179">
                  <c:v>0.79406329749232019</c:v>
                </c:pt>
                <c:pt idx="1180">
                  <c:v>0.78435182080130572</c:v>
                </c:pt>
                <c:pt idx="1181">
                  <c:v>0.78538104987669</c:v>
                </c:pt>
                <c:pt idx="1182">
                  <c:v>0.23375823535660084</c:v>
                </c:pt>
                <c:pt idx="1183">
                  <c:v>0.22869425318914272</c:v>
                </c:pt>
                <c:pt idx="1184">
                  <c:v>0.32546273712491847</c:v>
                </c:pt>
                <c:pt idx="1185">
                  <c:v>0.3959543477807303</c:v>
                </c:pt>
                <c:pt idx="1186">
                  <c:v>0.42463600225514203</c:v>
                </c:pt>
                <c:pt idx="1187">
                  <c:v>0.43080219951467402</c:v>
                </c:pt>
                <c:pt idx="1188">
                  <c:v>0.4297245497422103</c:v>
                </c:pt>
                <c:pt idx="1189">
                  <c:v>0.42962119261127396</c:v>
                </c:pt>
                <c:pt idx="1190">
                  <c:v>0.43431872157581108</c:v>
                </c:pt>
                <c:pt idx="1191">
                  <c:v>0.43516636336945652</c:v>
                </c:pt>
                <c:pt idx="1192">
                  <c:v>0.41428261545271433</c:v>
                </c:pt>
                <c:pt idx="1193">
                  <c:v>0.41289169125695069</c:v>
                </c:pt>
                <c:pt idx="1194">
                  <c:v>0.36086076964644292</c:v>
                </c:pt>
                <c:pt idx="1195">
                  <c:v>0.3625740921723738</c:v>
                </c:pt>
                <c:pt idx="1196">
                  <c:v>0.33664038798791729</c:v>
                </c:pt>
                <c:pt idx="1197">
                  <c:v>0.32697147608236565</c:v>
                </c:pt>
                <c:pt idx="1198">
                  <c:v>0.32565926912363652</c:v>
                </c:pt>
                <c:pt idx="1199">
                  <c:v>0.32817531947973466</c:v>
                </c:pt>
                <c:pt idx="1200">
                  <c:v>0.3339068163831348</c:v>
                </c:pt>
                <c:pt idx="1201">
                  <c:v>0.45896599599730253</c:v>
                </c:pt>
                <c:pt idx="1202">
                  <c:v>0.66550793824613352</c:v>
                </c:pt>
                <c:pt idx="1203">
                  <c:v>0.71878296357249449</c:v>
                </c:pt>
                <c:pt idx="1204">
                  <c:v>0.27153146422318025</c:v>
                </c:pt>
                <c:pt idx="1205">
                  <c:v>0.28788588516347874</c:v>
                </c:pt>
                <c:pt idx="1206">
                  <c:v>0.31462530696221641</c:v>
                </c:pt>
                <c:pt idx="1207">
                  <c:v>0.53976264504528149</c:v>
                </c:pt>
                <c:pt idx="1208">
                  <c:v>0.51700437543752509</c:v>
                </c:pt>
                <c:pt idx="1209">
                  <c:v>0.48615020209748305</c:v>
                </c:pt>
                <c:pt idx="1210">
                  <c:v>0.47525743068239945</c:v>
                </c:pt>
                <c:pt idx="1211">
                  <c:v>0.50111256154015615</c:v>
                </c:pt>
                <c:pt idx="1212">
                  <c:v>0.50129864894702336</c:v>
                </c:pt>
                <c:pt idx="1213">
                  <c:v>0.49734825051897424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9D-EB41-BE45-17E901265E69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Johan Sverdrup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List1!$A$2:$A$1219</c:f>
              <c:numCache>
                <c:formatCode>m/d/yyyy</c:formatCode>
                <c:ptCount val="1218"/>
                <c:pt idx="0">
                  <c:v>43838</c:v>
                </c:pt>
                <c:pt idx="1">
                  <c:v>43839</c:v>
                </c:pt>
                <c:pt idx="2">
                  <c:v>43840</c:v>
                </c:pt>
                <c:pt idx="3">
                  <c:v>43843</c:v>
                </c:pt>
                <c:pt idx="4">
                  <c:v>43844</c:v>
                </c:pt>
                <c:pt idx="5">
                  <c:v>43845</c:v>
                </c:pt>
                <c:pt idx="6">
                  <c:v>43846</c:v>
                </c:pt>
                <c:pt idx="7">
                  <c:v>43847</c:v>
                </c:pt>
                <c:pt idx="8">
                  <c:v>43850</c:v>
                </c:pt>
                <c:pt idx="9">
                  <c:v>43851</c:v>
                </c:pt>
                <c:pt idx="10">
                  <c:v>43852</c:v>
                </c:pt>
                <c:pt idx="11">
                  <c:v>43853</c:v>
                </c:pt>
                <c:pt idx="12">
                  <c:v>43854</c:v>
                </c:pt>
                <c:pt idx="13">
                  <c:v>43857</c:v>
                </c:pt>
                <c:pt idx="14">
                  <c:v>43858</c:v>
                </c:pt>
                <c:pt idx="15">
                  <c:v>43859</c:v>
                </c:pt>
                <c:pt idx="16">
                  <c:v>43860</c:v>
                </c:pt>
                <c:pt idx="17">
                  <c:v>43861</c:v>
                </c:pt>
                <c:pt idx="18">
                  <c:v>43864</c:v>
                </c:pt>
                <c:pt idx="19">
                  <c:v>43865</c:v>
                </c:pt>
                <c:pt idx="20">
                  <c:v>43866</c:v>
                </c:pt>
                <c:pt idx="21">
                  <c:v>43867</c:v>
                </c:pt>
                <c:pt idx="22">
                  <c:v>43868</c:v>
                </c:pt>
                <c:pt idx="23">
                  <c:v>43871</c:v>
                </c:pt>
                <c:pt idx="24">
                  <c:v>43872</c:v>
                </c:pt>
                <c:pt idx="25">
                  <c:v>43873</c:v>
                </c:pt>
                <c:pt idx="26">
                  <c:v>43874</c:v>
                </c:pt>
                <c:pt idx="27">
                  <c:v>43875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43892</c:v>
                </c:pt>
                <c:pt idx="39">
                  <c:v>43893</c:v>
                </c:pt>
                <c:pt idx="40">
                  <c:v>43894</c:v>
                </c:pt>
                <c:pt idx="41">
                  <c:v>43895</c:v>
                </c:pt>
                <c:pt idx="42">
                  <c:v>43896</c:v>
                </c:pt>
                <c:pt idx="43">
                  <c:v>43899</c:v>
                </c:pt>
                <c:pt idx="44">
                  <c:v>43900</c:v>
                </c:pt>
                <c:pt idx="45">
                  <c:v>43901</c:v>
                </c:pt>
                <c:pt idx="46">
                  <c:v>43902</c:v>
                </c:pt>
                <c:pt idx="47">
                  <c:v>43903</c:v>
                </c:pt>
                <c:pt idx="48">
                  <c:v>43906</c:v>
                </c:pt>
                <c:pt idx="49">
                  <c:v>43907</c:v>
                </c:pt>
                <c:pt idx="50">
                  <c:v>43908</c:v>
                </c:pt>
                <c:pt idx="51">
                  <c:v>43909</c:v>
                </c:pt>
                <c:pt idx="52">
                  <c:v>43910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43920</c:v>
                </c:pt>
                <c:pt idx="59">
                  <c:v>43921</c:v>
                </c:pt>
                <c:pt idx="60">
                  <c:v>43922</c:v>
                </c:pt>
                <c:pt idx="61">
                  <c:v>43923</c:v>
                </c:pt>
                <c:pt idx="62">
                  <c:v>43924</c:v>
                </c:pt>
                <c:pt idx="63">
                  <c:v>43927</c:v>
                </c:pt>
                <c:pt idx="64">
                  <c:v>43928</c:v>
                </c:pt>
                <c:pt idx="65">
                  <c:v>43929</c:v>
                </c:pt>
                <c:pt idx="66">
                  <c:v>43930</c:v>
                </c:pt>
                <c:pt idx="67">
                  <c:v>43935</c:v>
                </c:pt>
                <c:pt idx="68">
                  <c:v>43936</c:v>
                </c:pt>
                <c:pt idx="69">
                  <c:v>43937</c:v>
                </c:pt>
                <c:pt idx="70">
                  <c:v>43938</c:v>
                </c:pt>
                <c:pt idx="71">
                  <c:v>43941</c:v>
                </c:pt>
                <c:pt idx="72">
                  <c:v>43942</c:v>
                </c:pt>
                <c:pt idx="73">
                  <c:v>43943</c:v>
                </c:pt>
                <c:pt idx="74">
                  <c:v>43944</c:v>
                </c:pt>
                <c:pt idx="75">
                  <c:v>43945</c:v>
                </c:pt>
                <c:pt idx="76">
                  <c:v>43948</c:v>
                </c:pt>
                <c:pt idx="77">
                  <c:v>43949</c:v>
                </c:pt>
                <c:pt idx="78">
                  <c:v>43950</c:v>
                </c:pt>
                <c:pt idx="79">
                  <c:v>43951</c:v>
                </c:pt>
                <c:pt idx="80">
                  <c:v>43952</c:v>
                </c:pt>
                <c:pt idx="81">
                  <c:v>43955</c:v>
                </c:pt>
                <c:pt idx="82">
                  <c:v>43956</c:v>
                </c:pt>
                <c:pt idx="83">
                  <c:v>43957</c:v>
                </c:pt>
                <c:pt idx="84">
                  <c:v>43958</c:v>
                </c:pt>
                <c:pt idx="85">
                  <c:v>43962</c:v>
                </c:pt>
                <c:pt idx="86">
                  <c:v>43963</c:v>
                </c:pt>
                <c:pt idx="87">
                  <c:v>43964</c:v>
                </c:pt>
                <c:pt idx="88">
                  <c:v>43965</c:v>
                </c:pt>
                <c:pt idx="89">
                  <c:v>43966</c:v>
                </c:pt>
                <c:pt idx="90">
                  <c:v>43969</c:v>
                </c:pt>
                <c:pt idx="91">
                  <c:v>43970</c:v>
                </c:pt>
                <c:pt idx="92">
                  <c:v>43971</c:v>
                </c:pt>
                <c:pt idx="93">
                  <c:v>43972</c:v>
                </c:pt>
                <c:pt idx="94">
                  <c:v>43973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43983</c:v>
                </c:pt>
                <c:pt idx="100">
                  <c:v>43984</c:v>
                </c:pt>
                <c:pt idx="101">
                  <c:v>43985</c:v>
                </c:pt>
                <c:pt idx="102">
                  <c:v>43986</c:v>
                </c:pt>
                <c:pt idx="103">
                  <c:v>43987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43997</c:v>
                </c:pt>
                <c:pt idx="110">
                  <c:v>43998</c:v>
                </c:pt>
                <c:pt idx="111">
                  <c:v>43999</c:v>
                </c:pt>
                <c:pt idx="112">
                  <c:v>44000</c:v>
                </c:pt>
                <c:pt idx="113">
                  <c:v>44001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44075</c:v>
                </c:pt>
                <c:pt idx="165">
                  <c:v>44076</c:v>
                </c:pt>
                <c:pt idx="166">
                  <c:v>44077</c:v>
                </c:pt>
                <c:pt idx="167">
                  <c:v>44078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44088</c:v>
                </c:pt>
                <c:pt idx="174">
                  <c:v>44089</c:v>
                </c:pt>
                <c:pt idx="175">
                  <c:v>44090</c:v>
                </c:pt>
                <c:pt idx="176">
                  <c:v>44091</c:v>
                </c:pt>
                <c:pt idx="177">
                  <c:v>44092</c:v>
                </c:pt>
                <c:pt idx="178">
                  <c:v>44095</c:v>
                </c:pt>
                <c:pt idx="179">
                  <c:v>44096</c:v>
                </c:pt>
                <c:pt idx="180">
                  <c:v>44097</c:v>
                </c:pt>
                <c:pt idx="181">
                  <c:v>44098</c:v>
                </c:pt>
                <c:pt idx="182">
                  <c:v>44099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44109</c:v>
                </c:pt>
                <c:pt idx="189">
                  <c:v>44110</c:v>
                </c:pt>
                <c:pt idx="190">
                  <c:v>44111</c:v>
                </c:pt>
                <c:pt idx="191">
                  <c:v>44112</c:v>
                </c:pt>
                <c:pt idx="192">
                  <c:v>44113</c:v>
                </c:pt>
                <c:pt idx="193">
                  <c:v>44116</c:v>
                </c:pt>
                <c:pt idx="194">
                  <c:v>44117</c:v>
                </c:pt>
                <c:pt idx="195">
                  <c:v>44118</c:v>
                </c:pt>
                <c:pt idx="196">
                  <c:v>44119</c:v>
                </c:pt>
                <c:pt idx="197">
                  <c:v>44120</c:v>
                </c:pt>
                <c:pt idx="198">
                  <c:v>44123</c:v>
                </c:pt>
                <c:pt idx="199">
                  <c:v>44124</c:v>
                </c:pt>
                <c:pt idx="200">
                  <c:v>44125</c:v>
                </c:pt>
                <c:pt idx="201">
                  <c:v>44126</c:v>
                </c:pt>
                <c:pt idx="202">
                  <c:v>44127</c:v>
                </c:pt>
                <c:pt idx="203">
                  <c:v>44130</c:v>
                </c:pt>
                <c:pt idx="204">
                  <c:v>44131</c:v>
                </c:pt>
                <c:pt idx="205">
                  <c:v>44132</c:v>
                </c:pt>
                <c:pt idx="206">
                  <c:v>44133</c:v>
                </c:pt>
                <c:pt idx="207">
                  <c:v>44134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44194</c:v>
                </c:pt>
                <c:pt idx="248">
                  <c:v>44195</c:v>
                </c:pt>
                <c:pt idx="249">
                  <c:v>44196</c:v>
                </c:pt>
                <c:pt idx="250">
                  <c:v>44200</c:v>
                </c:pt>
                <c:pt idx="251">
                  <c:v>44201</c:v>
                </c:pt>
                <c:pt idx="252">
                  <c:v>44202</c:v>
                </c:pt>
                <c:pt idx="253">
                  <c:v>44203</c:v>
                </c:pt>
                <c:pt idx="254">
                  <c:v>44204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44214</c:v>
                </c:pt>
                <c:pt idx="261">
                  <c:v>44215</c:v>
                </c:pt>
                <c:pt idx="262">
                  <c:v>44216</c:v>
                </c:pt>
                <c:pt idx="263">
                  <c:v>44217</c:v>
                </c:pt>
                <c:pt idx="264">
                  <c:v>44218</c:v>
                </c:pt>
                <c:pt idx="265">
                  <c:v>44221</c:v>
                </c:pt>
                <c:pt idx="266">
                  <c:v>44222</c:v>
                </c:pt>
                <c:pt idx="267">
                  <c:v>44223</c:v>
                </c:pt>
                <c:pt idx="268">
                  <c:v>44224</c:v>
                </c:pt>
                <c:pt idx="269">
                  <c:v>44225</c:v>
                </c:pt>
                <c:pt idx="270">
                  <c:v>44228</c:v>
                </c:pt>
                <c:pt idx="271">
                  <c:v>44229</c:v>
                </c:pt>
                <c:pt idx="272">
                  <c:v>44230</c:v>
                </c:pt>
                <c:pt idx="273">
                  <c:v>44231</c:v>
                </c:pt>
                <c:pt idx="274">
                  <c:v>44232</c:v>
                </c:pt>
                <c:pt idx="275">
                  <c:v>44235</c:v>
                </c:pt>
                <c:pt idx="276">
                  <c:v>44236</c:v>
                </c:pt>
                <c:pt idx="277">
                  <c:v>44237</c:v>
                </c:pt>
                <c:pt idx="278">
                  <c:v>44238</c:v>
                </c:pt>
                <c:pt idx="279">
                  <c:v>44239</c:v>
                </c:pt>
                <c:pt idx="280">
                  <c:v>44242</c:v>
                </c:pt>
                <c:pt idx="281">
                  <c:v>44243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44307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44320</c:v>
                </c:pt>
                <c:pt idx="334">
                  <c:v>44321</c:v>
                </c:pt>
                <c:pt idx="335">
                  <c:v>44322</c:v>
                </c:pt>
                <c:pt idx="336">
                  <c:v>44323</c:v>
                </c:pt>
                <c:pt idx="337">
                  <c:v>44326</c:v>
                </c:pt>
                <c:pt idx="338">
                  <c:v>44327</c:v>
                </c:pt>
                <c:pt idx="339">
                  <c:v>44328</c:v>
                </c:pt>
                <c:pt idx="340">
                  <c:v>44329</c:v>
                </c:pt>
                <c:pt idx="341">
                  <c:v>44330</c:v>
                </c:pt>
                <c:pt idx="342">
                  <c:v>44333</c:v>
                </c:pt>
                <c:pt idx="343">
                  <c:v>44334</c:v>
                </c:pt>
                <c:pt idx="344">
                  <c:v>44335</c:v>
                </c:pt>
                <c:pt idx="345">
                  <c:v>44336</c:v>
                </c:pt>
                <c:pt idx="346">
                  <c:v>44337</c:v>
                </c:pt>
                <c:pt idx="347">
                  <c:v>44340</c:v>
                </c:pt>
                <c:pt idx="348">
                  <c:v>44341</c:v>
                </c:pt>
                <c:pt idx="349">
                  <c:v>44342</c:v>
                </c:pt>
                <c:pt idx="350">
                  <c:v>44343</c:v>
                </c:pt>
                <c:pt idx="351">
                  <c:v>44344</c:v>
                </c:pt>
                <c:pt idx="352">
                  <c:v>44348</c:v>
                </c:pt>
                <c:pt idx="353">
                  <c:v>44349</c:v>
                </c:pt>
                <c:pt idx="354">
                  <c:v>44350</c:v>
                </c:pt>
                <c:pt idx="355">
                  <c:v>44351</c:v>
                </c:pt>
                <c:pt idx="356">
                  <c:v>44354</c:v>
                </c:pt>
                <c:pt idx="357">
                  <c:v>44355</c:v>
                </c:pt>
                <c:pt idx="358">
                  <c:v>44356</c:v>
                </c:pt>
                <c:pt idx="359">
                  <c:v>44357</c:v>
                </c:pt>
                <c:pt idx="360">
                  <c:v>44358</c:v>
                </c:pt>
                <c:pt idx="361">
                  <c:v>44361</c:v>
                </c:pt>
                <c:pt idx="362">
                  <c:v>44362</c:v>
                </c:pt>
                <c:pt idx="363">
                  <c:v>44363</c:v>
                </c:pt>
                <c:pt idx="364">
                  <c:v>44364</c:v>
                </c:pt>
                <c:pt idx="365">
                  <c:v>44365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  <c:pt idx="371">
                  <c:v>44375</c:v>
                </c:pt>
                <c:pt idx="372">
                  <c:v>44376</c:v>
                </c:pt>
                <c:pt idx="373">
                  <c:v>44377</c:v>
                </c:pt>
                <c:pt idx="374">
                  <c:v>44378</c:v>
                </c:pt>
                <c:pt idx="375">
                  <c:v>44379</c:v>
                </c:pt>
                <c:pt idx="376">
                  <c:v>44382</c:v>
                </c:pt>
                <c:pt idx="377">
                  <c:v>44383</c:v>
                </c:pt>
                <c:pt idx="378">
                  <c:v>44384</c:v>
                </c:pt>
                <c:pt idx="379">
                  <c:v>44385</c:v>
                </c:pt>
                <c:pt idx="380">
                  <c:v>44386</c:v>
                </c:pt>
                <c:pt idx="381">
                  <c:v>44389</c:v>
                </c:pt>
                <c:pt idx="382">
                  <c:v>44390</c:v>
                </c:pt>
                <c:pt idx="383">
                  <c:v>44391</c:v>
                </c:pt>
                <c:pt idx="384">
                  <c:v>44392</c:v>
                </c:pt>
                <c:pt idx="385">
                  <c:v>44393</c:v>
                </c:pt>
                <c:pt idx="386">
                  <c:v>44396</c:v>
                </c:pt>
                <c:pt idx="387">
                  <c:v>44397</c:v>
                </c:pt>
                <c:pt idx="388">
                  <c:v>44398</c:v>
                </c:pt>
                <c:pt idx="389">
                  <c:v>44399</c:v>
                </c:pt>
                <c:pt idx="390">
                  <c:v>44400</c:v>
                </c:pt>
                <c:pt idx="391">
                  <c:v>44403</c:v>
                </c:pt>
                <c:pt idx="392">
                  <c:v>44404</c:v>
                </c:pt>
                <c:pt idx="393">
                  <c:v>44405</c:v>
                </c:pt>
                <c:pt idx="394">
                  <c:v>44406</c:v>
                </c:pt>
                <c:pt idx="395">
                  <c:v>44407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44417</c:v>
                </c:pt>
                <c:pt idx="402">
                  <c:v>44418</c:v>
                </c:pt>
                <c:pt idx="403">
                  <c:v>44419</c:v>
                </c:pt>
                <c:pt idx="404">
                  <c:v>44420</c:v>
                </c:pt>
                <c:pt idx="405">
                  <c:v>44421</c:v>
                </c:pt>
                <c:pt idx="406">
                  <c:v>44424</c:v>
                </c:pt>
                <c:pt idx="407">
                  <c:v>44425</c:v>
                </c:pt>
                <c:pt idx="408">
                  <c:v>44426</c:v>
                </c:pt>
                <c:pt idx="409">
                  <c:v>44427</c:v>
                </c:pt>
                <c:pt idx="410">
                  <c:v>44428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44439</c:v>
                </c:pt>
                <c:pt idx="417">
                  <c:v>44440</c:v>
                </c:pt>
                <c:pt idx="418">
                  <c:v>44441</c:v>
                </c:pt>
                <c:pt idx="419">
                  <c:v>44442</c:v>
                </c:pt>
                <c:pt idx="420">
                  <c:v>44445</c:v>
                </c:pt>
                <c:pt idx="421">
                  <c:v>44446</c:v>
                </c:pt>
                <c:pt idx="422">
                  <c:v>44447</c:v>
                </c:pt>
                <c:pt idx="423">
                  <c:v>44448</c:v>
                </c:pt>
                <c:pt idx="424">
                  <c:v>44449</c:v>
                </c:pt>
                <c:pt idx="425">
                  <c:v>44452</c:v>
                </c:pt>
                <c:pt idx="426">
                  <c:v>44453</c:v>
                </c:pt>
                <c:pt idx="427">
                  <c:v>44454</c:v>
                </c:pt>
                <c:pt idx="428">
                  <c:v>44455</c:v>
                </c:pt>
                <c:pt idx="429">
                  <c:v>44456</c:v>
                </c:pt>
                <c:pt idx="430">
                  <c:v>44459</c:v>
                </c:pt>
                <c:pt idx="431">
                  <c:v>44460</c:v>
                </c:pt>
                <c:pt idx="432">
                  <c:v>44461</c:v>
                </c:pt>
                <c:pt idx="433">
                  <c:v>44462</c:v>
                </c:pt>
                <c:pt idx="434">
                  <c:v>44463</c:v>
                </c:pt>
                <c:pt idx="435">
                  <c:v>44466</c:v>
                </c:pt>
                <c:pt idx="436">
                  <c:v>44467</c:v>
                </c:pt>
                <c:pt idx="437">
                  <c:v>44468</c:v>
                </c:pt>
                <c:pt idx="438">
                  <c:v>44469</c:v>
                </c:pt>
                <c:pt idx="439">
                  <c:v>44470</c:v>
                </c:pt>
                <c:pt idx="440">
                  <c:v>44473</c:v>
                </c:pt>
                <c:pt idx="441">
                  <c:v>44474</c:v>
                </c:pt>
                <c:pt idx="442">
                  <c:v>44475</c:v>
                </c:pt>
                <c:pt idx="443">
                  <c:v>44476</c:v>
                </c:pt>
                <c:pt idx="444">
                  <c:v>44477</c:v>
                </c:pt>
                <c:pt idx="445">
                  <c:v>44480</c:v>
                </c:pt>
                <c:pt idx="446">
                  <c:v>44481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44497</c:v>
                </c:pt>
                <c:pt idx="459">
                  <c:v>44498</c:v>
                </c:pt>
                <c:pt idx="460">
                  <c:v>44501</c:v>
                </c:pt>
                <c:pt idx="461">
                  <c:v>44502</c:v>
                </c:pt>
                <c:pt idx="462">
                  <c:v>44503</c:v>
                </c:pt>
                <c:pt idx="463">
                  <c:v>44504</c:v>
                </c:pt>
                <c:pt idx="464">
                  <c:v>44505</c:v>
                </c:pt>
                <c:pt idx="465">
                  <c:v>44508</c:v>
                </c:pt>
                <c:pt idx="466">
                  <c:v>44509</c:v>
                </c:pt>
                <c:pt idx="467">
                  <c:v>44510</c:v>
                </c:pt>
                <c:pt idx="468">
                  <c:v>44511</c:v>
                </c:pt>
                <c:pt idx="469">
                  <c:v>44512</c:v>
                </c:pt>
                <c:pt idx="470">
                  <c:v>44515</c:v>
                </c:pt>
                <c:pt idx="471">
                  <c:v>44516</c:v>
                </c:pt>
                <c:pt idx="472">
                  <c:v>44517</c:v>
                </c:pt>
                <c:pt idx="473">
                  <c:v>44518</c:v>
                </c:pt>
                <c:pt idx="474">
                  <c:v>44519</c:v>
                </c:pt>
                <c:pt idx="475">
                  <c:v>44522</c:v>
                </c:pt>
                <c:pt idx="476">
                  <c:v>44523</c:v>
                </c:pt>
                <c:pt idx="477">
                  <c:v>44524</c:v>
                </c:pt>
                <c:pt idx="478">
                  <c:v>44525</c:v>
                </c:pt>
                <c:pt idx="479">
                  <c:v>44526</c:v>
                </c:pt>
                <c:pt idx="480">
                  <c:v>44529</c:v>
                </c:pt>
                <c:pt idx="481">
                  <c:v>44530</c:v>
                </c:pt>
                <c:pt idx="482">
                  <c:v>44531</c:v>
                </c:pt>
                <c:pt idx="483">
                  <c:v>44532</c:v>
                </c:pt>
                <c:pt idx="484">
                  <c:v>44533</c:v>
                </c:pt>
                <c:pt idx="485">
                  <c:v>44536</c:v>
                </c:pt>
                <c:pt idx="486">
                  <c:v>44537</c:v>
                </c:pt>
                <c:pt idx="487">
                  <c:v>44538</c:v>
                </c:pt>
                <c:pt idx="488">
                  <c:v>44539</c:v>
                </c:pt>
                <c:pt idx="489">
                  <c:v>44540</c:v>
                </c:pt>
                <c:pt idx="490">
                  <c:v>44543</c:v>
                </c:pt>
                <c:pt idx="491">
                  <c:v>44544</c:v>
                </c:pt>
                <c:pt idx="492">
                  <c:v>44545</c:v>
                </c:pt>
                <c:pt idx="493">
                  <c:v>44546</c:v>
                </c:pt>
                <c:pt idx="494">
                  <c:v>44547</c:v>
                </c:pt>
                <c:pt idx="495">
                  <c:v>44550</c:v>
                </c:pt>
                <c:pt idx="496">
                  <c:v>44551</c:v>
                </c:pt>
                <c:pt idx="497">
                  <c:v>44552</c:v>
                </c:pt>
                <c:pt idx="498">
                  <c:v>44553</c:v>
                </c:pt>
                <c:pt idx="499">
                  <c:v>44554</c:v>
                </c:pt>
                <c:pt idx="500">
                  <c:v>44559</c:v>
                </c:pt>
                <c:pt idx="501">
                  <c:v>44560</c:v>
                </c:pt>
                <c:pt idx="502">
                  <c:v>44561</c:v>
                </c:pt>
                <c:pt idx="503">
                  <c:v>44565</c:v>
                </c:pt>
                <c:pt idx="504">
                  <c:v>44566</c:v>
                </c:pt>
                <c:pt idx="505">
                  <c:v>44567</c:v>
                </c:pt>
                <c:pt idx="506">
                  <c:v>44568</c:v>
                </c:pt>
                <c:pt idx="507">
                  <c:v>44571</c:v>
                </c:pt>
                <c:pt idx="508">
                  <c:v>44572</c:v>
                </c:pt>
                <c:pt idx="509">
                  <c:v>44573</c:v>
                </c:pt>
                <c:pt idx="510">
                  <c:v>44574</c:v>
                </c:pt>
                <c:pt idx="511">
                  <c:v>44575</c:v>
                </c:pt>
                <c:pt idx="512">
                  <c:v>44578</c:v>
                </c:pt>
                <c:pt idx="513">
                  <c:v>44579</c:v>
                </c:pt>
                <c:pt idx="514">
                  <c:v>44580</c:v>
                </c:pt>
                <c:pt idx="515">
                  <c:v>44581</c:v>
                </c:pt>
                <c:pt idx="516">
                  <c:v>44582</c:v>
                </c:pt>
                <c:pt idx="517">
                  <c:v>44585</c:v>
                </c:pt>
                <c:pt idx="518">
                  <c:v>44586</c:v>
                </c:pt>
                <c:pt idx="519">
                  <c:v>44587</c:v>
                </c:pt>
                <c:pt idx="520">
                  <c:v>44588</c:v>
                </c:pt>
                <c:pt idx="521">
                  <c:v>44589</c:v>
                </c:pt>
                <c:pt idx="522">
                  <c:v>44592</c:v>
                </c:pt>
                <c:pt idx="523">
                  <c:v>44593</c:v>
                </c:pt>
                <c:pt idx="524">
                  <c:v>44594</c:v>
                </c:pt>
                <c:pt idx="525">
                  <c:v>44595</c:v>
                </c:pt>
                <c:pt idx="526">
                  <c:v>44596</c:v>
                </c:pt>
                <c:pt idx="527">
                  <c:v>44599</c:v>
                </c:pt>
                <c:pt idx="528">
                  <c:v>44600</c:v>
                </c:pt>
                <c:pt idx="529">
                  <c:v>44601</c:v>
                </c:pt>
                <c:pt idx="530">
                  <c:v>44602</c:v>
                </c:pt>
                <c:pt idx="531">
                  <c:v>44603</c:v>
                </c:pt>
                <c:pt idx="532">
                  <c:v>44606</c:v>
                </c:pt>
                <c:pt idx="533">
                  <c:v>44607</c:v>
                </c:pt>
                <c:pt idx="534">
                  <c:v>44608</c:v>
                </c:pt>
                <c:pt idx="535">
                  <c:v>44609</c:v>
                </c:pt>
                <c:pt idx="536">
                  <c:v>44610</c:v>
                </c:pt>
                <c:pt idx="537">
                  <c:v>44613</c:v>
                </c:pt>
                <c:pt idx="538">
                  <c:v>44614</c:v>
                </c:pt>
                <c:pt idx="539">
                  <c:v>44615</c:v>
                </c:pt>
                <c:pt idx="540">
                  <c:v>44616</c:v>
                </c:pt>
                <c:pt idx="541">
                  <c:v>44617</c:v>
                </c:pt>
                <c:pt idx="542">
                  <c:v>44620</c:v>
                </c:pt>
                <c:pt idx="543">
                  <c:v>44621</c:v>
                </c:pt>
                <c:pt idx="544">
                  <c:v>44622</c:v>
                </c:pt>
                <c:pt idx="545">
                  <c:v>44623</c:v>
                </c:pt>
                <c:pt idx="546">
                  <c:v>44624</c:v>
                </c:pt>
                <c:pt idx="547">
                  <c:v>44627</c:v>
                </c:pt>
                <c:pt idx="548">
                  <c:v>44628</c:v>
                </c:pt>
                <c:pt idx="549">
                  <c:v>44629</c:v>
                </c:pt>
                <c:pt idx="550">
                  <c:v>44630</c:v>
                </c:pt>
                <c:pt idx="551">
                  <c:v>44631</c:v>
                </c:pt>
                <c:pt idx="552">
                  <c:v>44634</c:v>
                </c:pt>
                <c:pt idx="553">
                  <c:v>44635</c:v>
                </c:pt>
                <c:pt idx="554">
                  <c:v>44636</c:v>
                </c:pt>
                <c:pt idx="555">
                  <c:v>44637</c:v>
                </c:pt>
                <c:pt idx="556">
                  <c:v>44638</c:v>
                </c:pt>
                <c:pt idx="557">
                  <c:v>44641</c:v>
                </c:pt>
                <c:pt idx="558">
                  <c:v>44642</c:v>
                </c:pt>
                <c:pt idx="559">
                  <c:v>44643</c:v>
                </c:pt>
                <c:pt idx="560">
                  <c:v>44644</c:v>
                </c:pt>
                <c:pt idx="561">
                  <c:v>44645</c:v>
                </c:pt>
                <c:pt idx="562">
                  <c:v>44648</c:v>
                </c:pt>
                <c:pt idx="563">
                  <c:v>44649</c:v>
                </c:pt>
                <c:pt idx="564">
                  <c:v>44650</c:v>
                </c:pt>
                <c:pt idx="565">
                  <c:v>44651</c:v>
                </c:pt>
                <c:pt idx="566">
                  <c:v>44652</c:v>
                </c:pt>
                <c:pt idx="567">
                  <c:v>44655</c:v>
                </c:pt>
                <c:pt idx="568">
                  <c:v>44656</c:v>
                </c:pt>
                <c:pt idx="569">
                  <c:v>44657</c:v>
                </c:pt>
                <c:pt idx="570">
                  <c:v>44658</c:v>
                </c:pt>
                <c:pt idx="571">
                  <c:v>44659</c:v>
                </c:pt>
                <c:pt idx="572">
                  <c:v>44662</c:v>
                </c:pt>
                <c:pt idx="573">
                  <c:v>44663</c:v>
                </c:pt>
                <c:pt idx="574">
                  <c:v>44664</c:v>
                </c:pt>
                <c:pt idx="575">
                  <c:v>44665</c:v>
                </c:pt>
                <c:pt idx="576">
                  <c:v>44670</c:v>
                </c:pt>
                <c:pt idx="577">
                  <c:v>44671</c:v>
                </c:pt>
                <c:pt idx="578">
                  <c:v>44672</c:v>
                </c:pt>
                <c:pt idx="579">
                  <c:v>44673</c:v>
                </c:pt>
                <c:pt idx="580">
                  <c:v>44676</c:v>
                </c:pt>
                <c:pt idx="581">
                  <c:v>44677</c:v>
                </c:pt>
                <c:pt idx="582">
                  <c:v>44678</c:v>
                </c:pt>
                <c:pt idx="583">
                  <c:v>44679</c:v>
                </c:pt>
                <c:pt idx="584">
                  <c:v>44680</c:v>
                </c:pt>
                <c:pt idx="585">
                  <c:v>44683</c:v>
                </c:pt>
                <c:pt idx="586">
                  <c:v>44684</c:v>
                </c:pt>
                <c:pt idx="587">
                  <c:v>44685</c:v>
                </c:pt>
                <c:pt idx="588">
                  <c:v>44686</c:v>
                </c:pt>
                <c:pt idx="589">
                  <c:v>44687</c:v>
                </c:pt>
                <c:pt idx="590">
                  <c:v>44690</c:v>
                </c:pt>
                <c:pt idx="591">
                  <c:v>44691</c:v>
                </c:pt>
                <c:pt idx="592">
                  <c:v>44692</c:v>
                </c:pt>
                <c:pt idx="593">
                  <c:v>44693</c:v>
                </c:pt>
                <c:pt idx="594">
                  <c:v>44694</c:v>
                </c:pt>
                <c:pt idx="595">
                  <c:v>44697</c:v>
                </c:pt>
                <c:pt idx="596">
                  <c:v>44698</c:v>
                </c:pt>
                <c:pt idx="597">
                  <c:v>44699</c:v>
                </c:pt>
                <c:pt idx="598">
                  <c:v>44700</c:v>
                </c:pt>
                <c:pt idx="599">
                  <c:v>44701</c:v>
                </c:pt>
                <c:pt idx="600">
                  <c:v>44704</c:v>
                </c:pt>
                <c:pt idx="601">
                  <c:v>44705</c:v>
                </c:pt>
                <c:pt idx="602">
                  <c:v>44706</c:v>
                </c:pt>
                <c:pt idx="603">
                  <c:v>44707</c:v>
                </c:pt>
                <c:pt idx="604">
                  <c:v>44708</c:v>
                </c:pt>
                <c:pt idx="605">
                  <c:v>44711</c:v>
                </c:pt>
                <c:pt idx="606">
                  <c:v>44712</c:v>
                </c:pt>
                <c:pt idx="607">
                  <c:v>44713</c:v>
                </c:pt>
                <c:pt idx="608">
                  <c:v>44714</c:v>
                </c:pt>
                <c:pt idx="609">
                  <c:v>44715</c:v>
                </c:pt>
                <c:pt idx="610">
                  <c:v>44718</c:v>
                </c:pt>
                <c:pt idx="611">
                  <c:v>44719</c:v>
                </c:pt>
                <c:pt idx="612">
                  <c:v>44720</c:v>
                </c:pt>
                <c:pt idx="613">
                  <c:v>44721</c:v>
                </c:pt>
                <c:pt idx="614">
                  <c:v>44722</c:v>
                </c:pt>
                <c:pt idx="615">
                  <c:v>44725</c:v>
                </c:pt>
                <c:pt idx="616">
                  <c:v>44726</c:v>
                </c:pt>
                <c:pt idx="617">
                  <c:v>44727</c:v>
                </c:pt>
                <c:pt idx="618">
                  <c:v>44728</c:v>
                </c:pt>
                <c:pt idx="619">
                  <c:v>44729</c:v>
                </c:pt>
                <c:pt idx="620">
                  <c:v>44732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44746</c:v>
                </c:pt>
                <c:pt idx="631">
                  <c:v>44747</c:v>
                </c:pt>
                <c:pt idx="632">
                  <c:v>44748</c:v>
                </c:pt>
                <c:pt idx="633">
                  <c:v>44749</c:v>
                </c:pt>
                <c:pt idx="634">
                  <c:v>44750</c:v>
                </c:pt>
                <c:pt idx="635">
                  <c:v>44753</c:v>
                </c:pt>
                <c:pt idx="636">
                  <c:v>44754</c:v>
                </c:pt>
                <c:pt idx="637">
                  <c:v>44755</c:v>
                </c:pt>
                <c:pt idx="638">
                  <c:v>44756</c:v>
                </c:pt>
                <c:pt idx="639">
                  <c:v>44757</c:v>
                </c:pt>
                <c:pt idx="640">
                  <c:v>44760</c:v>
                </c:pt>
                <c:pt idx="641">
                  <c:v>44761</c:v>
                </c:pt>
                <c:pt idx="642">
                  <c:v>44762</c:v>
                </c:pt>
                <c:pt idx="643">
                  <c:v>44763</c:v>
                </c:pt>
                <c:pt idx="644">
                  <c:v>44764</c:v>
                </c:pt>
                <c:pt idx="645">
                  <c:v>44767</c:v>
                </c:pt>
                <c:pt idx="646">
                  <c:v>44768</c:v>
                </c:pt>
                <c:pt idx="647">
                  <c:v>44769</c:v>
                </c:pt>
                <c:pt idx="648">
                  <c:v>44770</c:v>
                </c:pt>
                <c:pt idx="649">
                  <c:v>44771</c:v>
                </c:pt>
                <c:pt idx="650">
                  <c:v>44774</c:v>
                </c:pt>
                <c:pt idx="651">
                  <c:v>44775</c:v>
                </c:pt>
                <c:pt idx="652">
                  <c:v>44776</c:v>
                </c:pt>
                <c:pt idx="653">
                  <c:v>44777</c:v>
                </c:pt>
                <c:pt idx="654">
                  <c:v>44778</c:v>
                </c:pt>
                <c:pt idx="655">
                  <c:v>44781</c:v>
                </c:pt>
                <c:pt idx="656">
                  <c:v>44782</c:v>
                </c:pt>
                <c:pt idx="657">
                  <c:v>44783</c:v>
                </c:pt>
                <c:pt idx="658">
                  <c:v>44784</c:v>
                </c:pt>
                <c:pt idx="659">
                  <c:v>44785</c:v>
                </c:pt>
                <c:pt idx="660">
                  <c:v>44788</c:v>
                </c:pt>
                <c:pt idx="661">
                  <c:v>44789</c:v>
                </c:pt>
                <c:pt idx="662">
                  <c:v>44790</c:v>
                </c:pt>
                <c:pt idx="663">
                  <c:v>44791</c:v>
                </c:pt>
                <c:pt idx="664">
                  <c:v>44792</c:v>
                </c:pt>
                <c:pt idx="665">
                  <c:v>44795</c:v>
                </c:pt>
                <c:pt idx="666">
                  <c:v>44796</c:v>
                </c:pt>
                <c:pt idx="667">
                  <c:v>44797</c:v>
                </c:pt>
                <c:pt idx="668">
                  <c:v>44798</c:v>
                </c:pt>
                <c:pt idx="669">
                  <c:v>44799</c:v>
                </c:pt>
                <c:pt idx="670">
                  <c:v>44802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45075</c:v>
                </c:pt>
                <c:pt idx="858">
                  <c:v>45076</c:v>
                </c:pt>
                <c:pt idx="859">
                  <c:v>45077</c:v>
                </c:pt>
                <c:pt idx="860">
                  <c:v>45078</c:v>
                </c:pt>
                <c:pt idx="861">
                  <c:v>45079</c:v>
                </c:pt>
                <c:pt idx="862">
                  <c:v>45082</c:v>
                </c:pt>
                <c:pt idx="863">
                  <c:v>45083</c:v>
                </c:pt>
                <c:pt idx="864">
                  <c:v>45084</c:v>
                </c:pt>
                <c:pt idx="865">
                  <c:v>45085</c:v>
                </c:pt>
                <c:pt idx="866">
                  <c:v>45086</c:v>
                </c:pt>
                <c:pt idx="867">
                  <c:v>45089</c:v>
                </c:pt>
                <c:pt idx="868">
                  <c:v>45090</c:v>
                </c:pt>
                <c:pt idx="869">
                  <c:v>45091</c:v>
                </c:pt>
                <c:pt idx="870">
                  <c:v>45092</c:v>
                </c:pt>
                <c:pt idx="871">
                  <c:v>45093</c:v>
                </c:pt>
                <c:pt idx="872">
                  <c:v>45096</c:v>
                </c:pt>
                <c:pt idx="873">
                  <c:v>45097</c:v>
                </c:pt>
                <c:pt idx="874">
                  <c:v>45098</c:v>
                </c:pt>
                <c:pt idx="875">
                  <c:v>45099</c:v>
                </c:pt>
                <c:pt idx="876">
                  <c:v>45100</c:v>
                </c:pt>
                <c:pt idx="877">
                  <c:v>45103</c:v>
                </c:pt>
                <c:pt idx="878">
                  <c:v>45104</c:v>
                </c:pt>
                <c:pt idx="879">
                  <c:v>45105</c:v>
                </c:pt>
                <c:pt idx="880">
                  <c:v>45106</c:v>
                </c:pt>
                <c:pt idx="881">
                  <c:v>45107</c:v>
                </c:pt>
                <c:pt idx="882">
                  <c:v>45110</c:v>
                </c:pt>
                <c:pt idx="883">
                  <c:v>45111</c:v>
                </c:pt>
                <c:pt idx="884">
                  <c:v>45112</c:v>
                </c:pt>
                <c:pt idx="885">
                  <c:v>45113</c:v>
                </c:pt>
                <c:pt idx="886">
                  <c:v>45114</c:v>
                </c:pt>
                <c:pt idx="887">
                  <c:v>45117</c:v>
                </c:pt>
                <c:pt idx="888">
                  <c:v>45118</c:v>
                </c:pt>
                <c:pt idx="889">
                  <c:v>45119</c:v>
                </c:pt>
                <c:pt idx="890">
                  <c:v>45120</c:v>
                </c:pt>
                <c:pt idx="891">
                  <c:v>45121</c:v>
                </c:pt>
                <c:pt idx="892">
                  <c:v>45124</c:v>
                </c:pt>
                <c:pt idx="893">
                  <c:v>45125</c:v>
                </c:pt>
                <c:pt idx="894">
                  <c:v>45126</c:v>
                </c:pt>
                <c:pt idx="895">
                  <c:v>45127</c:v>
                </c:pt>
                <c:pt idx="896">
                  <c:v>45128</c:v>
                </c:pt>
                <c:pt idx="897">
                  <c:v>45131</c:v>
                </c:pt>
                <c:pt idx="898">
                  <c:v>45132</c:v>
                </c:pt>
                <c:pt idx="899">
                  <c:v>45133</c:v>
                </c:pt>
                <c:pt idx="900">
                  <c:v>45134</c:v>
                </c:pt>
                <c:pt idx="901">
                  <c:v>45135</c:v>
                </c:pt>
                <c:pt idx="902">
                  <c:v>45138</c:v>
                </c:pt>
                <c:pt idx="903">
                  <c:v>45139</c:v>
                </c:pt>
                <c:pt idx="904">
                  <c:v>45140</c:v>
                </c:pt>
                <c:pt idx="905">
                  <c:v>45141</c:v>
                </c:pt>
                <c:pt idx="906">
                  <c:v>45142</c:v>
                </c:pt>
                <c:pt idx="907">
                  <c:v>45145</c:v>
                </c:pt>
                <c:pt idx="908">
                  <c:v>45146</c:v>
                </c:pt>
                <c:pt idx="909">
                  <c:v>45147</c:v>
                </c:pt>
                <c:pt idx="910">
                  <c:v>45148</c:v>
                </c:pt>
                <c:pt idx="911">
                  <c:v>45149</c:v>
                </c:pt>
                <c:pt idx="912">
                  <c:v>45152</c:v>
                </c:pt>
                <c:pt idx="913">
                  <c:v>45153</c:v>
                </c:pt>
                <c:pt idx="914">
                  <c:v>45154</c:v>
                </c:pt>
                <c:pt idx="915">
                  <c:v>45155</c:v>
                </c:pt>
                <c:pt idx="916">
                  <c:v>45156</c:v>
                </c:pt>
                <c:pt idx="917">
                  <c:v>45159</c:v>
                </c:pt>
                <c:pt idx="918">
                  <c:v>45160</c:v>
                </c:pt>
                <c:pt idx="919">
                  <c:v>45161</c:v>
                </c:pt>
                <c:pt idx="920">
                  <c:v>45162</c:v>
                </c:pt>
                <c:pt idx="921">
                  <c:v>45163</c:v>
                </c:pt>
                <c:pt idx="922">
                  <c:v>45166</c:v>
                </c:pt>
                <c:pt idx="923">
                  <c:v>45167</c:v>
                </c:pt>
                <c:pt idx="924">
                  <c:v>45168</c:v>
                </c:pt>
                <c:pt idx="925">
                  <c:v>45169</c:v>
                </c:pt>
                <c:pt idx="926">
                  <c:v>45170</c:v>
                </c:pt>
                <c:pt idx="927">
                  <c:v>45173</c:v>
                </c:pt>
                <c:pt idx="928">
                  <c:v>45174</c:v>
                </c:pt>
                <c:pt idx="929">
                  <c:v>45175</c:v>
                </c:pt>
                <c:pt idx="930">
                  <c:v>45176</c:v>
                </c:pt>
                <c:pt idx="931">
                  <c:v>45177</c:v>
                </c:pt>
                <c:pt idx="932">
                  <c:v>45180</c:v>
                </c:pt>
                <c:pt idx="933">
                  <c:v>45181</c:v>
                </c:pt>
                <c:pt idx="934">
                  <c:v>45182</c:v>
                </c:pt>
                <c:pt idx="935">
                  <c:v>45183</c:v>
                </c:pt>
                <c:pt idx="936">
                  <c:v>45184</c:v>
                </c:pt>
                <c:pt idx="937">
                  <c:v>45187</c:v>
                </c:pt>
                <c:pt idx="938">
                  <c:v>45188</c:v>
                </c:pt>
                <c:pt idx="939">
                  <c:v>45189</c:v>
                </c:pt>
                <c:pt idx="940">
                  <c:v>45190</c:v>
                </c:pt>
                <c:pt idx="941">
                  <c:v>45191</c:v>
                </c:pt>
                <c:pt idx="942">
                  <c:v>45194</c:v>
                </c:pt>
                <c:pt idx="943">
                  <c:v>45195</c:v>
                </c:pt>
                <c:pt idx="944">
                  <c:v>45196</c:v>
                </c:pt>
                <c:pt idx="945">
                  <c:v>45197</c:v>
                </c:pt>
                <c:pt idx="946">
                  <c:v>45198</c:v>
                </c:pt>
                <c:pt idx="947">
                  <c:v>45201</c:v>
                </c:pt>
                <c:pt idx="948">
                  <c:v>45202</c:v>
                </c:pt>
                <c:pt idx="949">
                  <c:v>45203</c:v>
                </c:pt>
                <c:pt idx="950">
                  <c:v>45204</c:v>
                </c:pt>
                <c:pt idx="951">
                  <c:v>45205</c:v>
                </c:pt>
                <c:pt idx="952">
                  <c:v>45208</c:v>
                </c:pt>
                <c:pt idx="953">
                  <c:v>45209</c:v>
                </c:pt>
                <c:pt idx="954">
                  <c:v>45210</c:v>
                </c:pt>
                <c:pt idx="955">
                  <c:v>45211</c:v>
                </c:pt>
                <c:pt idx="956">
                  <c:v>45212</c:v>
                </c:pt>
                <c:pt idx="957">
                  <c:v>45215</c:v>
                </c:pt>
                <c:pt idx="958">
                  <c:v>45216</c:v>
                </c:pt>
                <c:pt idx="959">
                  <c:v>45217</c:v>
                </c:pt>
                <c:pt idx="960">
                  <c:v>45218</c:v>
                </c:pt>
                <c:pt idx="961">
                  <c:v>45219</c:v>
                </c:pt>
                <c:pt idx="962">
                  <c:v>45222</c:v>
                </c:pt>
                <c:pt idx="963">
                  <c:v>45223</c:v>
                </c:pt>
                <c:pt idx="964">
                  <c:v>45224</c:v>
                </c:pt>
                <c:pt idx="965">
                  <c:v>45225</c:v>
                </c:pt>
                <c:pt idx="966">
                  <c:v>45226</c:v>
                </c:pt>
                <c:pt idx="967">
                  <c:v>45229</c:v>
                </c:pt>
                <c:pt idx="968">
                  <c:v>45230</c:v>
                </c:pt>
                <c:pt idx="969">
                  <c:v>45231</c:v>
                </c:pt>
                <c:pt idx="970">
                  <c:v>45232</c:v>
                </c:pt>
                <c:pt idx="971">
                  <c:v>45233</c:v>
                </c:pt>
                <c:pt idx="972">
                  <c:v>45236</c:v>
                </c:pt>
                <c:pt idx="973">
                  <c:v>45237</c:v>
                </c:pt>
                <c:pt idx="974">
                  <c:v>45238</c:v>
                </c:pt>
                <c:pt idx="975">
                  <c:v>45239</c:v>
                </c:pt>
                <c:pt idx="976">
                  <c:v>45240</c:v>
                </c:pt>
                <c:pt idx="977">
                  <c:v>45243</c:v>
                </c:pt>
                <c:pt idx="978">
                  <c:v>45244</c:v>
                </c:pt>
                <c:pt idx="979">
                  <c:v>45245</c:v>
                </c:pt>
                <c:pt idx="980">
                  <c:v>45246</c:v>
                </c:pt>
                <c:pt idx="981">
                  <c:v>45247</c:v>
                </c:pt>
                <c:pt idx="982">
                  <c:v>45250</c:v>
                </c:pt>
                <c:pt idx="983">
                  <c:v>45251</c:v>
                </c:pt>
                <c:pt idx="984">
                  <c:v>45252</c:v>
                </c:pt>
                <c:pt idx="985">
                  <c:v>45253</c:v>
                </c:pt>
                <c:pt idx="986">
                  <c:v>45254</c:v>
                </c:pt>
                <c:pt idx="987">
                  <c:v>45257</c:v>
                </c:pt>
                <c:pt idx="988">
                  <c:v>45258</c:v>
                </c:pt>
                <c:pt idx="989">
                  <c:v>45259</c:v>
                </c:pt>
                <c:pt idx="990">
                  <c:v>45260</c:v>
                </c:pt>
                <c:pt idx="991">
                  <c:v>45261</c:v>
                </c:pt>
                <c:pt idx="992">
                  <c:v>45264</c:v>
                </c:pt>
                <c:pt idx="993">
                  <c:v>45265</c:v>
                </c:pt>
                <c:pt idx="994">
                  <c:v>45266</c:v>
                </c:pt>
                <c:pt idx="995">
                  <c:v>45267</c:v>
                </c:pt>
                <c:pt idx="996">
                  <c:v>45268</c:v>
                </c:pt>
                <c:pt idx="997">
                  <c:v>45271</c:v>
                </c:pt>
                <c:pt idx="998">
                  <c:v>45272</c:v>
                </c:pt>
                <c:pt idx="999">
                  <c:v>45273</c:v>
                </c:pt>
                <c:pt idx="1000">
                  <c:v>45274</c:v>
                </c:pt>
                <c:pt idx="1001">
                  <c:v>45275</c:v>
                </c:pt>
                <c:pt idx="1002">
                  <c:v>45278</c:v>
                </c:pt>
                <c:pt idx="1003">
                  <c:v>45279</c:v>
                </c:pt>
                <c:pt idx="1004">
                  <c:v>45280</c:v>
                </c:pt>
                <c:pt idx="1005">
                  <c:v>45281</c:v>
                </c:pt>
                <c:pt idx="1006">
                  <c:v>45282</c:v>
                </c:pt>
                <c:pt idx="1007">
                  <c:v>45287</c:v>
                </c:pt>
                <c:pt idx="1008">
                  <c:v>45288</c:v>
                </c:pt>
                <c:pt idx="1009">
                  <c:v>45289</c:v>
                </c:pt>
                <c:pt idx="1010">
                  <c:v>45293</c:v>
                </c:pt>
                <c:pt idx="1011">
                  <c:v>45294</c:v>
                </c:pt>
                <c:pt idx="1012">
                  <c:v>45295</c:v>
                </c:pt>
                <c:pt idx="1013">
                  <c:v>45296</c:v>
                </c:pt>
                <c:pt idx="1014">
                  <c:v>45299</c:v>
                </c:pt>
                <c:pt idx="1015">
                  <c:v>45300</c:v>
                </c:pt>
                <c:pt idx="1016">
                  <c:v>45301</c:v>
                </c:pt>
                <c:pt idx="1017">
                  <c:v>45302</c:v>
                </c:pt>
                <c:pt idx="1018">
                  <c:v>45303</c:v>
                </c:pt>
                <c:pt idx="1019">
                  <c:v>45306</c:v>
                </c:pt>
                <c:pt idx="1020">
                  <c:v>45307</c:v>
                </c:pt>
                <c:pt idx="1021">
                  <c:v>45308</c:v>
                </c:pt>
                <c:pt idx="1022">
                  <c:v>45309</c:v>
                </c:pt>
                <c:pt idx="1023">
                  <c:v>45310</c:v>
                </c:pt>
                <c:pt idx="1024">
                  <c:v>45313</c:v>
                </c:pt>
                <c:pt idx="1025">
                  <c:v>45314</c:v>
                </c:pt>
                <c:pt idx="1026">
                  <c:v>45315</c:v>
                </c:pt>
                <c:pt idx="1027">
                  <c:v>45316</c:v>
                </c:pt>
                <c:pt idx="1028">
                  <c:v>45317</c:v>
                </c:pt>
                <c:pt idx="1029">
                  <c:v>45320</c:v>
                </c:pt>
                <c:pt idx="1030">
                  <c:v>45321</c:v>
                </c:pt>
                <c:pt idx="1031">
                  <c:v>45322</c:v>
                </c:pt>
                <c:pt idx="1032">
                  <c:v>45323</c:v>
                </c:pt>
                <c:pt idx="1033">
                  <c:v>45324</c:v>
                </c:pt>
                <c:pt idx="1034">
                  <c:v>45327</c:v>
                </c:pt>
                <c:pt idx="1035">
                  <c:v>45328</c:v>
                </c:pt>
                <c:pt idx="1036">
                  <c:v>45329</c:v>
                </c:pt>
                <c:pt idx="1037">
                  <c:v>45330</c:v>
                </c:pt>
                <c:pt idx="1038">
                  <c:v>45331</c:v>
                </c:pt>
                <c:pt idx="1039">
                  <c:v>45334</c:v>
                </c:pt>
                <c:pt idx="1040">
                  <c:v>45335</c:v>
                </c:pt>
                <c:pt idx="1041">
                  <c:v>45336</c:v>
                </c:pt>
                <c:pt idx="1042">
                  <c:v>45337</c:v>
                </c:pt>
                <c:pt idx="1043">
                  <c:v>45338</c:v>
                </c:pt>
                <c:pt idx="1044">
                  <c:v>45341</c:v>
                </c:pt>
                <c:pt idx="1045">
                  <c:v>45342</c:v>
                </c:pt>
                <c:pt idx="1046">
                  <c:v>45343</c:v>
                </c:pt>
                <c:pt idx="1047">
                  <c:v>45344</c:v>
                </c:pt>
                <c:pt idx="1048">
                  <c:v>45345</c:v>
                </c:pt>
                <c:pt idx="1049">
                  <c:v>45348</c:v>
                </c:pt>
                <c:pt idx="1050">
                  <c:v>45349</c:v>
                </c:pt>
                <c:pt idx="1051">
                  <c:v>45350</c:v>
                </c:pt>
                <c:pt idx="1052">
                  <c:v>45351</c:v>
                </c:pt>
                <c:pt idx="1053">
                  <c:v>45352</c:v>
                </c:pt>
                <c:pt idx="1054">
                  <c:v>45355</c:v>
                </c:pt>
                <c:pt idx="1055">
                  <c:v>45356</c:v>
                </c:pt>
                <c:pt idx="1056">
                  <c:v>45357</c:v>
                </c:pt>
                <c:pt idx="1057">
                  <c:v>45358</c:v>
                </c:pt>
                <c:pt idx="1058">
                  <c:v>45359</c:v>
                </c:pt>
                <c:pt idx="1059">
                  <c:v>45362</c:v>
                </c:pt>
                <c:pt idx="1060">
                  <c:v>45363</c:v>
                </c:pt>
                <c:pt idx="1061">
                  <c:v>45364</c:v>
                </c:pt>
                <c:pt idx="1062">
                  <c:v>45365</c:v>
                </c:pt>
                <c:pt idx="1063">
                  <c:v>45366</c:v>
                </c:pt>
                <c:pt idx="1064">
                  <c:v>45369</c:v>
                </c:pt>
                <c:pt idx="1065">
                  <c:v>45370</c:v>
                </c:pt>
                <c:pt idx="1066">
                  <c:v>45371</c:v>
                </c:pt>
                <c:pt idx="1067">
                  <c:v>45372</c:v>
                </c:pt>
                <c:pt idx="1068">
                  <c:v>45373</c:v>
                </c:pt>
                <c:pt idx="1069">
                  <c:v>45376</c:v>
                </c:pt>
                <c:pt idx="1070">
                  <c:v>45377</c:v>
                </c:pt>
                <c:pt idx="1071">
                  <c:v>45378</c:v>
                </c:pt>
                <c:pt idx="1072">
                  <c:v>45379</c:v>
                </c:pt>
                <c:pt idx="1073">
                  <c:v>45384</c:v>
                </c:pt>
                <c:pt idx="1074">
                  <c:v>45385</c:v>
                </c:pt>
                <c:pt idx="1075">
                  <c:v>45386</c:v>
                </c:pt>
                <c:pt idx="1076">
                  <c:v>45387</c:v>
                </c:pt>
                <c:pt idx="1077">
                  <c:v>45390</c:v>
                </c:pt>
                <c:pt idx="1078">
                  <c:v>45391</c:v>
                </c:pt>
                <c:pt idx="1079">
                  <c:v>45392</c:v>
                </c:pt>
                <c:pt idx="1080">
                  <c:v>45393</c:v>
                </c:pt>
                <c:pt idx="1081">
                  <c:v>45394</c:v>
                </c:pt>
                <c:pt idx="1082">
                  <c:v>45397</c:v>
                </c:pt>
                <c:pt idx="1083">
                  <c:v>45398</c:v>
                </c:pt>
                <c:pt idx="1084">
                  <c:v>45399</c:v>
                </c:pt>
                <c:pt idx="1085">
                  <c:v>45400</c:v>
                </c:pt>
                <c:pt idx="1086">
                  <c:v>45401</c:v>
                </c:pt>
                <c:pt idx="1087">
                  <c:v>45404</c:v>
                </c:pt>
                <c:pt idx="1088">
                  <c:v>45405</c:v>
                </c:pt>
                <c:pt idx="1089">
                  <c:v>45406</c:v>
                </c:pt>
                <c:pt idx="1090">
                  <c:v>45407</c:v>
                </c:pt>
                <c:pt idx="1091">
                  <c:v>45408</c:v>
                </c:pt>
                <c:pt idx="1092">
                  <c:v>45411</c:v>
                </c:pt>
                <c:pt idx="1093">
                  <c:v>45412</c:v>
                </c:pt>
                <c:pt idx="1094">
                  <c:v>45413</c:v>
                </c:pt>
                <c:pt idx="1095">
                  <c:v>45414</c:v>
                </c:pt>
                <c:pt idx="1096">
                  <c:v>45415</c:v>
                </c:pt>
                <c:pt idx="1097">
                  <c:v>45419</c:v>
                </c:pt>
                <c:pt idx="1098">
                  <c:v>45420</c:v>
                </c:pt>
                <c:pt idx="1099">
                  <c:v>45421</c:v>
                </c:pt>
                <c:pt idx="1100">
                  <c:v>45422</c:v>
                </c:pt>
                <c:pt idx="1101">
                  <c:v>45425</c:v>
                </c:pt>
                <c:pt idx="1102">
                  <c:v>45426</c:v>
                </c:pt>
                <c:pt idx="1103">
                  <c:v>45427</c:v>
                </c:pt>
                <c:pt idx="1104">
                  <c:v>45428</c:v>
                </c:pt>
                <c:pt idx="1105">
                  <c:v>45429</c:v>
                </c:pt>
                <c:pt idx="1106">
                  <c:v>45432</c:v>
                </c:pt>
                <c:pt idx="1107">
                  <c:v>45433</c:v>
                </c:pt>
                <c:pt idx="1108">
                  <c:v>45434</c:v>
                </c:pt>
                <c:pt idx="1109">
                  <c:v>45435</c:v>
                </c:pt>
                <c:pt idx="1110">
                  <c:v>45436</c:v>
                </c:pt>
                <c:pt idx="1111">
                  <c:v>45440</c:v>
                </c:pt>
                <c:pt idx="1112">
                  <c:v>45441</c:v>
                </c:pt>
                <c:pt idx="1113">
                  <c:v>45442</c:v>
                </c:pt>
                <c:pt idx="1114">
                  <c:v>45443</c:v>
                </c:pt>
                <c:pt idx="1115">
                  <c:v>45446</c:v>
                </c:pt>
                <c:pt idx="1116">
                  <c:v>45447</c:v>
                </c:pt>
                <c:pt idx="1117">
                  <c:v>45448</c:v>
                </c:pt>
                <c:pt idx="1118">
                  <c:v>45449</c:v>
                </c:pt>
                <c:pt idx="1119">
                  <c:v>45450</c:v>
                </c:pt>
                <c:pt idx="1120">
                  <c:v>45453</c:v>
                </c:pt>
                <c:pt idx="1121">
                  <c:v>45454</c:v>
                </c:pt>
                <c:pt idx="1122">
                  <c:v>45455</c:v>
                </c:pt>
                <c:pt idx="1123">
                  <c:v>45456</c:v>
                </c:pt>
                <c:pt idx="1124">
                  <c:v>45457</c:v>
                </c:pt>
                <c:pt idx="1125">
                  <c:v>45460</c:v>
                </c:pt>
                <c:pt idx="1126">
                  <c:v>45461</c:v>
                </c:pt>
                <c:pt idx="1127">
                  <c:v>45462</c:v>
                </c:pt>
                <c:pt idx="1128">
                  <c:v>45463</c:v>
                </c:pt>
                <c:pt idx="1129">
                  <c:v>45464</c:v>
                </c:pt>
                <c:pt idx="1130">
                  <c:v>45467</c:v>
                </c:pt>
                <c:pt idx="1131">
                  <c:v>45468</c:v>
                </c:pt>
                <c:pt idx="1132">
                  <c:v>45469</c:v>
                </c:pt>
                <c:pt idx="1133">
                  <c:v>45470</c:v>
                </c:pt>
                <c:pt idx="1134">
                  <c:v>45471</c:v>
                </c:pt>
                <c:pt idx="1135">
                  <c:v>45474</c:v>
                </c:pt>
                <c:pt idx="1136">
                  <c:v>45475</c:v>
                </c:pt>
                <c:pt idx="1137">
                  <c:v>45476</c:v>
                </c:pt>
                <c:pt idx="1138">
                  <c:v>45478</c:v>
                </c:pt>
                <c:pt idx="1139">
                  <c:v>45481</c:v>
                </c:pt>
                <c:pt idx="1140">
                  <c:v>45482</c:v>
                </c:pt>
                <c:pt idx="1141">
                  <c:v>45483</c:v>
                </c:pt>
                <c:pt idx="1142">
                  <c:v>45484</c:v>
                </c:pt>
                <c:pt idx="1143">
                  <c:v>45485</c:v>
                </c:pt>
                <c:pt idx="1144">
                  <c:v>45488</c:v>
                </c:pt>
                <c:pt idx="1145">
                  <c:v>45489</c:v>
                </c:pt>
                <c:pt idx="1146">
                  <c:v>45490</c:v>
                </c:pt>
                <c:pt idx="1147">
                  <c:v>45491</c:v>
                </c:pt>
                <c:pt idx="1148">
                  <c:v>45492</c:v>
                </c:pt>
                <c:pt idx="1149">
                  <c:v>45495</c:v>
                </c:pt>
                <c:pt idx="1150">
                  <c:v>45496</c:v>
                </c:pt>
                <c:pt idx="1151">
                  <c:v>45497</c:v>
                </c:pt>
                <c:pt idx="1152">
                  <c:v>45498</c:v>
                </c:pt>
                <c:pt idx="1153">
                  <c:v>45499</c:v>
                </c:pt>
                <c:pt idx="1154">
                  <c:v>45502</c:v>
                </c:pt>
                <c:pt idx="1155">
                  <c:v>45503</c:v>
                </c:pt>
                <c:pt idx="1156">
                  <c:v>45504</c:v>
                </c:pt>
                <c:pt idx="1157">
                  <c:v>45505</c:v>
                </c:pt>
                <c:pt idx="1158">
                  <c:v>45506</c:v>
                </c:pt>
                <c:pt idx="1159">
                  <c:v>45509</c:v>
                </c:pt>
                <c:pt idx="1160">
                  <c:v>45510</c:v>
                </c:pt>
                <c:pt idx="1161">
                  <c:v>45511</c:v>
                </c:pt>
                <c:pt idx="1162">
                  <c:v>45512</c:v>
                </c:pt>
                <c:pt idx="1163">
                  <c:v>45513</c:v>
                </c:pt>
                <c:pt idx="1164">
                  <c:v>45516</c:v>
                </c:pt>
                <c:pt idx="1165">
                  <c:v>45517</c:v>
                </c:pt>
                <c:pt idx="1166">
                  <c:v>45518</c:v>
                </c:pt>
                <c:pt idx="1167">
                  <c:v>45519</c:v>
                </c:pt>
                <c:pt idx="1168">
                  <c:v>45520</c:v>
                </c:pt>
                <c:pt idx="1169">
                  <c:v>45523</c:v>
                </c:pt>
                <c:pt idx="1170">
                  <c:v>45524</c:v>
                </c:pt>
                <c:pt idx="1171">
                  <c:v>45525</c:v>
                </c:pt>
                <c:pt idx="1172">
                  <c:v>45526</c:v>
                </c:pt>
                <c:pt idx="1173">
                  <c:v>45527</c:v>
                </c:pt>
                <c:pt idx="1174">
                  <c:v>45530</c:v>
                </c:pt>
                <c:pt idx="1175">
                  <c:v>45531</c:v>
                </c:pt>
                <c:pt idx="1176">
                  <c:v>45532</c:v>
                </c:pt>
                <c:pt idx="1177">
                  <c:v>45533</c:v>
                </c:pt>
                <c:pt idx="1178">
                  <c:v>45534</c:v>
                </c:pt>
                <c:pt idx="1179">
                  <c:v>45537</c:v>
                </c:pt>
                <c:pt idx="1180">
                  <c:v>45538</c:v>
                </c:pt>
                <c:pt idx="1181">
                  <c:v>45539</c:v>
                </c:pt>
                <c:pt idx="1182">
                  <c:v>45540</c:v>
                </c:pt>
                <c:pt idx="1183">
                  <c:v>45541</c:v>
                </c:pt>
                <c:pt idx="1184">
                  <c:v>45544</c:v>
                </c:pt>
                <c:pt idx="1185">
                  <c:v>45545</c:v>
                </c:pt>
                <c:pt idx="1186">
                  <c:v>45546</c:v>
                </c:pt>
                <c:pt idx="1187">
                  <c:v>45547</c:v>
                </c:pt>
                <c:pt idx="1188">
                  <c:v>45548</c:v>
                </c:pt>
                <c:pt idx="1189">
                  <c:v>45551</c:v>
                </c:pt>
                <c:pt idx="1190">
                  <c:v>45552</c:v>
                </c:pt>
                <c:pt idx="1191">
                  <c:v>45553</c:v>
                </c:pt>
                <c:pt idx="1192">
                  <c:v>45554</c:v>
                </c:pt>
                <c:pt idx="1193">
                  <c:v>45555</c:v>
                </c:pt>
                <c:pt idx="1194">
                  <c:v>45558</c:v>
                </c:pt>
                <c:pt idx="1195">
                  <c:v>45559</c:v>
                </c:pt>
                <c:pt idx="1196">
                  <c:v>45560</c:v>
                </c:pt>
                <c:pt idx="1197">
                  <c:v>45561</c:v>
                </c:pt>
                <c:pt idx="1198">
                  <c:v>45562</c:v>
                </c:pt>
                <c:pt idx="1199">
                  <c:v>45565</c:v>
                </c:pt>
                <c:pt idx="1200">
                  <c:v>45566</c:v>
                </c:pt>
                <c:pt idx="1201">
                  <c:v>45567</c:v>
                </c:pt>
                <c:pt idx="1202">
                  <c:v>45568</c:v>
                </c:pt>
                <c:pt idx="1203">
                  <c:v>45569</c:v>
                </c:pt>
                <c:pt idx="1204">
                  <c:v>45572</c:v>
                </c:pt>
                <c:pt idx="1205">
                  <c:v>45573</c:v>
                </c:pt>
                <c:pt idx="1206">
                  <c:v>45574</c:v>
                </c:pt>
                <c:pt idx="1207">
                  <c:v>45575</c:v>
                </c:pt>
                <c:pt idx="1208">
                  <c:v>45576</c:v>
                </c:pt>
                <c:pt idx="1209">
                  <c:v>45579</c:v>
                </c:pt>
                <c:pt idx="1210">
                  <c:v>45580</c:v>
                </c:pt>
                <c:pt idx="1211">
                  <c:v>45581</c:v>
                </c:pt>
                <c:pt idx="1212">
                  <c:v>45582</c:v>
                </c:pt>
                <c:pt idx="1213">
                  <c:v>45583</c:v>
                </c:pt>
              </c:numCache>
            </c:numRef>
          </c:cat>
          <c:val>
            <c:numRef>
              <c:f>List1!$F$2:$F$1219</c:f>
              <c:numCache>
                <c:formatCode>General</c:formatCode>
                <c:ptCount val="1218"/>
                <c:pt idx="143" formatCode="0.00">
                  <c:v>1.5889576042139815</c:v>
                </c:pt>
                <c:pt idx="144" formatCode="0.00">
                  <c:v>1.469842748972803</c:v>
                </c:pt>
                <c:pt idx="145" formatCode="0.00">
                  <c:v>1.4889097787636532</c:v>
                </c:pt>
                <c:pt idx="146" formatCode="0.00">
                  <c:v>1.5136257793597709</c:v>
                </c:pt>
                <c:pt idx="147" formatCode="0.00">
                  <c:v>1.536978808204631</c:v>
                </c:pt>
                <c:pt idx="148" formatCode="0.00">
                  <c:v>1.6597095767243102</c:v>
                </c:pt>
                <c:pt idx="149" formatCode="0.00">
                  <c:v>1.6114096553582695</c:v>
                </c:pt>
                <c:pt idx="150" formatCode="0.00">
                  <c:v>1.4254496944038755</c:v>
                </c:pt>
                <c:pt idx="151" formatCode="0.00">
                  <c:v>1.2993764688390874</c:v>
                </c:pt>
                <c:pt idx="152" formatCode="0.00">
                  <c:v>1.108978597224864</c:v>
                </c:pt>
                <c:pt idx="153" formatCode="0.00">
                  <c:v>1.0774710732496147</c:v>
                </c:pt>
                <c:pt idx="154" formatCode="0.00">
                  <c:v>1.2386167887001187</c:v>
                </c:pt>
                <c:pt idx="155" formatCode="0.00">
                  <c:v>1.1007248041954281</c:v>
                </c:pt>
                <c:pt idx="156" formatCode="0.00">
                  <c:v>1.1306474895307681</c:v>
                </c:pt>
                <c:pt idx="157" formatCode="0.00">
                  <c:v>1.1889035558147223</c:v>
                </c:pt>
                <c:pt idx="158" formatCode="0.00">
                  <c:v>1.1379274728633433</c:v>
                </c:pt>
                <c:pt idx="159" formatCode="0.00">
                  <c:v>1.1312364841793263</c:v>
                </c:pt>
                <c:pt idx="160" formatCode="0.00">
                  <c:v>1.0138234232139107</c:v>
                </c:pt>
                <c:pt idx="161" formatCode="0.00">
                  <c:v>1.0325800224635957</c:v>
                </c:pt>
                <c:pt idx="162" formatCode="0.00">
                  <c:v>1.109691956194168</c:v>
                </c:pt>
                <c:pt idx="163" formatCode="0.00">
                  <c:v>1.0800675013905401</c:v>
                </c:pt>
                <c:pt idx="164" formatCode="0.00">
                  <c:v>1.4776364619357312</c:v>
                </c:pt>
                <c:pt idx="165" formatCode="0.00">
                  <c:v>1.6846122562041443</c:v>
                </c:pt>
                <c:pt idx="166" formatCode="0.00">
                  <c:v>1.5855394961635403</c:v>
                </c:pt>
                <c:pt idx="167" formatCode="0.00">
                  <c:v>1.5095203848339029</c:v>
                </c:pt>
                <c:pt idx="168" formatCode="0.00">
                  <c:v>1.3737428197483219</c:v>
                </c:pt>
                <c:pt idx="169" formatCode="0.00">
                  <c:v>1.3635833156528279</c:v>
                </c:pt>
                <c:pt idx="170" formatCode="0.00">
                  <c:v>1.20629116001768</c:v>
                </c:pt>
                <c:pt idx="171" formatCode="0.00">
                  <c:v>1.2407928529986343</c:v>
                </c:pt>
                <c:pt idx="172" formatCode="0.00">
                  <c:v>1.2698971985236986</c:v>
                </c:pt>
                <c:pt idx="173" formatCode="0.00">
                  <c:v>1.2933788727089743</c:v>
                </c:pt>
                <c:pt idx="174" formatCode="0.00">
                  <c:v>1.3754564050141813</c:v>
                </c:pt>
                <c:pt idx="175" formatCode="0.00">
                  <c:v>1.3061446000285328</c:v>
                </c:pt>
                <c:pt idx="176" formatCode="0.00">
                  <c:v>1.2796726268426173</c:v>
                </c:pt>
                <c:pt idx="177" formatCode="0.00">
                  <c:v>1.2598979368730747</c:v>
                </c:pt>
                <c:pt idx="178" formatCode="0.00">
                  <c:v>0.77288489592498599</c:v>
                </c:pt>
                <c:pt idx="179" formatCode="0.00">
                  <c:v>0.38366504598940016</c:v>
                </c:pt>
                <c:pt idx="180" formatCode="0.00">
                  <c:v>7.8709869698788446E-2</c:v>
                </c:pt>
                <c:pt idx="181" formatCode="0.00">
                  <c:v>2.5595274208555299E-2</c:v>
                </c:pt>
                <c:pt idx="182" formatCode="0.00">
                  <c:v>-3.4007576916131918E-2</c:v>
                </c:pt>
                <c:pt idx="183" formatCode="0.00">
                  <c:v>-0.12804764941613078</c:v>
                </c:pt>
                <c:pt idx="184" formatCode="0.00">
                  <c:v>-7.6306761680727822E-2</c:v>
                </c:pt>
                <c:pt idx="185" formatCode="0.00">
                  <c:v>-0.12511561292564935</c:v>
                </c:pt>
                <c:pt idx="186" formatCode="0.00">
                  <c:v>-0.13442795768009747</c:v>
                </c:pt>
                <c:pt idx="187" formatCode="0.00">
                  <c:v>-0.14528418936537268</c:v>
                </c:pt>
                <c:pt idx="188" formatCode="0.00">
                  <c:v>7.8824222750105019E-2</c:v>
                </c:pt>
                <c:pt idx="189" formatCode="0.00">
                  <c:v>-8.575399414551016E-3</c:v>
                </c:pt>
                <c:pt idx="190" formatCode="0.00">
                  <c:v>-3.0917664539869189E-2</c:v>
                </c:pt>
                <c:pt idx="191" formatCode="0.00">
                  <c:v>2.6051599350689486E-3</c:v>
                </c:pt>
                <c:pt idx="192" formatCode="0.00">
                  <c:v>-8.512272573491271E-2</c:v>
                </c:pt>
                <c:pt idx="193" formatCode="0.00">
                  <c:v>0.16106119531013699</c:v>
                </c:pt>
                <c:pt idx="194" formatCode="0.00">
                  <c:v>0.17311224717498577</c:v>
                </c:pt>
                <c:pt idx="195" formatCode="0.00">
                  <c:v>0.2536880339848781</c:v>
                </c:pt>
                <c:pt idx="196" formatCode="0.00">
                  <c:v>0.24322114532886435</c:v>
                </c:pt>
                <c:pt idx="197" formatCode="0.00">
                  <c:v>0.41240833811012623</c:v>
                </c:pt>
                <c:pt idx="198" formatCode="0.00">
                  <c:v>0.20373376516031666</c:v>
                </c:pt>
                <c:pt idx="199" formatCode="0.00">
                  <c:v>0.3625899777856354</c:v>
                </c:pt>
                <c:pt idx="200" formatCode="0.00">
                  <c:v>0.54004853789152041</c:v>
                </c:pt>
                <c:pt idx="201" formatCode="0.00">
                  <c:v>0.41369383206577115</c:v>
                </c:pt>
                <c:pt idx="202" formatCode="0.00">
                  <c:v>0.38801961761621362</c:v>
                </c:pt>
                <c:pt idx="203" formatCode="0.00">
                  <c:v>0.38256247873074739</c:v>
                </c:pt>
                <c:pt idx="204" formatCode="0.00">
                  <c:v>0.50014961634591326</c:v>
                </c:pt>
                <c:pt idx="205" formatCode="0.00">
                  <c:v>0.37029308212422668</c:v>
                </c:pt>
                <c:pt idx="206" formatCode="0.00">
                  <c:v>0.3462511828339408</c:v>
                </c:pt>
                <c:pt idx="207" formatCode="0.00">
                  <c:v>0.19363089643815171</c:v>
                </c:pt>
                <c:pt idx="208" formatCode="0.00">
                  <c:v>0.15922433723256835</c:v>
                </c:pt>
                <c:pt idx="209" formatCode="0.00">
                  <c:v>0.15308787685820041</c:v>
                </c:pt>
                <c:pt idx="210" formatCode="0.00">
                  <c:v>0.25417944461915365</c:v>
                </c:pt>
                <c:pt idx="211" formatCode="0.00">
                  <c:v>0.34492687744084566</c:v>
                </c:pt>
                <c:pt idx="212" formatCode="0.00">
                  <c:v>0.62265672464102861</c:v>
                </c:pt>
                <c:pt idx="213" formatCode="0.00">
                  <c:v>0.79571292288119166</c:v>
                </c:pt>
                <c:pt idx="214" formatCode="0.00">
                  <c:v>1.0271107543802505</c:v>
                </c:pt>
                <c:pt idx="215" formatCode="0.00">
                  <c:v>1.2563022930947225</c:v>
                </c:pt>
                <c:pt idx="216" formatCode="0.00">
                  <c:v>1.2856258388450386</c:v>
                </c:pt>
                <c:pt idx="217" formatCode="0.00">
                  <c:v>1.3280646713653357</c:v>
                </c:pt>
                <c:pt idx="218" formatCode="0.00">
                  <c:v>1.1860993810655287</c:v>
                </c:pt>
                <c:pt idx="219" formatCode="0.00">
                  <c:v>1.2773729022215392</c:v>
                </c:pt>
                <c:pt idx="220" formatCode="0.00">
                  <c:v>1.2907699307513609</c:v>
                </c:pt>
                <c:pt idx="221" formatCode="0.00">
                  <c:v>1.3230139826662668</c:v>
                </c:pt>
                <c:pt idx="222" formatCode="0.00">
                  <c:v>1.3646401721716568</c:v>
                </c:pt>
                <c:pt idx="223" formatCode="0.00">
                  <c:v>1.3033822961621446</c:v>
                </c:pt>
                <c:pt idx="224" formatCode="0.00">
                  <c:v>1.2491736766863331</c:v>
                </c:pt>
                <c:pt idx="225" formatCode="0.00">
                  <c:v>1.4296087174366405</c:v>
                </c:pt>
                <c:pt idx="226" formatCode="0.00">
                  <c:v>1.4642951916117699</c:v>
                </c:pt>
                <c:pt idx="227" formatCode="0.00">
                  <c:v>1.3853029907970491</c:v>
                </c:pt>
                <c:pt idx="228" formatCode="0.00">
                  <c:v>1.248517380637775</c:v>
                </c:pt>
                <c:pt idx="229" formatCode="0.00">
                  <c:v>1.0244948293776224</c:v>
                </c:pt>
                <c:pt idx="230" formatCode="0.00">
                  <c:v>1.0165452577938594</c:v>
                </c:pt>
                <c:pt idx="231" formatCode="0.00">
                  <c:v>0.98982751039957306</c:v>
                </c:pt>
                <c:pt idx="232" formatCode="0.00">
                  <c:v>1.0361378349896757</c:v>
                </c:pt>
                <c:pt idx="233" formatCode="0.00">
                  <c:v>0.95934293430464557</c:v>
                </c:pt>
                <c:pt idx="234" formatCode="0.00">
                  <c:v>1.0341276040844647</c:v>
                </c:pt>
                <c:pt idx="235" formatCode="0.00">
                  <c:v>0.93605536529368805</c:v>
                </c:pt>
                <c:pt idx="236" formatCode="0.00">
                  <c:v>0.85210930467376012</c:v>
                </c:pt>
                <c:pt idx="237" formatCode="0.00">
                  <c:v>0.90933884519567509</c:v>
                </c:pt>
                <c:pt idx="238" formatCode="0.00">
                  <c:v>0.87895459710935364</c:v>
                </c:pt>
                <c:pt idx="239" formatCode="0.00">
                  <c:v>0.93536736486943217</c:v>
                </c:pt>
                <c:pt idx="240" formatCode="0.00">
                  <c:v>1.0092092832104103</c:v>
                </c:pt>
                <c:pt idx="241" formatCode="0.00">
                  <c:v>0.86078066919612861</c:v>
                </c:pt>
                <c:pt idx="242" formatCode="0.00">
                  <c:v>0.68692791556129518</c:v>
                </c:pt>
                <c:pt idx="243" formatCode="0.00">
                  <c:v>0.77571260785057339</c:v>
                </c:pt>
                <c:pt idx="244" formatCode="0.00">
                  <c:v>0.84023280922675903</c:v>
                </c:pt>
                <c:pt idx="245" formatCode="0.00">
                  <c:v>0.78374996836547361</c:v>
                </c:pt>
                <c:pt idx="246" formatCode="0.00">
                  <c:v>0.89690436620081593</c:v>
                </c:pt>
                <c:pt idx="247" formatCode="0.00">
                  <c:v>0.92281844938164603</c:v>
                </c:pt>
                <c:pt idx="248" formatCode="0.00">
                  <c:v>0.90810630294192984</c:v>
                </c:pt>
                <c:pt idx="249" formatCode="0.00">
                  <c:v>0.94245990126680035</c:v>
                </c:pt>
                <c:pt idx="250" formatCode="0.00">
                  <c:v>1.1225356560961601</c:v>
                </c:pt>
                <c:pt idx="251" formatCode="0.00">
                  <c:v>1.06254441472084</c:v>
                </c:pt>
                <c:pt idx="252" formatCode="0.00">
                  <c:v>1.0974020030066858</c:v>
                </c:pt>
                <c:pt idx="253" formatCode="0.00">
                  <c:v>1.0391335956825791</c:v>
                </c:pt>
                <c:pt idx="254" formatCode="0.00">
                  <c:v>0.9717776773272585</c:v>
                </c:pt>
                <c:pt idx="255" formatCode="0.00">
                  <c:v>1.0659953013161538</c:v>
                </c:pt>
                <c:pt idx="256" formatCode="0.00">
                  <c:v>1.0351750510357758</c:v>
                </c:pt>
                <c:pt idx="257" formatCode="0.00">
                  <c:v>1.1269715967015572</c:v>
                </c:pt>
                <c:pt idx="258" formatCode="0.00">
                  <c:v>1.1891612561113816</c:v>
                </c:pt>
                <c:pt idx="259" formatCode="0.00">
                  <c:v>1.1134304428110102</c:v>
                </c:pt>
                <c:pt idx="260" formatCode="0.00">
                  <c:v>1.1035081684902688</c:v>
                </c:pt>
                <c:pt idx="261" formatCode="0.00">
                  <c:v>1.1162718231311235</c:v>
                </c:pt>
                <c:pt idx="262" formatCode="0.00">
                  <c:v>1.023603532305378</c:v>
                </c:pt>
                <c:pt idx="263" formatCode="0.00">
                  <c:v>0.95906793634573517</c:v>
                </c:pt>
                <c:pt idx="264" formatCode="0.00">
                  <c:v>0.92764067572074116</c:v>
                </c:pt>
                <c:pt idx="265" formatCode="0.00">
                  <c:v>1.0122326257156593</c:v>
                </c:pt>
                <c:pt idx="266" formatCode="0.00">
                  <c:v>1.1471528392159072</c:v>
                </c:pt>
                <c:pt idx="267" formatCode="0.00">
                  <c:v>1.082793031795537</c:v>
                </c:pt>
                <c:pt idx="268" formatCode="0.00">
                  <c:v>1.0912519962552523</c:v>
                </c:pt>
                <c:pt idx="269" formatCode="0.00">
                  <c:v>1.1414767959808163</c:v>
                </c:pt>
                <c:pt idx="270" formatCode="0.00">
                  <c:v>1.0478368348951623</c:v>
                </c:pt>
                <c:pt idx="271" formatCode="0.00">
                  <c:v>0.87213491881965854</c:v>
                </c:pt>
                <c:pt idx="272" formatCode="0.00">
                  <c:v>0.83025215532413843</c:v>
                </c:pt>
                <c:pt idx="273" formatCode="0.00">
                  <c:v>0.87997968249387792</c:v>
                </c:pt>
                <c:pt idx="274" formatCode="0.00">
                  <c:v>0.8484132942185324</c:v>
                </c:pt>
                <c:pt idx="275" formatCode="0.00">
                  <c:v>1.3587642674494156</c:v>
                </c:pt>
                <c:pt idx="276" formatCode="0.00">
                  <c:v>1.3055856151204188</c:v>
                </c:pt>
                <c:pt idx="277" formatCode="0.00">
                  <c:v>1.2320761281607058</c:v>
                </c:pt>
                <c:pt idx="278" formatCode="0.00">
                  <c:v>1.1858130322063194</c:v>
                </c:pt>
                <c:pt idx="279" formatCode="0.00">
                  <c:v>0.89761036644689973</c:v>
                </c:pt>
                <c:pt idx="280" formatCode="0.00">
                  <c:v>0.41795223295680911</c:v>
                </c:pt>
                <c:pt idx="281" formatCode="0.00">
                  <c:v>0.36880097144269591</c:v>
                </c:pt>
                <c:pt idx="282" formatCode="0.00">
                  <c:v>0.41236377724237094</c:v>
                </c:pt>
                <c:pt idx="283" formatCode="0.00">
                  <c:v>0.4137054728876734</c:v>
                </c:pt>
                <c:pt idx="284" formatCode="0.00">
                  <c:v>0.75963906839015127</c:v>
                </c:pt>
                <c:pt idx="285" formatCode="0.00">
                  <c:v>0.78672638192505628</c:v>
                </c:pt>
                <c:pt idx="286" formatCode="0.00">
                  <c:v>0.68359082381021075</c:v>
                </c:pt>
                <c:pt idx="287" formatCode="0.00">
                  <c:v>0.65395897217987442</c:v>
                </c:pt>
                <c:pt idx="288" formatCode="0.00">
                  <c:v>0.73970671672587796</c:v>
                </c:pt>
                <c:pt idx="289" formatCode="0.00">
                  <c:v>0.34470495058368772</c:v>
                </c:pt>
                <c:pt idx="290" formatCode="0.00">
                  <c:v>0.39389904281784222</c:v>
                </c:pt>
                <c:pt idx="291" formatCode="0.00">
                  <c:v>0.39487690456751551</c:v>
                </c:pt>
                <c:pt idx="292" formatCode="0.00">
                  <c:v>0.47585663273522161</c:v>
                </c:pt>
                <c:pt idx="293" formatCode="0.00">
                  <c:v>0.45311863251506534</c:v>
                </c:pt>
                <c:pt idx="294" formatCode="0.00">
                  <c:v>0.43165644055884989</c:v>
                </c:pt>
                <c:pt idx="295" formatCode="0.00">
                  <c:v>0.89031711745029019</c:v>
                </c:pt>
                <c:pt idx="296" formatCode="0.00">
                  <c:v>0.97688280664064642</c:v>
                </c:pt>
                <c:pt idx="297" formatCode="0.00">
                  <c:v>1.1483744894189634</c:v>
                </c:pt>
                <c:pt idx="298" formatCode="0.00">
                  <c:v>1.1934197932361479</c:v>
                </c:pt>
                <c:pt idx="299" formatCode="0.00">
                  <c:v>1.1143213469882893</c:v>
                </c:pt>
                <c:pt idx="300" formatCode="0.00">
                  <c:v>0.87172150889143041</c:v>
                </c:pt>
                <c:pt idx="301" formatCode="0.00">
                  <c:v>0.92918225810272592</c:v>
                </c:pt>
                <c:pt idx="302" formatCode="0.00">
                  <c:v>0.90910904016958716</c:v>
                </c:pt>
                <c:pt idx="303" formatCode="0.00">
                  <c:v>1.018022225687601</c:v>
                </c:pt>
                <c:pt idx="304" formatCode="0.00">
                  <c:v>1.0249582718869261</c:v>
                </c:pt>
                <c:pt idx="305" formatCode="0.00">
                  <c:v>0.97013049738806001</c:v>
                </c:pt>
                <c:pt idx="306" formatCode="0.00">
                  <c:v>0.8899723924330929</c:v>
                </c:pt>
                <c:pt idx="307" formatCode="0.00">
                  <c:v>0.89423329342407132</c:v>
                </c:pt>
                <c:pt idx="308" formatCode="0.00">
                  <c:v>0.7887922027730665</c:v>
                </c:pt>
                <c:pt idx="309" formatCode="0.00">
                  <c:v>0.84529238757598724</c:v>
                </c:pt>
                <c:pt idx="310" formatCode="0.00">
                  <c:v>1.0494642772832004</c:v>
                </c:pt>
                <c:pt idx="311" formatCode="0.00">
                  <c:v>0.99533244625667461</c:v>
                </c:pt>
                <c:pt idx="312" formatCode="0.00">
                  <c:v>1.0951843819921239</c:v>
                </c:pt>
                <c:pt idx="313" formatCode="0.00">
                  <c:v>1.1168208134712483</c:v>
                </c:pt>
                <c:pt idx="314" formatCode="0.00">
                  <c:v>1.2220653064552511</c:v>
                </c:pt>
                <c:pt idx="315" formatCode="0.00">
                  <c:v>1.1086007072472024</c:v>
                </c:pt>
                <c:pt idx="316" formatCode="0.00">
                  <c:v>0.51641710064087809</c:v>
                </c:pt>
                <c:pt idx="317" formatCode="0.00">
                  <c:v>2.6374351645466504E-2</c:v>
                </c:pt>
                <c:pt idx="318" formatCode="0.00">
                  <c:v>-0.34877104505354628</c:v>
                </c:pt>
                <c:pt idx="319" formatCode="0.00">
                  <c:v>-0.56709185939982754</c:v>
                </c:pt>
                <c:pt idx="320" formatCode="0.00">
                  <c:v>-0.62556401927688554</c:v>
                </c:pt>
                <c:pt idx="321" formatCode="0.00">
                  <c:v>-0.47956622440666885</c:v>
                </c:pt>
                <c:pt idx="322" formatCode="0.00">
                  <c:v>-0.80752172712226367</c:v>
                </c:pt>
                <c:pt idx="323" formatCode="0.00">
                  <c:v>-0.76688591679790519</c:v>
                </c:pt>
                <c:pt idx="324" formatCode="0.00">
                  <c:v>-0.83501214099692267</c:v>
                </c:pt>
                <c:pt idx="325" formatCode="0.00">
                  <c:v>-0.87456493523088741</c:v>
                </c:pt>
                <c:pt idx="326" formatCode="0.00">
                  <c:v>-0.90040918595403274</c:v>
                </c:pt>
                <c:pt idx="327" formatCode="0.00">
                  <c:v>-0.8642552432340378</c:v>
                </c:pt>
                <c:pt idx="328" formatCode="0.00">
                  <c:v>-0.95992722105216088</c:v>
                </c:pt>
                <c:pt idx="329" formatCode="0.00">
                  <c:v>-0.85983490154627107</c:v>
                </c:pt>
                <c:pt idx="330" formatCode="0.00">
                  <c:v>-0.96509310856090424</c:v>
                </c:pt>
                <c:pt idx="331" formatCode="0.00">
                  <c:v>-1.0279811545723461</c:v>
                </c:pt>
                <c:pt idx="332" formatCode="0.00">
                  <c:v>-1.0309524793080591</c:v>
                </c:pt>
                <c:pt idx="333" formatCode="0.00">
                  <c:v>-1.0405756238852475</c:v>
                </c:pt>
                <c:pt idx="334" formatCode="0.00">
                  <c:v>-0.96273990406123222</c:v>
                </c:pt>
                <c:pt idx="335" formatCode="0.00">
                  <c:v>-0.8954682211125321</c:v>
                </c:pt>
                <c:pt idx="336" formatCode="0.00">
                  <c:v>-1.1267845600297852</c:v>
                </c:pt>
                <c:pt idx="337" formatCode="0.00">
                  <c:v>-1.1824838051282163</c:v>
                </c:pt>
                <c:pt idx="338" formatCode="0.00">
                  <c:v>-1.3021273937109719</c:v>
                </c:pt>
                <c:pt idx="339" formatCode="0.00">
                  <c:v>-1.2497910775246523</c:v>
                </c:pt>
                <c:pt idx="340" formatCode="0.00">
                  <c:v>-1.2504504474628637</c:v>
                </c:pt>
                <c:pt idx="341" formatCode="0.00">
                  <c:v>-1.1976065679383994</c:v>
                </c:pt>
                <c:pt idx="342" formatCode="0.00">
                  <c:v>-1.2359221389684072</c:v>
                </c:pt>
                <c:pt idx="343" formatCode="0.00">
                  <c:v>-1.1706666876307354</c:v>
                </c:pt>
                <c:pt idx="344" formatCode="0.00">
                  <c:v>-1.2781628435615036</c:v>
                </c:pt>
                <c:pt idx="345" formatCode="0.00">
                  <c:v>-1.1925687281917454</c:v>
                </c:pt>
                <c:pt idx="346" formatCode="0.00">
                  <c:v>-1.1412920953296415</c:v>
                </c:pt>
                <c:pt idx="347" formatCode="0.00">
                  <c:v>-1.0873610300656489</c:v>
                </c:pt>
                <c:pt idx="348" formatCode="0.00">
                  <c:v>-1.0365906517395449</c:v>
                </c:pt>
                <c:pt idx="349" formatCode="0.00">
                  <c:v>-0.94647667483913056</c:v>
                </c:pt>
                <c:pt idx="350" formatCode="0.00">
                  <c:v>-0.89605682127384467</c:v>
                </c:pt>
                <c:pt idx="351" formatCode="0.00">
                  <c:v>-0.8951374375148009</c:v>
                </c:pt>
                <c:pt idx="352" formatCode="0.00">
                  <c:v>-0.12343107925813376</c:v>
                </c:pt>
                <c:pt idx="353" formatCode="0.00">
                  <c:v>-0.21190477478499015</c:v>
                </c:pt>
                <c:pt idx="354" formatCode="0.00">
                  <c:v>-0.32621125387603145</c:v>
                </c:pt>
                <c:pt idx="355" formatCode="0.00">
                  <c:v>-0.42464837120848514</c:v>
                </c:pt>
                <c:pt idx="356" formatCode="0.00">
                  <c:v>-0.45501703930725729</c:v>
                </c:pt>
                <c:pt idx="357" formatCode="0.00">
                  <c:v>-0.4143095250831329</c:v>
                </c:pt>
                <c:pt idx="358" formatCode="0.00">
                  <c:v>-0.33836867577974261</c:v>
                </c:pt>
                <c:pt idx="359" formatCode="0.00">
                  <c:v>-0.45149358317941435</c:v>
                </c:pt>
                <c:pt idx="360" formatCode="0.00">
                  <c:v>-0.32546650762462592</c:v>
                </c:pt>
                <c:pt idx="361" formatCode="0.00">
                  <c:v>-0.27036337167385888</c:v>
                </c:pt>
                <c:pt idx="362" formatCode="0.00">
                  <c:v>-0.25079555458872638</c:v>
                </c:pt>
                <c:pt idx="363" formatCode="0.00">
                  <c:v>-0.21566307753772812</c:v>
                </c:pt>
                <c:pt idx="364" formatCode="0.00">
                  <c:v>-8.130872293419264E-2</c:v>
                </c:pt>
                <c:pt idx="365" formatCode="0.00">
                  <c:v>-0.10695096857775593</c:v>
                </c:pt>
                <c:pt idx="366" formatCode="0.00">
                  <c:v>-7.2825211115208011E-2</c:v>
                </c:pt>
                <c:pt idx="367" formatCode="0.00">
                  <c:v>-3.5835001051714999E-3</c:v>
                </c:pt>
                <c:pt idx="368" formatCode="0.00">
                  <c:v>2.1164936557173109E-2</c:v>
                </c:pt>
                <c:pt idx="369" formatCode="0.00">
                  <c:v>-9.9651196947436349E-2</c:v>
                </c:pt>
                <c:pt idx="370" formatCode="0.00">
                  <c:v>-0.18983999335593649</c:v>
                </c:pt>
                <c:pt idx="371" formatCode="0.00">
                  <c:v>-0.10426373967504479</c:v>
                </c:pt>
                <c:pt idx="372" formatCode="0.00">
                  <c:v>-0.45927772073782741</c:v>
                </c:pt>
                <c:pt idx="373" formatCode="0.00">
                  <c:v>-0.70490763703181469</c:v>
                </c:pt>
                <c:pt idx="374" formatCode="0.00">
                  <c:v>-0.72855572091926413</c:v>
                </c:pt>
                <c:pt idx="375" formatCode="0.00">
                  <c:v>-0.68862266487145996</c:v>
                </c:pt>
                <c:pt idx="376" formatCode="0.00">
                  <c:v>-0.68349161580473394</c:v>
                </c:pt>
                <c:pt idx="377" formatCode="0.00">
                  <c:v>-0.88360226074186254</c:v>
                </c:pt>
                <c:pt idx="378" formatCode="0.00">
                  <c:v>-0.86357101566261119</c:v>
                </c:pt>
                <c:pt idx="379" formatCode="0.00">
                  <c:v>-1.3598021701168568</c:v>
                </c:pt>
                <c:pt idx="380" formatCode="0.00">
                  <c:v>-1.6454670373968836</c:v>
                </c:pt>
                <c:pt idx="381" formatCode="0.00">
                  <c:v>-1.6805719752753754</c:v>
                </c:pt>
                <c:pt idx="382" formatCode="0.00">
                  <c:v>-1.6299960106175055</c:v>
                </c:pt>
                <c:pt idx="383" formatCode="0.00">
                  <c:v>-1.6200588747194755</c:v>
                </c:pt>
                <c:pt idx="384" formatCode="0.00">
                  <c:v>-1.7590057247336668</c:v>
                </c:pt>
                <c:pt idx="385" formatCode="0.00">
                  <c:v>-1.754012371529416</c:v>
                </c:pt>
                <c:pt idx="386" formatCode="0.00">
                  <c:v>-1.7390736206753872</c:v>
                </c:pt>
                <c:pt idx="387" formatCode="0.00">
                  <c:v>-1.7390736206753872</c:v>
                </c:pt>
                <c:pt idx="388" formatCode="0.00">
                  <c:v>-1.5089477781677403</c:v>
                </c:pt>
                <c:pt idx="389" formatCode="0.00">
                  <c:v>-1.5440279307910034</c:v>
                </c:pt>
                <c:pt idx="390" formatCode="0.00">
                  <c:v>-1.6944288808789887</c:v>
                </c:pt>
                <c:pt idx="391" formatCode="0.00">
                  <c:v>-1.9700684869089953</c:v>
                </c:pt>
                <c:pt idx="392" formatCode="0.00">
                  <c:v>-2.2406872005622733</c:v>
                </c:pt>
                <c:pt idx="393" formatCode="0.00">
                  <c:v>-2.2301985113181639</c:v>
                </c:pt>
                <c:pt idx="394" formatCode="0.00">
                  <c:v>-2.0655433216464285</c:v>
                </c:pt>
                <c:pt idx="395" formatCode="0.00">
                  <c:v>-2.2309105617609482</c:v>
                </c:pt>
                <c:pt idx="396" formatCode="0.00">
                  <c:v>-2.3106547316013404</c:v>
                </c:pt>
                <c:pt idx="397" formatCode="0.00">
                  <c:v>-2.3307080080185862</c:v>
                </c:pt>
                <c:pt idx="398" formatCode="0.00">
                  <c:v>-2.2054583364075673</c:v>
                </c:pt>
                <c:pt idx="399" formatCode="0.00">
                  <c:v>-2.3007286113723073</c:v>
                </c:pt>
                <c:pt idx="400" formatCode="0.00">
                  <c:v>-2.2757838766890179</c:v>
                </c:pt>
                <c:pt idx="401" formatCode="0.00">
                  <c:v>-2.5210577677616341</c:v>
                </c:pt>
                <c:pt idx="402" formatCode="0.00">
                  <c:v>-2.5211651705343394</c:v>
                </c:pt>
                <c:pt idx="403" formatCode="0.00">
                  <c:v>-2.3357088530783487</c:v>
                </c:pt>
                <c:pt idx="404" formatCode="0.00">
                  <c:v>-2.340663651441111</c:v>
                </c:pt>
                <c:pt idx="405" formatCode="0.00">
                  <c:v>-2.3907183558426346</c:v>
                </c:pt>
                <c:pt idx="406" formatCode="0.00">
                  <c:v>-2.4107496009218905</c:v>
                </c:pt>
                <c:pt idx="407" formatCode="0.00">
                  <c:v>-2.5200978647664267</c:v>
                </c:pt>
                <c:pt idx="408" formatCode="0.00">
                  <c:v>-2.5502948208753917</c:v>
                </c:pt>
                <c:pt idx="409" formatCode="0.00">
                  <c:v>-2.5704196991411208</c:v>
                </c:pt>
                <c:pt idx="410" formatCode="0.00">
                  <c:v>-2.5704885470723515</c:v>
                </c:pt>
                <c:pt idx="411" formatCode="0.00">
                  <c:v>-2.5507802802074933</c:v>
                </c:pt>
                <c:pt idx="412" formatCode="0.00">
                  <c:v>-2.6003743105321551</c:v>
                </c:pt>
                <c:pt idx="413" formatCode="0.00">
                  <c:v>-2.5001327137011522</c:v>
                </c:pt>
                <c:pt idx="414" formatCode="0.00">
                  <c:v>-2.4002664195122816</c:v>
                </c:pt>
                <c:pt idx="415" formatCode="0.00">
                  <c:v>-2.3952537888872878</c:v>
                </c:pt>
                <c:pt idx="416" formatCode="0.00">
                  <c:v>-2.3900566458065802</c:v>
                </c:pt>
                <c:pt idx="417" formatCode="0.00">
                  <c:v>-2.235655292516519</c:v>
                </c:pt>
                <c:pt idx="418" formatCode="0.00">
                  <c:v>-2.1362661959080027</c:v>
                </c:pt>
                <c:pt idx="419" formatCode="0.00">
                  <c:v>-2.0810556571845442</c:v>
                </c:pt>
                <c:pt idx="420" formatCode="0.00">
                  <c:v>-1.8304461572725241</c:v>
                </c:pt>
                <c:pt idx="421" formatCode="0.00">
                  <c:v>-1.509648812941528</c:v>
                </c:pt>
                <c:pt idx="422" formatCode="0.00">
                  <c:v>-1.4295376022107535</c:v>
                </c:pt>
                <c:pt idx="423" formatCode="0.00">
                  <c:v>-1.4345199397460078</c:v>
                </c:pt>
                <c:pt idx="424" formatCode="0.00">
                  <c:v>-1.4144611554942643</c:v>
                </c:pt>
                <c:pt idx="425" formatCode="0.00">
                  <c:v>-1.3444523156964732</c:v>
                </c:pt>
                <c:pt idx="426" formatCode="0.00">
                  <c:v>-1.329792480380851</c:v>
                </c:pt>
                <c:pt idx="427" formatCode="0.00">
                  <c:v>-1.2746260043333522</c:v>
                </c:pt>
                <c:pt idx="428" formatCode="0.00">
                  <c:v>-1.1644512389105532</c:v>
                </c:pt>
                <c:pt idx="429" formatCode="0.00">
                  <c:v>-1.2541518098173172</c:v>
                </c:pt>
                <c:pt idx="430" formatCode="0.00">
                  <c:v>-1.4050744063575129</c:v>
                </c:pt>
                <c:pt idx="431" formatCode="0.00">
                  <c:v>-1.2769956893417838</c:v>
                </c:pt>
                <c:pt idx="432" formatCode="0.00">
                  <c:v>-1.1671197920970335</c:v>
                </c:pt>
                <c:pt idx="433" formatCode="0.00">
                  <c:v>-1.2081797000635157</c:v>
                </c:pt>
                <c:pt idx="434" formatCode="0.00">
                  <c:v>-1.2816024868945302</c:v>
                </c:pt>
                <c:pt idx="435" formatCode="0.00">
                  <c:v>-1.357365906656762</c:v>
                </c:pt>
                <c:pt idx="436" formatCode="0.00">
                  <c:v>-1.3889366600017332</c:v>
                </c:pt>
                <c:pt idx="437" formatCode="0.00">
                  <c:v>-1.3196260112615736</c:v>
                </c:pt>
                <c:pt idx="438" formatCode="0.00">
                  <c:v>-1.3438852581802565</c:v>
                </c:pt>
                <c:pt idx="439" formatCode="0.00">
                  <c:v>-1.2989663627930352</c:v>
                </c:pt>
                <c:pt idx="440" formatCode="0.00">
                  <c:v>-1.3112130630220595</c:v>
                </c:pt>
                <c:pt idx="441" formatCode="0.00">
                  <c:v>-1.2177535732002336</c:v>
                </c:pt>
                <c:pt idx="442" formatCode="0.00">
                  <c:v>-1.0084849964769054</c:v>
                </c:pt>
                <c:pt idx="443" formatCode="0.00">
                  <c:v>-0.79690596912777567</c:v>
                </c:pt>
                <c:pt idx="444" formatCode="0.00">
                  <c:v>-0.82948687295704249</c:v>
                </c:pt>
                <c:pt idx="445" formatCode="0.00">
                  <c:v>-0.99669872249165004</c:v>
                </c:pt>
                <c:pt idx="446" formatCode="0.00">
                  <c:v>-1.0729927655526552</c:v>
                </c:pt>
                <c:pt idx="447" formatCode="0.00">
                  <c:v>-1.0678132073902109</c:v>
                </c:pt>
                <c:pt idx="448" formatCode="0.00">
                  <c:v>-1.0325893750752457</c:v>
                </c:pt>
                <c:pt idx="449" formatCode="0.00">
                  <c:v>-1.0685854669502519</c:v>
                </c:pt>
                <c:pt idx="450" formatCode="0.00">
                  <c:v>-1.0543756884907531</c:v>
                </c:pt>
                <c:pt idx="451" formatCode="0.00">
                  <c:v>-1.0391302763277466</c:v>
                </c:pt>
                <c:pt idx="452" formatCode="0.00">
                  <c:v>-0.91868791542971895</c:v>
                </c:pt>
                <c:pt idx="453" formatCode="0.00">
                  <c:v>-1.0826406380882299</c:v>
                </c:pt>
                <c:pt idx="454" formatCode="0.00">
                  <c:v>-0.94959503025482928</c:v>
                </c:pt>
                <c:pt idx="455" formatCode="0.00">
                  <c:v>-0.80642331539555812</c:v>
                </c:pt>
                <c:pt idx="456" formatCode="0.00">
                  <c:v>-0.60797390462438361</c:v>
                </c:pt>
                <c:pt idx="457" formatCode="0.00">
                  <c:v>-0.53624799041664417</c:v>
                </c:pt>
                <c:pt idx="458" formatCode="0.00">
                  <c:v>-0.51942557480148133</c:v>
                </c:pt>
                <c:pt idx="459" formatCode="0.00">
                  <c:v>-0.41346138047951808</c:v>
                </c:pt>
                <c:pt idx="460" formatCode="0.00">
                  <c:v>-0.53125870481020587</c:v>
                </c:pt>
                <c:pt idx="461" formatCode="0.00">
                  <c:v>-0.40631616312898972</c:v>
                </c:pt>
                <c:pt idx="462" formatCode="0.00">
                  <c:v>-0.33748995955606953</c:v>
                </c:pt>
                <c:pt idx="463" formatCode="0.00">
                  <c:v>-0.24859270455716104</c:v>
                </c:pt>
                <c:pt idx="464" formatCode="0.00">
                  <c:v>-0.11214765491132134</c:v>
                </c:pt>
                <c:pt idx="465" formatCode="0.00">
                  <c:v>-6.9452377493094852E-2</c:v>
                </c:pt>
                <c:pt idx="466" formatCode="0.00">
                  <c:v>-0.17351058845258313</c:v>
                </c:pt>
                <c:pt idx="467" formatCode="0.00">
                  <c:v>-0.19835210963860531</c:v>
                </c:pt>
                <c:pt idx="468" formatCode="0.00">
                  <c:v>-0.35724698290404389</c:v>
                </c:pt>
                <c:pt idx="469" formatCode="0.00">
                  <c:v>-0.23195555104431567</c:v>
                </c:pt>
                <c:pt idx="470" formatCode="0.00">
                  <c:v>-0.35822483335489008</c:v>
                </c:pt>
                <c:pt idx="471" formatCode="0.00">
                  <c:v>-0.46260085925451194</c:v>
                </c:pt>
                <c:pt idx="472" formatCode="0.00">
                  <c:v>-0.46260085925451194</c:v>
                </c:pt>
                <c:pt idx="473" formatCode="0.00">
                  <c:v>-0.83869536700864578</c:v>
                </c:pt>
                <c:pt idx="474" formatCode="0.00">
                  <c:v>-0.61945255203486627</c:v>
                </c:pt>
                <c:pt idx="475" formatCode="0.00">
                  <c:v>-0.84049643699741183</c:v>
                </c:pt>
                <c:pt idx="476" formatCode="0.00">
                  <c:v>-0.73595121392513818</c:v>
                </c:pt>
                <c:pt idx="477" formatCode="0.00">
                  <c:v>-0.55488463153935408</c:v>
                </c:pt>
                <c:pt idx="478" formatCode="0.00">
                  <c:v>-0.71241446244611839</c:v>
                </c:pt>
                <c:pt idx="479" formatCode="0.00">
                  <c:v>-0.85836606646474933</c:v>
                </c:pt>
                <c:pt idx="480" formatCode="0.00">
                  <c:v>-0.8837675792276366</c:v>
                </c:pt>
                <c:pt idx="481" formatCode="0.00">
                  <c:v>-0.93777752331023734</c:v>
                </c:pt>
                <c:pt idx="482" formatCode="0.00">
                  <c:v>-0.90033581775545279</c:v>
                </c:pt>
                <c:pt idx="483" formatCode="0.00">
                  <c:v>-0.81146121117020253</c:v>
                </c:pt>
                <c:pt idx="484" formatCode="0.00">
                  <c:v>-0.69824628357316554</c:v>
                </c:pt>
                <c:pt idx="485" formatCode="0.00">
                  <c:v>-0.56724684924215263</c:v>
                </c:pt>
                <c:pt idx="486" formatCode="0.00">
                  <c:v>-0.47297292755188464</c:v>
                </c:pt>
                <c:pt idx="487" formatCode="0.00">
                  <c:v>-0.43294292348517627</c:v>
                </c:pt>
                <c:pt idx="488" formatCode="0.00">
                  <c:v>-0.40907189397818006</c:v>
                </c:pt>
                <c:pt idx="489" formatCode="0.00">
                  <c:v>-0.24073647973376822</c:v>
                </c:pt>
                <c:pt idx="490" formatCode="0.00">
                  <c:v>-0.19614578137240835</c:v>
                </c:pt>
                <c:pt idx="491" formatCode="0.00">
                  <c:v>-0.36875508968353765</c:v>
                </c:pt>
                <c:pt idx="492" formatCode="0.00">
                  <c:v>-0.32556439691924066</c:v>
                </c:pt>
                <c:pt idx="493" formatCode="0.00">
                  <c:v>-0.20519468141780911</c:v>
                </c:pt>
                <c:pt idx="494" formatCode="0.00">
                  <c:v>-9.4379311171304187E-2</c:v>
                </c:pt>
                <c:pt idx="495" formatCode="0.00">
                  <c:v>0.11647506716634196</c:v>
                </c:pt>
                <c:pt idx="496" formatCode="0.00">
                  <c:v>0.78251166647082859</c:v>
                </c:pt>
                <c:pt idx="497" formatCode="0.00">
                  <c:v>0.78603950372432396</c:v>
                </c:pt>
                <c:pt idx="498" formatCode="0.00">
                  <c:v>0.79001767460456707</c:v>
                </c:pt>
                <c:pt idx="499" formatCode="0.00">
                  <c:v>0.78925385327531161</c:v>
                </c:pt>
                <c:pt idx="500" formatCode="0.00">
                  <c:v>0.74502974255467758</c:v>
                </c:pt>
                <c:pt idx="501" formatCode="0.00">
                  <c:v>0.84640735512269305</c:v>
                </c:pt>
                <c:pt idx="502" formatCode="0.00">
                  <c:v>0.84638532378469933</c:v>
                </c:pt>
                <c:pt idx="503" formatCode="0.00">
                  <c:v>0.73872086773986734</c:v>
                </c:pt>
                <c:pt idx="504" formatCode="0.00">
                  <c:v>0.74365592317983586</c:v>
                </c:pt>
                <c:pt idx="505" formatCode="0.00">
                  <c:v>0.70250495828210857</c:v>
                </c:pt>
                <c:pt idx="506" formatCode="0.00">
                  <c:v>0.70786567521428645</c:v>
                </c:pt>
                <c:pt idx="507" formatCode="0.00">
                  <c:v>0.70732711418427074</c:v>
                </c:pt>
                <c:pt idx="508" formatCode="0.00">
                  <c:v>0.71345201531975666</c:v>
                </c:pt>
                <c:pt idx="509" formatCode="0.00">
                  <c:v>1.2205012054979401</c:v>
                </c:pt>
                <c:pt idx="510" formatCode="0.00">
                  <c:v>1.219911067927117</c:v>
                </c:pt>
                <c:pt idx="511" formatCode="0.00">
                  <c:v>1.2218121215011297</c:v>
                </c:pt>
                <c:pt idx="512" formatCode="0.00">
                  <c:v>1.2235981735171642</c:v>
                </c:pt>
                <c:pt idx="513" formatCode="0.00">
                  <c:v>1.5764167068711918</c:v>
                </c:pt>
                <c:pt idx="514" formatCode="0.00">
                  <c:v>1.5813704788167096</c:v>
                </c:pt>
                <c:pt idx="515" formatCode="0.00">
                  <c:v>1.5823742820209648</c:v>
                </c:pt>
                <c:pt idx="516" formatCode="0.00">
                  <c:v>1.727470425880957</c:v>
                </c:pt>
                <c:pt idx="517" formatCode="0.00">
                  <c:v>1.7215770578969916</c:v>
                </c:pt>
                <c:pt idx="518" formatCode="0.00">
                  <c:v>1.7760079546301646</c:v>
                </c:pt>
                <c:pt idx="519" formatCode="0.00">
                  <c:v>1.7328576340062625</c:v>
                </c:pt>
                <c:pt idx="520" formatCode="0.00">
                  <c:v>0.98268003462521281</c:v>
                </c:pt>
                <c:pt idx="521" formatCode="0.00">
                  <c:v>0.98522113669612177</c:v>
                </c:pt>
                <c:pt idx="522" formatCode="0.00">
                  <c:v>0.98441182470660771</c:v>
                </c:pt>
                <c:pt idx="523" formatCode="0.00">
                  <c:v>0.38506452022552629</c:v>
                </c:pt>
                <c:pt idx="524" formatCode="0.00">
                  <c:v>0.38506452022552629</c:v>
                </c:pt>
                <c:pt idx="525" formatCode="0.00">
                  <c:v>0.38562871644900593</c:v>
                </c:pt>
                <c:pt idx="526" formatCode="0.00">
                  <c:v>0.39672863871936642</c:v>
                </c:pt>
                <c:pt idx="527" formatCode="0.00">
                  <c:v>0.39804592962612972</c:v>
                </c:pt>
                <c:pt idx="528" formatCode="0.00">
                  <c:v>0.44036842585755531</c:v>
                </c:pt>
                <c:pt idx="529" formatCode="0.00">
                  <c:v>0.44399198724828415</c:v>
                </c:pt>
                <c:pt idx="530" formatCode="0.00">
                  <c:v>0.39606615141313606</c:v>
                </c:pt>
                <c:pt idx="531" formatCode="0.00">
                  <c:v>0.44669589298779822</c:v>
                </c:pt>
                <c:pt idx="532" formatCode="0.00">
                  <c:v>0.45116686234562742</c:v>
                </c:pt>
                <c:pt idx="533" formatCode="0.00">
                  <c:v>0.39638829194170966</c:v>
                </c:pt>
                <c:pt idx="534" formatCode="0.00">
                  <c:v>0.40439468020743857</c:v>
                </c:pt>
                <c:pt idx="535" formatCode="0.00">
                  <c:v>0.39557299612294006</c:v>
                </c:pt>
                <c:pt idx="536" formatCode="0.00">
                  <c:v>0.64403431463715288</c:v>
                </c:pt>
                <c:pt idx="537" formatCode="0.00">
                  <c:v>0.70639400575224465</c:v>
                </c:pt>
                <c:pt idx="538" formatCode="0.00">
                  <c:v>-1.8222556522876789</c:v>
                </c:pt>
                <c:pt idx="539" formatCode="0.00">
                  <c:v>0.81908000621289945</c:v>
                </c:pt>
                <c:pt idx="540" formatCode="0.00">
                  <c:v>1.2692973468944286</c:v>
                </c:pt>
                <c:pt idx="541" formatCode="0.00">
                  <c:v>2.1226511776659116</c:v>
                </c:pt>
                <c:pt idx="542" formatCode="0.00">
                  <c:v>5.1011460821407466</c:v>
                </c:pt>
                <c:pt idx="543" formatCode="0.00">
                  <c:v>5.1255981222025255</c:v>
                </c:pt>
                <c:pt idx="544" formatCode="0.00">
                  <c:v>5.0276406715044102</c:v>
                </c:pt>
                <c:pt idx="545" formatCode="0.00">
                  <c:v>6.062257261108412</c:v>
                </c:pt>
                <c:pt idx="546" formatCode="0.00">
                  <c:v>5.4097200854048211</c:v>
                </c:pt>
                <c:pt idx="547" formatCode="0.00">
                  <c:v>5.3799865396772679</c:v>
                </c:pt>
                <c:pt idx="548" formatCode="0.00">
                  <c:v>5.2186326163879615</c:v>
                </c:pt>
                <c:pt idx="549" formatCode="0.00">
                  <c:v>5.9514601698353005</c:v>
                </c:pt>
                <c:pt idx="550" formatCode="0.00">
                  <c:v>5.8760322356388999</c:v>
                </c:pt>
                <c:pt idx="551" formatCode="0.00">
                  <c:v>5.8706928981476389</c:v>
                </c:pt>
                <c:pt idx="552" formatCode="0.00">
                  <c:v>5.8517430848999972</c:v>
                </c:pt>
                <c:pt idx="553" formatCode="0.00">
                  <c:v>5.6248222599204034</c:v>
                </c:pt>
                <c:pt idx="554" formatCode="0.00">
                  <c:v>5.6211044872971501</c:v>
                </c:pt>
                <c:pt idx="555" formatCode="0.00">
                  <c:v>5.7483930031625157</c:v>
                </c:pt>
                <c:pt idx="556" formatCode="0.00">
                  <c:v>5.8560433791779589</c:v>
                </c:pt>
                <c:pt idx="557" formatCode="0.00">
                  <c:v>5.7120230584471967</c:v>
                </c:pt>
                <c:pt idx="558" formatCode="0.00">
                  <c:v>5.7106077654807077</c:v>
                </c:pt>
                <c:pt idx="559" formatCode="0.00">
                  <c:v>5.7805077527490676</c:v>
                </c:pt>
                <c:pt idx="560" formatCode="0.00">
                  <c:v>5.7742868384533228</c:v>
                </c:pt>
                <c:pt idx="561" formatCode="0.00">
                  <c:v>5.7751360312173041</c:v>
                </c:pt>
                <c:pt idx="562" formatCode="0.00">
                  <c:v>5.9756198191106513</c:v>
                </c:pt>
                <c:pt idx="563" formatCode="0.00">
                  <c:v>6.1805722641776271</c:v>
                </c:pt>
                <c:pt idx="564" formatCode="0.00">
                  <c:v>6.2985584692420034</c:v>
                </c:pt>
                <c:pt idx="565" formatCode="0.00">
                  <c:v>6.3381456194768528</c:v>
                </c:pt>
                <c:pt idx="566" formatCode="0.00">
                  <c:v>6.3857250144477202</c:v>
                </c:pt>
                <c:pt idx="567" formatCode="0.00">
                  <c:v>6.3344457134209282</c:v>
                </c:pt>
                <c:pt idx="568" formatCode="0.00">
                  <c:v>6.4949956293981961</c:v>
                </c:pt>
                <c:pt idx="569" formatCode="0.00">
                  <c:v>6.5957540530368908</c:v>
                </c:pt>
                <c:pt idx="570" formatCode="0.00">
                  <c:v>6.7977070732804652</c:v>
                </c:pt>
                <c:pt idx="571" formatCode="0.00">
                  <c:v>3.2941579697067591</c:v>
                </c:pt>
                <c:pt idx="572" formatCode="0.00">
                  <c:v>3.2893773206044781</c:v>
                </c:pt>
                <c:pt idx="573" formatCode="0.00">
                  <c:v>3.4153910104139178</c:v>
                </c:pt>
                <c:pt idx="574" formatCode="0.00">
                  <c:v>3.4730376764762747</c:v>
                </c:pt>
                <c:pt idx="575" formatCode="0.00">
                  <c:v>3.4730166820482347</c:v>
                </c:pt>
                <c:pt idx="576" formatCode="0.00">
                  <c:v>3.4704861032545433</c:v>
                </c:pt>
                <c:pt idx="577" formatCode="0.00">
                  <c:v>3.1980376544398732</c:v>
                </c:pt>
                <c:pt idx="578" formatCode="0.00">
                  <c:v>3.2000134377230784</c:v>
                </c:pt>
                <c:pt idx="579" formatCode="0.00">
                  <c:v>3.1432017359745541</c:v>
                </c:pt>
                <c:pt idx="580" formatCode="0.00">
                  <c:v>2.9599504221016208</c:v>
                </c:pt>
                <c:pt idx="581" formatCode="0.00">
                  <c:v>2.9715870356846774</c:v>
                </c:pt>
                <c:pt idx="582" formatCode="0.00">
                  <c:v>2.9730289329649979</c:v>
                </c:pt>
                <c:pt idx="583" formatCode="0.00">
                  <c:v>2.8710403239924154</c:v>
                </c:pt>
                <c:pt idx="584" formatCode="0.00">
                  <c:v>2.8773302731911223</c:v>
                </c:pt>
                <c:pt idx="585" formatCode="0.00">
                  <c:v>2.8772862105151349</c:v>
                </c:pt>
                <c:pt idx="586" formatCode="0.00">
                  <c:v>2.7633660126599509</c:v>
                </c:pt>
                <c:pt idx="587" formatCode="0.00">
                  <c:v>2.9339117848519591</c:v>
                </c:pt>
                <c:pt idx="588" formatCode="0.00">
                  <c:v>2.9425772435401805</c:v>
                </c:pt>
                <c:pt idx="589" formatCode="0.00">
                  <c:v>2.9474202807496788</c:v>
                </c:pt>
                <c:pt idx="590" formatCode="0.00">
                  <c:v>2.8737955001188573</c:v>
                </c:pt>
                <c:pt idx="591" formatCode="0.00">
                  <c:v>2.8665191211576109</c:v>
                </c:pt>
                <c:pt idx="592" formatCode="0.00">
                  <c:v>2.657912991451044</c:v>
                </c:pt>
                <c:pt idx="593" formatCode="0.00">
                  <c:v>2.6605829153249076</c:v>
                </c:pt>
                <c:pt idx="594" formatCode="0.00">
                  <c:v>2.6672264371031762</c:v>
                </c:pt>
                <c:pt idx="595" formatCode="0.00">
                  <c:v>2.562969806334237</c:v>
                </c:pt>
                <c:pt idx="596" formatCode="0.00">
                  <c:v>4.2761176068618942</c:v>
                </c:pt>
                <c:pt idx="597" formatCode="0.00">
                  <c:v>4.1541024193942482</c:v>
                </c:pt>
                <c:pt idx="598" formatCode="0.00">
                  <c:v>4.1541024193942482</c:v>
                </c:pt>
                <c:pt idx="599" formatCode="0.00">
                  <c:v>4.2694088410078663</c:v>
                </c:pt>
                <c:pt idx="600" formatCode="0.00">
                  <c:v>4.2739543359723013</c:v>
                </c:pt>
                <c:pt idx="601" formatCode="0.00">
                  <c:v>4.2204210717584241</c:v>
                </c:pt>
                <c:pt idx="602" formatCode="0.00">
                  <c:v>4.2200553616794743</c:v>
                </c:pt>
                <c:pt idx="603" formatCode="0.00">
                  <c:v>4.2820415398277714</c:v>
                </c:pt>
                <c:pt idx="604" formatCode="0.00">
                  <c:v>4.2870323312429086</c:v>
                </c:pt>
                <c:pt idx="605" formatCode="0.00">
                  <c:v>4.2938928544404051</c:v>
                </c:pt>
                <c:pt idx="606" formatCode="0.00">
                  <c:v>4.29890557225416</c:v>
                </c:pt>
                <c:pt idx="607" formatCode="0.00">
                  <c:v>4.7965914114637433</c:v>
                </c:pt>
                <c:pt idx="610" formatCode="0.00">
                  <c:v>4.8009749362795766</c:v>
                </c:pt>
                <c:pt idx="611" formatCode="0.00">
                  <c:v>4.8036151550679138</c:v>
                </c:pt>
                <c:pt idx="612" formatCode="0.00">
                  <c:v>4.8101300809299907</c:v>
                </c:pt>
                <c:pt idx="613" formatCode="0.00">
                  <c:v>4.8117451959666573</c:v>
                </c:pt>
                <c:pt idx="614" formatCode="0.00">
                  <c:v>4.8078169655479215</c:v>
                </c:pt>
                <c:pt idx="615" formatCode="0.00">
                  <c:v>4.8085262683266832</c:v>
                </c:pt>
                <c:pt idx="616" formatCode="0.00">
                  <c:v>4.8733456890579063</c:v>
                </c:pt>
                <c:pt idx="617" formatCode="0.00">
                  <c:v>4.5713918830391114</c:v>
                </c:pt>
                <c:pt idx="618" formatCode="0.00">
                  <c:v>4.561492438536197</c:v>
                </c:pt>
                <c:pt idx="619" formatCode="0.00">
                  <c:v>4.552382827762024</c:v>
                </c:pt>
                <c:pt idx="620" formatCode="0.00">
                  <c:v>4.5503589622649372</c:v>
                </c:pt>
                <c:pt idx="621" formatCode="0.00">
                  <c:v>4.6614372401786364</c:v>
                </c:pt>
                <c:pt idx="622" formatCode="0.00">
                  <c:v>4.8693119427914588</c:v>
                </c:pt>
                <c:pt idx="623" formatCode="0.00">
                  <c:v>5.1435075055471744</c:v>
                </c:pt>
                <c:pt idx="624" formatCode="0.00">
                  <c:v>5.2046946100275644</c:v>
                </c:pt>
                <c:pt idx="625" formatCode="0.00">
                  <c:v>5.2066078360925605</c:v>
                </c:pt>
                <c:pt idx="626" formatCode="0.00">
                  <c:v>4.9944295093630746</c:v>
                </c:pt>
                <c:pt idx="627" formatCode="0.00">
                  <c:v>4.9439804946072687</c:v>
                </c:pt>
                <c:pt idx="628" formatCode="0.00">
                  <c:v>4.7698154237956851</c:v>
                </c:pt>
                <c:pt idx="629" formatCode="0.00">
                  <c:v>4.8379826271367081</c:v>
                </c:pt>
                <c:pt idx="630" formatCode="0.00">
                  <c:v>4.7372961790192534</c:v>
                </c:pt>
                <c:pt idx="631" formatCode="0.00">
                  <c:v>5.0343491547153736</c:v>
                </c:pt>
                <c:pt idx="632" formatCode="0.00">
                  <c:v>5.3528406977631544</c:v>
                </c:pt>
                <c:pt idx="633" formatCode="0.00">
                  <c:v>5.364671232009405</c:v>
                </c:pt>
                <c:pt idx="634" formatCode="0.00">
                  <c:v>6.1298901501319856</c:v>
                </c:pt>
                <c:pt idx="635" formatCode="0.00">
                  <c:v>6.127159596879908</c:v>
                </c:pt>
                <c:pt idx="636" formatCode="0.00">
                  <c:v>8.0675322688665805</c:v>
                </c:pt>
                <c:pt idx="637" formatCode="0.00">
                  <c:v>8.1211370904794702</c:v>
                </c:pt>
                <c:pt idx="638" formatCode="0.00">
                  <c:v>8.8989915603137391</c:v>
                </c:pt>
                <c:pt idx="639" formatCode="0.00">
                  <c:v>9.0755616829286634</c:v>
                </c:pt>
                <c:pt idx="640" formatCode="0.00">
                  <c:v>8.8134864962012767</c:v>
                </c:pt>
                <c:pt idx="641" formatCode="0.00">
                  <c:v>8.7007419888538156</c:v>
                </c:pt>
                <c:pt idx="642" formatCode="0.00">
                  <c:v>8.7013098781196536</c:v>
                </c:pt>
                <c:pt idx="643" formatCode="0.00">
                  <c:v>8.6934409987446521</c:v>
                </c:pt>
                <c:pt idx="644" formatCode="0.00">
                  <c:v>8.6924057410059046</c:v>
                </c:pt>
                <c:pt idx="645" formatCode="0.00">
                  <c:v>8.6884528442400661</c:v>
                </c:pt>
                <c:pt idx="646" formatCode="0.00">
                  <c:v>8.690480791338409</c:v>
                </c:pt>
                <c:pt idx="647" formatCode="0.00">
                  <c:v>8.5843829228901196</c:v>
                </c:pt>
                <c:pt idx="648" formatCode="0.00">
                  <c:v>8.2605712686877659</c:v>
                </c:pt>
                <c:pt idx="649" formatCode="0.00">
                  <c:v>8.2119686987819502</c:v>
                </c:pt>
                <c:pt idx="650" formatCode="0.00">
                  <c:v>8.5625298513564374</c:v>
                </c:pt>
                <c:pt idx="651" formatCode="0.00">
                  <c:v>8.6701705054476399</c:v>
                </c:pt>
                <c:pt idx="652" formatCode="0.00">
                  <c:v>8.7159695654626166</c:v>
                </c:pt>
                <c:pt idx="653" formatCode="0.00">
                  <c:v>8.6478473408347263</c:v>
                </c:pt>
                <c:pt idx="654" formatCode="0.00">
                  <c:v>8.7116816081638646</c:v>
                </c:pt>
                <c:pt idx="655" formatCode="0.00">
                  <c:v>8.6623084994372235</c:v>
                </c:pt>
                <c:pt idx="656" formatCode="0.00">
                  <c:v>8.6635038383518026</c:v>
                </c:pt>
                <c:pt idx="657" formatCode="0.00">
                  <c:v>8.6573391863293025</c:v>
                </c:pt>
                <c:pt idx="658" formatCode="0.00">
                  <c:v>8.6656219461801278</c:v>
                </c:pt>
                <c:pt idx="659" formatCode="0.00">
                  <c:v>7.6585163817880479</c:v>
                </c:pt>
                <c:pt idx="660" formatCode="0.00">
                  <c:v>7.6449935175255561</c:v>
                </c:pt>
                <c:pt idx="661" formatCode="0.00">
                  <c:v>7.6413689463138947</c:v>
                </c:pt>
                <c:pt idx="662" formatCode="0.00">
                  <c:v>6.8231847211926917</c:v>
                </c:pt>
                <c:pt idx="663" formatCode="0.00">
                  <c:v>6.8308648391335236</c:v>
                </c:pt>
                <c:pt idx="664" formatCode="0.00">
                  <c:v>6.7782249336443918</c:v>
                </c:pt>
                <c:pt idx="665" formatCode="0.00">
                  <c:v>6.7277349773347037</c:v>
                </c:pt>
                <c:pt idx="666" formatCode="0.00">
                  <c:v>6.8480121860165264</c:v>
                </c:pt>
                <c:pt idx="667" formatCode="0.00">
                  <c:v>5.3715544982568808</c:v>
                </c:pt>
                <c:pt idx="668" formatCode="0.00">
                  <c:v>5.3745912771701603</c:v>
                </c:pt>
                <c:pt idx="669" formatCode="0.00">
                  <c:v>5.3729817588818811</c:v>
                </c:pt>
                <c:pt idx="670" formatCode="0.00">
                  <c:v>5.3731902872427284</c:v>
                </c:pt>
                <c:pt idx="671" formatCode="0.00">
                  <c:v>5.3739132612104337</c:v>
                </c:pt>
                <c:pt idx="672" formatCode="0.00">
                  <c:v>3.6030892795387741</c:v>
                </c:pt>
                <c:pt idx="673" formatCode="0.00">
                  <c:v>3.5927608383069161</c:v>
                </c:pt>
                <c:pt idx="674" formatCode="0.00">
                  <c:v>3.1608676004684675</c:v>
                </c:pt>
                <c:pt idx="675" formatCode="0.00">
                  <c:v>3.1621284256061237</c:v>
                </c:pt>
                <c:pt idx="676" formatCode="0.00">
                  <c:v>2.9376092269825045</c:v>
                </c:pt>
                <c:pt idx="677" formatCode="0.00">
                  <c:v>2.2125311888862993</c:v>
                </c:pt>
                <c:pt idx="678" formatCode="0.00">
                  <c:v>2.2120053681987053</c:v>
                </c:pt>
                <c:pt idx="679" formatCode="0.00">
                  <c:v>2.2194157533801264</c:v>
                </c:pt>
                <c:pt idx="680" formatCode="0.00">
                  <c:v>2.2263203410483929</c:v>
                </c:pt>
                <c:pt idx="681" formatCode="0.00">
                  <c:v>2.2219419336391035</c:v>
                </c:pt>
                <c:pt idx="682" formatCode="0.00">
                  <c:v>0.92215998139378008</c:v>
                </c:pt>
                <c:pt idx="683" formatCode="0.00">
                  <c:v>0.91231611421535108</c:v>
                </c:pt>
                <c:pt idx="684" formatCode="0.00">
                  <c:v>0.91669812248050098</c:v>
                </c:pt>
                <c:pt idx="685" formatCode="0.00">
                  <c:v>0.91246888200063792</c:v>
                </c:pt>
                <c:pt idx="686" formatCode="0.00">
                  <c:v>0.40791680976279543</c:v>
                </c:pt>
                <c:pt idx="687" formatCode="0.00">
                  <c:v>0.51946006430546532</c:v>
                </c:pt>
                <c:pt idx="688" formatCode="0.00">
                  <c:v>0.94497778197315374</c:v>
                </c:pt>
                <c:pt idx="689" formatCode="0.00">
                  <c:v>0.99736065021079212</c:v>
                </c:pt>
                <c:pt idx="690" formatCode="0.00">
                  <c:v>1.2197520932456962</c:v>
                </c:pt>
                <c:pt idx="691" formatCode="0.00">
                  <c:v>1.387626009529495</c:v>
                </c:pt>
                <c:pt idx="692" formatCode="0.00">
                  <c:v>1.392069044075255</c:v>
                </c:pt>
                <c:pt idx="693" formatCode="0.00">
                  <c:v>1.2300179719152426</c:v>
                </c:pt>
                <c:pt idx="694" formatCode="0.00">
                  <c:v>1.2355639347712979</c:v>
                </c:pt>
                <c:pt idx="695" formatCode="0.00">
                  <c:v>1.3544207719232995</c:v>
                </c:pt>
                <c:pt idx="696" formatCode="0.00">
                  <c:v>3.62736387000079</c:v>
                </c:pt>
                <c:pt idx="697" formatCode="0.00">
                  <c:v>3.6292017282299751</c:v>
                </c:pt>
                <c:pt idx="698" formatCode="0.00">
                  <c:v>3.5812439256416631</c:v>
                </c:pt>
                <c:pt idx="699" formatCode="0.00">
                  <c:v>3.5798823006038165</c:v>
                </c:pt>
                <c:pt idx="700" formatCode="0.00">
                  <c:v>3.681408385742595</c:v>
                </c:pt>
                <c:pt idx="701" formatCode="0.00">
                  <c:v>3.6756436852861611</c:v>
                </c:pt>
                <c:pt idx="702" formatCode="0.00">
                  <c:v>3.6780497579736497</c:v>
                </c:pt>
                <c:pt idx="703" formatCode="0.00">
                  <c:v>3.729745809529792</c:v>
                </c:pt>
                <c:pt idx="704" formatCode="0.00">
                  <c:v>3.726221824238118</c:v>
                </c:pt>
                <c:pt idx="705" formatCode="0.00">
                  <c:v>3.4222028726389198</c:v>
                </c:pt>
                <c:pt idx="706" formatCode="0.00">
                  <c:v>3.4808314800568168</c:v>
                </c:pt>
                <c:pt idx="707" formatCode="0.00">
                  <c:v>3.487910883994306</c:v>
                </c:pt>
                <c:pt idx="708" formatCode="0.00">
                  <c:v>3.4844531139886508</c:v>
                </c:pt>
                <c:pt idx="709" formatCode="0.00">
                  <c:v>3.4302623298699748</c:v>
                </c:pt>
                <c:pt idx="710" formatCode="0.00">
                  <c:v>3.4306814183737599</c:v>
                </c:pt>
                <c:pt idx="711" formatCode="0.00">
                  <c:v>3.4370412108850701</c:v>
                </c:pt>
                <c:pt idx="712" formatCode="0.00">
                  <c:v>3.4401035372903683</c:v>
                </c:pt>
                <c:pt idx="713" formatCode="0.00">
                  <c:v>3.4372951055328214</c:v>
                </c:pt>
                <c:pt idx="714" formatCode="0.00">
                  <c:v>3.4341656499438176</c:v>
                </c:pt>
                <c:pt idx="715" formatCode="0.00">
                  <c:v>3.4395525501313076</c:v>
                </c:pt>
                <c:pt idx="716" formatCode="0.00">
                  <c:v>3.4446123362165477</c:v>
                </c:pt>
                <c:pt idx="717" formatCode="0.00">
                  <c:v>3.4955594094223552</c:v>
                </c:pt>
                <c:pt idx="718" formatCode="0.00">
                  <c:v>3.6671537245357984</c:v>
                </c:pt>
                <c:pt idx="719" formatCode="0.00">
                  <c:v>4.3813980360710607</c:v>
                </c:pt>
                <c:pt idx="720" formatCode="0.00">
                  <c:v>4.3286601176366659</c:v>
                </c:pt>
                <c:pt idx="721" formatCode="0.00">
                  <c:v>4.2092357344240012</c:v>
                </c:pt>
                <c:pt idx="722" formatCode="0.00">
                  <c:v>3.4063176440168315</c:v>
                </c:pt>
                <c:pt idx="723" formatCode="0.00">
                  <c:v>3.4133350201758059</c:v>
                </c:pt>
                <c:pt idx="724" formatCode="0.00">
                  <c:v>3.4101710281549691</c:v>
                </c:pt>
                <c:pt idx="725" formatCode="0.00">
                  <c:v>3.4065717160621385</c:v>
                </c:pt>
                <c:pt idx="726" formatCode="0.00">
                  <c:v>2.5048138100046358</c:v>
                </c:pt>
                <c:pt idx="727" formatCode="0.00">
                  <c:v>2.0083428058575352</c:v>
                </c:pt>
                <c:pt idx="728" formatCode="0.00">
                  <c:v>0.99854077932532248</c:v>
                </c:pt>
                <c:pt idx="729" formatCode="0.00">
                  <c:v>1.8580976906364111</c:v>
                </c:pt>
                <c:pt idx="730" formatCode="0.00">
                  <c:v>1.7647331852930686</c:v>
                </c:pt>
                <c:pt idx="731" formatCode="0.00">
                  <c:v>1.2088608990176812</c:v>
                </c:pt>
                <c:pt idx="732" formatCode="0.00">
                  <c:v>1.2642196272404549</c:v>
                </c:pt>
                <c:pt idx="733" formatCode="0.00">
                  <c:v>1.8097996523207622</c:v>
                </c:pt>
                <c:pt idx="734" formatCode="0.00">
                  <c:v>1.8030168430290665</c:v>
                </c:pt>
                <c:pt idx="735" formatCode="0.00">
                  <c:v>0.68975869949894986</c:v>
                </c:pt>
                <c:pt idx="736" formatCode="0.00">
                  <c:v>0.80551838053167168</c:v>
                </c:pt>
                <c:pt idx="737" formatCode="0.00">
                  <c:v>-0.54561169352827732</c:v>
                </c:pt>
                <c:pt idx="738" formatCode="0.00">
                  <c:v>-0.44151595819254841</c:v>
                </c:pt>
                <c:pt idx="739" formatCode="0.00">
                  <c:v>-0.4447420257740039</c:v>
                </c:pt>
                <c:pt idx="740" formatCode="0.00">
                  <c:v>-0.45780942352587456</c:v>
                </c:pt>
                <c:pt idx="741" formatCode="0.00">
                  <c:v>-0.46273366909595459</c:v>
                </c:pt>
                <c:pt idx="742" formatCode="0.00">
                  <c:v>-0.41821763822473934</c:v>
                </c:pt>
                <c:pt idx="743" formatCode="0.00">
                  <c:v>0.13655321891539884</c:v>
                </c:pt>
                <c:pt idx="744" formatCode="0.00">
                  <c:v>0.13935663796653425</c:v>
                </c:pt>
                <c:pt idx="745" formatCode="0.00">
                  <c:v>0.14493423876010039</c:v>
                </c:pt>
                <c:pt idx="746" formatCode="0.00">
                  <c:v>0.59424612604552274</c:v>
                </c:pt>
                <c:pt idx="747" formatCode="0.00">
                  <c:v>0.58964977885992587</c:v>
                </c:pt>
                <c:pt idx="748" formatCode="0.00">
                  <c:v>0.87465480988023026</c:v>
                </c:pt>
                <c:pt idx="749" formatCode="0.00">
                  <c:v>0.76675771336834531</c:v>
                </c:pt>
                <c:pt idx="750" formatCode="0.00">
                  <c:v>5.4586096405628087E-2</c:v>
                </c:pt>
                <c:pt idx="751" formatCode="0.00">
                  <c:v>-0.18149620876058989</c:v>
                </c:pt>
                <c:pt idx="752" formatCode="0.00">
                  <c:v>-0.72601575920641459</c:v>
                </c:pt>
                <c:pt idx="753" formatCode="0.00">
                  <c:v>-0.22455690156057759</c:v>
                </c:pt>
                <c:pt idx="754" formatCode="0.00">
                  <c:v>-0.55129519296557894</c:v>
                </c:pt>
                <c:pt idx="755" formatCode="0.00">
                  <c:v>-0.87986318589898638</c:v>
                </c:pt>
                <c:pt idx="756" formatCode="0.00">
                  <c:v>-0.87817817731755232</c:v>
                </c:pt>
                <c:pt idx="757" formatCode="0.00">
                  <c:v>-0.68788893722520461</c:v>
                </c:pt>
                <c:pt idx="758" formatCode="0.00">
                  <c:v>-0.70209619430476777</c:v>
                </c:pt>
                <c:pt idx="759" formatCode="0.00">
                  <c:v>1.6573090246459898</c:v>
                </c:pt>
                <c:pt idx="760" formatCode="0.00">
                  <c:v>2.0591641920077652</c:v>
                </c:pt>
                <c:pt idx="761" formatCode="0.00">
                  <c:v>1.923638342583271</c:v>
                </c:pt>
                <c:pt idx="762" formatCode="0.00">
                  <c:v>1.9246688365434896</c:v>
                </c:pt>
                <c:pt idx="763" formatCode="0.00">
                  <c:v>1.8222699970486349</c:v>
                </c:pt>
                <c:pt idx="764" formatCode="0.00">
                  <c:v>1.1678669051541584</c:v>
                </c:pt>
                <c:pt idx="765" formatCode="0.00">
                  <c:v>1.1692986806200536</c:v>
                </c:pt>
                <c:pt idx="766" formatCode="0.00">
                  <c:v>1.1680654760442968</c:v>
                </c:pt>
                <c:pt idx="767" formatCode="0.00">
                  <c:v>1.172004451031029</c:v>
                </c:pt>
                <c:pt idx="768" formatCode="0.00">
                  <c:v>1.6271037862545152</c:v>
                </c:pt>
                <c:pt idx="769" formatCode="0.00">
                  <c:v>1.6779834438599013</c:v>
                </c:pt>
                <c:pt idx="770" formatCode="0.00">
                  <c:v>1.694804578166168</c:v>
                </c:pt>
                <c:pt idx="771" formatCode="0.00">
                  <c:v>1.7008757265338565</c:v>
                </c:pt>
                <c:pt idx="772" formatCode="0.00">
                  <c:v>1.6955532666443018</c:v>
                </c:pt>
                <c:pt idx="773" formatCode="0.00">
                  <c:v>2.4970600658493858</c:v>
                </c:pt>
                <c:pt idx="774" formatCode="0.00">
                  <c:v>2.4997131625799569</c:v>
                </c:pt>
                <c:pt idx="775" formatCode="0.00">
                  <c:v>2.6063961447387687</c:v>
                </c:pt>
                <c:pt idx="776" formatCode="0.00">
                  <c:v>2.5485965719014594</c:v>
                </c:pt>
                <c:pt idx="777" formatCode="0.00">
                  <c:v>2.7521361425106345</c:v>
                </c:pt>
                <c:pt idx="778" formatCode="0.00">
                  <c:v>2.6947602244779221</c:v>
                </c:pt>
                <c:pt idx="779" formatCode="0.00">
                  <c:v>3.3022242773068711</c:v>
                </c:pt>
                <c:pt idx="780" formatCode="0.00">
                  <c:v>3.3016539027401581</c:v>
                </c:pt>
                <c:pt idx="781" formatCode="0.00">
                  <c:v>3.2982209859829839</c:v>
                </c:pt>
                <c:pt idx="782" formatCode="0.00">
                  <c:v>4.3067020760036652</c:v>
                </c:pt>
                <c:pt idx="783" formatCode="0.00">
                  <c:v>4.309500015081313</c:v>
                </c:pt>
                <c:pt idx="784" formatCode="0.00">
                  <c:v>4.2439699513836331</c:v>
                </c:pt>
                <c:pt idx="785" formatCode="0.00">
                  <c:v>4.1177161027881315</c:v>
                </c:pt>
                <c:pt idx="786" formatCode="0.00">
                  <c:v>4.1174046384471144</c:v>
                </c:pt>
                <c:pt idx="787" formatCode="0.00">
                  <c:v>4.1812576099687515</c:v>
                </c:pt>
                <c:pt idx="788" formatCode="0.00">
                  <c:v>3.6454945049363419</c:v>
                </c:pt>
                <c:pt idx="789" formatCode="0.00">
                  <c:v>3.6471364861863416</c:v>
                </c:pt>
                <c:pt idx="790" formatCode="0.00">
                  <c:v>3.6415270386985275</c:v>
                </c:pt>
                <c:pt idx="791" formatCode="0.00">
                  <c:v>3.7083740147990638</c:v>
                </c:pt>
                <c:pt idx="792" formatCode="0.00">
                  <c:v>3.4568312011340221</c:v>
                </c:pt>
                <c:pt idx="793" formatCode="0.00">
                  <c:v>3.3863848891621071</c:v>
                </c:pt>
                <c:pt idx="794" formatCode="0.00">
                  <c:v>3.3879811956499899</c:v>
                </c:pt>
                <c:pt idx="795" formatCode="0.00">
                  <c:v>3.4559597231826285</c:v>
                </c:pt>
                <c:pt idx="796" formatCode="0.00">
                  <c:v>3.5208367492103934</c:v>
                </c:pt>
                <c:pt idx="797" formatCode="0.00">
                  <c:v>3.5913041401749961</c:v>
                </c:pt>
                <c:pt idx="798" formatCode="0.00">
                  <c:v>3.724408362031431</c:v>
                </c:pt>
                <c:pt idx="799" formatCode="0.00">
                  <c:v>3.6222347474285868</c:v>
                </c:pt>
                <c:pt idx="800" formatCode="0.00">
                  <c:v>3.622527129218629</c:v>
                </c:pt>
                <c:pt idx="801" formatCode="0.00">
                  <c:v>3.6244199645802584</c:v>
                </c:pt>
                <c:pt idx="802" formatCode="0.00">
                  <c:v>3.3692146619188379</c:v>
                </c:pt>
                <c:pt idx="803" formatCode="0.00">
                  <c:v>3.2325888005296735</c:v>
                </c:pt>
                <c:pt idx="804" formatCode="0.00">
                  <c:v>3.2344295092032112</c:v>
                </c:pt>
                <c:pt idx="805" formatCode="0.00">
                  <c:v>3.1669712611645147</c:v>
                </c:pt>
                <c:pt idx="806" formatCode="0.00">
                  <c:v>3.0985973942531846</c:v>
                </c:pt>
                <c:pt idx="807" formatCode="0.00">
                  <c:v>2.5915982696148143</c:v>
                </c:pt>
                <c:pt idx="808" formatCode="0.00">
                  <c:v>2.572930276212027</c:v>
                </c:pt>
                <c:pt idx="809" formatCode="0.00">
                  <c:v>2.5764426476962199</c:v>
                </c:pt>
                <c:pt idx="810" formatCode="0.00">
                  <c:v>2.5744295305833371</c:v>
                </c:pt>
                <c:pt idx="811" formatCode="0.00">
                  <c:v>2.639390361301563</c:v>
                </c:pt>
                <c:pt idx="812" formatCode="0.00">
                  <c:v>2.7108493929421398</c:v>
                </c:pt>
                <c:pt idx="813" formatCode="0.00">
                  <c:v>2.8467420477743399</c:v>
                </c:pt>
                <c:pt idx="814" formatCode="0.00">
                  <c:v>3.7164898853675647</c:v>
                </c:pt>
                <c:pt idx="815" formatCode="0.00">
                  <c:v>3.7091313871310039</c:v>
                </c:pt>
                <c:pt idx="816" formatCode="0.00">
                  <c:v>3.714355618143121</c:v>
                </c:pt>
                <c:pt idx="817" formatCode="0.00">
                  <c:v>3.7212419706904054</c:v>
                </c:pt>
                <c:pt idx="818" formatCode="0.00">
                  <c:v>3.7217533743894311</c:v>
                </c:pt>
                <c:pt idx="819" formatCode="0.00">
                  <c:v>3.7219451034330939</c:v>
                </c:pt>
                <c:pt idx="820" formatCode="0.00">
                  <c:v>3.7245020029015485</c:v>
                </c:pt>
                <c:pt idx="821" formatCode="0.00">
                  <c:v>4.0916534529440272</c:v>
                </c:pt>
                <c:pt idx="822" formatCode="0.00">
                  <c:v>3.9595069727719947</c:v>
                </c:pt>
                <c:pt idx="823" formatCode="0.00">
                  <c:v>3.9603933861906575</c:v>
                </c:pt>
                <c:pt idx="824" formatCode="0.00">
                  <c:v>3.9617149082780534</c:v>
                </c:pt>
                <c:pt idx="825" formatCode="0.00">
                  <c:v>3.9614351571130109</c:v>
                </c:pt>
                <c:pt idx="826" formatCode="0.00">
                  <c:v>3.9668922525935821</c:v>
                </c:pt>
                <c:pt idx="827" formatCode="0.00">
                  <c:v>3.9006125265366403</c:v>
                </c:pt>
                <c:pt idx="828" formatCode="0.00">
                  <c:v>3.5712665310956608</c:v>
                </c:pt>
                <c:pt idx="829" formatCode="0.00">
                  <c:v>3.1719837851403558</c:v>
                </c:pt>
                <c:pt idx="830" formatCode="0.00">
                  <c:v>3.7921790915581566</c:v>
                </c:pt>
                <c:pt idx="831" formatCode="0.00">
                  <c:v>3.7892465168894929</c:v>
                </c:pt>
                <c:pt idx="832" formatCode="0.00">
                  <c:v>3.7832161955460393</c:v>
                </c:pt>
                <c:pt idx="833" formatCode="0.00">
                  <c:v>3.5203553435648569</c:v>
                </c:pt>
                <c:pt idx="834" formatCode="0.00">
                  <c:v>3.6545077882696195</c:v>
                </c:pt>
                <c:pt idx="835" formatCode="0.00">
                  <c:v>4.0456029540756901</c:v>
                </c:pt>
                <c:pt idx="836" formatCode="0.00">
                  <c:v>4.1795691505394297</c:v>
                </c:pt>
                <c:pt idx="837" formatCode="0.00">
                  <c:v>4.1081697552471104</c:v>
                </c:pt>
                <c:pt idx="838" formatCode="0.00">
                  <c:v>4.1129023657653558</c:v>
                </c:pt>
                <c:pt idx="839" formatCode="0.00">
                  <c:v>4.1006173421512884</c:v>
                </c:pt>
                <c:pt idx="840" formatCode="0.00">
                  <c:v>4.0892290577386152</c:v>
                </c:pt>
                <c:pt idx="841" formatCode="0.00">
                  <c:v>4.1410334787252454</c:v>
                </c:pt>
                <c:pt idx="842" formatCode="0.00">
                  <c:v>4.0816635593977599</c:v>
                </c:pt>
                <c:pt idx="843" formatCode="0.00">
                  <c:v>4.1468851290772637</c:v>
                </c:pt>
                <c:pt idx="844" formatCode="0.00">
                  <c:v>4.1510313366537268</c:v>
                </c:pt>
                <c:pt idx="845" formatCode="0.00">
                  <c:v>4.1796357286073045</c:v>
                </c:pt>
                <c:pt idx="846" formatCode="0.00">
                  <c:v>4.4409094231224699</c:v>
                </c:pt>
                <c:pt idx="847" formatCode="0.00">
                  <c:v>4.5729955662920654</c:v>
                </c:pt>
                <c:pt idx="848" formatCode="0.00">
                  <c:v>4.7041181461582493</c:v>
                </c:pt>
                <c:pt idx="849" formatCode="0.00">
                  <c:v>4.640918331333201</c:v>
                </c:pt>
                <c:pt idx="850" formatCode="0.00">
                  <c:v>4.3047849073609639</c:v>
                </c:pt>
                <c:pt idx="851" formatCode="0.00">
                  <c:v>4.3047081849034434</c:v>
                </c:pt>
                <c:pt idx="852" formatCode="0.00">
                  <c:v>4.2385576163926704</c:v>
                </c:pt>
                <c:pt idx="853" formatCode="0.00">
                  <c:v>4.758143322649822</c:v>
                </c:pt>
                <c:pt idx="854" formatCode="0.00">
                  <c:v>4.3087810325988469</c:v>
                </c:pt>
                <c:pt idx="855" formatCode="0.00">
                  <c:v>4.0527720986486377</c:v>
                </c:pt>
                <c:pt idx="856" formatCode="0.00">
                  <c:v>4.0550536672627047</c:v>
                </c:pt>
                <c:pt idx="857" formatCode="0.00">
                  <c:v>4.0548650275685549</c:v>
                </c:pt>
                <c:pt idx="858" formatCode="0.00">
                  <c:v>3.982894557055344</c:v>
                </c:pt>
                <c:pt idx="859" formatCode="0.00">
                  <c:v>3.9798088106985885</c:v>
                </c:pt>
                <c:pt idx="860" formatCode="0.00">
                  <c:v>3.9183063121878159</c:v>
                </c:pt>
                <c:pt idx="861" formatCode="0.00">
                  <c:v>3.7904860767184303</c:v>
                </c:pt>
                <c:pt idx="862" formatCode="0.00">
                  <c:v>3.727327789571794</c:v>
                </c:pt>
                <c:pt idx="863" formatCode="0.00">
                  <c:v>3.6588062993644335</c:v>
                </c:pt>
                <c:pt idx="864" formatCode="0.00">
                  <c:v>3.6600328009505758</c:v>
                </c:pt>
                <c:pt idx="865" formatCode="0.00">
                  <c:v>3.657472538905659</c:v>
                </c:pt>
                <c:pt idx="866" formatCode="0.00">
                  <c:v>3.6577736422903393</c:v>
                </c:pt>
                <c:pt idx="867" formatCode="0.00">
                  <c:v>3.6495609199177768</c:v>
                </c:pt>
                <c:pt idx="868" formatCode="0.00">
                  <c:v>4.0730067172712312</c:v>
                </c:pt>
                <c:pt idx="869" formatCode="0.00">
                  <c:v>4.0728884671352983</c:v>
                </c:pt>
                <c:pt idx="870" formatCode="0.00">
                  <c:v>4.0745702176753396</c:v>
                </c:pt>
                <c:pt idx="871" formatCode="0.00">
                  <c:v>4.0772224595514555</c:v>
                </c:pt>
                <c:pt idx="872" formatCode="0.00">
                  <c:v>4.0775350168002715</c:v>
                </c:pt>
                <c:pt idx="873" formatCode="0.00">
                  <c:v>4.0751296848318166</c:v>
                </c:pt>
                <c:pt idx="874" formatCode="0.00">
                  <c:v>4.0800158592917759</c:v>
                </c:pt>
                <c:pt idx="875" formatCode="0.00">
                  <c:v>4.9257558218900348</c:v>
                </c:pt>
                <c:pt idx="876" formatCode="0.00">
                  <c:v>4.9235340789981121</c:v>
                </c:pt>
                <c:pt idx="877" formatCode="0.00">
                  <c:v>4.7929695163005928</c:v>
                </c:pt>
                <c:pt idx="878" formatCode="0.00">
                  <c:v>4.7912225810202305</c:v>
                </c:pt>
                <c:pt idx="879" formatCode="0.00">
                  <c:v>4.7265851446138463</c:v>
                </c:pt>
                <c:pt idx="880" formatCode="0.00">
                  <c:v>4.8604369999720145</c:v>
                </c:pt>
                <c:pt idx="881" formatCode="0.00">
                  <c:v>4.8649351418337119</c:v>
                </c:pt>
                <c:pt idx="882" formatCode="0.00">
                  <c:v>5.1171668534283503</c:v>
                </c:pt>
                <c:pt idx="883" formatCode="0.00">
                  <c:v>5.1183205415873338</c:v>
                </c:pt>
                <c:pt idx="884" formatCode="0.00">
                  <c:v>5.25225075600693</c:v>
                </c:pt>
                <c:pt idx="885" formatCode="0.00">
                  <c:v>6.9376473024451819</c:v>
                </c:pt>
                <c:pt idx="886" formatCode="0.00">
                  <c:v>6.9435386869136355</c:v>
                </c:pt>
                <c:pt idx="887" formatCode="0.00">
                  <c:v>6.8801214191940891</c:v>
                </c:pt>
                <c:pt idx="888" formatCode="0.00">
                  <c:v>6.8821636714137275</c:v>
                </c:pt>
                <c:pt idx="889" formatCode="0.00">
                  <c:v>6.9500761945251961</c:v>
                </c:pt>
                <c:pt idx="890" formatCode="0.00">
                  <c:v>7.0171385215576985</c:v>
                </c:pt>
                <c:pt idx="891" formatCode="0.00">
                  <c:v>7.0158903593513617</c:v>
                </c:pt>
                <c:pt idx="892" formatCode="0.00">
                  <c:v>7.0130072142748991</c:v>
                </c:pt>
                <c:pt idx="893" formatCode="0.00">
                  <c:v>6.9491751675456719</c:v>
                </c:pt>
                <c:pt idx="894" formatCode="0.00">
                  <c:v>7.0169439412178649</c:v>
                </c:pt>
                <c:pt idx="895" formatCode="0.00">
                  <c:v>7.0140468345552609</c:v>
                </c:pt>
                <c:pt idx="896" formatCode="0.00">
                  <c:v>6.3852252726839502</c:v>
                </c:pt>
                <c:pt idx="897" formatCode="0.00">
                  <c:v>5.7688224579133385</c:v>
                </c:pt>
                <c:pt idx="898" formatCode="0.00">
                  <c:v>5.7038531436538173</c:v>
                </c:pt>
                <c:pt idx="899" formatCode="0.00">
                  <c:v>5.6402098908190208</c:v>
                </c:pt>
                <c:pt idx="900" formatCode="0.00">
                  <c:v>5.3769104485659716</c:v>
                </c:pt>
                <c:pt idx="901" formatCode="0.00">
                  <c:v>5.3767120295429898</c:v>
                </c:pt>
                <c:pt idx="902" formatCode="0.00">
                  <c:v>4.6476162551488835</c:v>
                </c:pt>
                <c:pt idx="903" formatCode="0.00">
                  <c:v>4.6463786080991625</c:v>
                </c:pt>
                <c:pt idx="904" formatCode="0.00">
                  <c:v>3.6123062160125676</c:v>
                </c:pt>
                <c:pt idx="905" formatCode="0.00">
                  <c:v>3.5502126561960154</c:v>
                </c:pt>
                <c:pt idx="906" formatCode="0.00">
                  <c:v>3.4211221217934118</c:v>
                </c:pt>
                <c:pt idx="907" formatCode="0.00">
                  <c:v>3.420538142720571</c:v>
                </c:pt>
                <c:pt idx="908" formatCode="0.00">
                  <c:v>3.1198359486854041</c:v>
                </c:pt>
                <c:pt idx="909" formatCode="0.00">
                  <c:v>3.1245087334815045</c:v>
                </c:pt>
                <c:pt idx="910" formatCode="0.00">
                  <c:v>3.250381000815048</c:v>
                </c:pt>
                <c:pt idx="911" formatCode="0.00">
                  <c:v>3.2707444728174861</c:v>
                </c:pt>
                <c:pt idx="912" formatCode="0.00">
                  <c:v>3.7873865173716696</c:v>
                </c:pt>
                <c:pt idx="913" formatCode="0.00">
                  <c:v>4.0840310724056534</c:v>
                </c:pt>
                <c:pt idx="914" formatCode="0.00">
                  <c:v>4.0837639518656115</c:v>
                </c:pt>
                <c:pt idx="915" formatCode="0.00">
                  <c:v>3.5764457336097126</c:v>
                </c:pt>
                <c:pt idx="916" formatCode="0.00">
                  <c:v>3.5956412826400745</c:v>
                </c:pt>
                <c:pt idx="917" formatCode="0.00">
                  <c:v>3.2766644822917459</c:v>
                </c:pt>
                <c:pt idx="918" formatCode="0.00">
                  <c:v>2.7625379037201578</c:v>
                </c:pt>
                <c:pt idx="919" formatCode="0.00">
                  <c:v>2.4899585337004773</c:v>
                </c:pt>
                <c:pt idx="920" formatCode="0.00">
                  <c:v>2.5556459161699543</c:v>
                </c:pt>
                <c:pt idx="921" formatCode="0.00">
                  <c:v>2.5586611539418205</c:v>
                </c:pt>
                <c:pt idx="922" formatCode="0.00">
                  <c:v>2.5586611539418205</c:v>
                </c:pt>
                <c:pt idx="923" formatCode="0.00">
                  <c:v>2.5602264127342993</c:v>
                </c:pt>
                <c:pt idx="924" formatCode="0.00">
                  <c:v>3.7642736907791474</c:v>
                </c:pt>
                <c:pt idx="925" formatCode="0.00">
                  <c:v>3.767374919057072</c:v>
                </c:pt>
                <c:pt idx="926" formatCode="0.00">
                  <c:v>4.1233876430109708</c:v>
                </c:pt>
                <c:pt idx="927" formatCode="0.00">
                  <c:v>3.8809594174003044</c:v>
                </c:pt>
                <c:pt idx="928" formatCode="0.00">
                  <c:v>3.8180315708531807</c:v>
                </c:pt>
                <c:pt idx="929" formatCode="0.00">
                  <c:v>3.7508579217174076</c:v>
                </c:pt>
                <c:pt idx="930" formatCode="0.00">
                  <c:v>3.6859915298729313</c:v>
                </c:pt>
                <c:pt idx="931" formatCode="0.00">
                  <c:v>3.6212897284070746</c:v>
                </c:pt>
                <c:pt idx="932" formatCode="0.00">
                  <c:v>3.6204472313621583</c:v>
                </c:pt>
                <c:pt idx="933" formatCode="0.00">
                  <c:v>3.6204472313621583</c:v>
                </c:pt>
                <c:pt idx="934" formatCode="0.00">
                  <c:v>3.6898633453025274</c:v>
                </c:pt>
                <c:pt idx="935" formatCode="0.00">
                  <c:v>3.6941925603280148</c:v>
                </c:pt>
                <c:pt idx="936" formatCode="0.00">
                  <c:v>3.6939036953147135</c:v>
                </c:pt>
                <c:pt idx="937" formatCode="0.00">
                  <c:v>4.0475927765222339</c:v>
                </c:pt>
                <c:pt idx="938" formatCode="0.00">
                  <c:v>4.0494336042224433</c:v>
                </c:pt>
                <c:pt idx="939" formatCode="0.00">
                  <c:v>4.181080613424065</c:v>
                </c:pt>
                <c:pt idx="940" formatCode="0.00">
                  <c:v>4.1117142374764537</c:v>
                </c:pt>
                <c:pt idx="941" formatCode="0.00">
                  <c:v>4.177003226391335</c:v>
                </c:pt>
                <c:pt idx="942" formatCode="0.00">
                  <c:v>4.177003226391335</c:v>
                </c:pt>
                <c:pt idx="943" formatCode="0.00">
                  <c:v>4.1765557954981603</c:v>
                </c:pt>
                <c:pt idx="944" formatCode="0.00">
                  <c:v>5.1381428073343711</c:v>
                </c:pt>
                <c:pt idx="945" formatCode="0.00">
                  <c:v>5.4886763829338836</c:v>
                </c:pt>
                <c:pt idx="946" formatCode="0.00">
                  <c:v>5.7359458630916134</c:v>
                </c:pt>
                <c:pt idx="947" formatCode="0.00">
                  <c:v>5.9289016425608381</c:v>
                </c:pt>
                <c:pt idx="948" formatCode="0.00">
                  <c:v>6.213861119062253</c:v>
                </c:pt>
                <c:pt idx="949" formatCode="0.00">
                  <c:v>6.2064168331993699</c:v>
                </c:pt>
                <c:pt idx="950" formatCode="0.00">
                  <c:v>7.3857346864361588</c:v>
                </c:pt>
                <c:pt idx="951" formatCode="0.00">
                  <c:v>7.3852212511218136</c:v>
                </c:pt>
                <c:pt idx="952" formatCode="0.00">
                  <c:v>7.3929729732686793</c:v>
                </c:pt>
                <c:pt idx="953" formatCode="0.00">
                  <c:v>6.0039192968522261</c:v>
                </c:pt>
                <c:pt idx="954" formatCode="0.00">
                  <c:v>5.5118212475571493</c:v>
                </c:pt>
                <c:pt idx="955" formatCode="0.00">
                  <c:v>5.8524295133071789</c:v>
                </c:pt>
                <c:pt idx="956" formatCode="0.00">
                  <c:v>6.1241152983066041</c:v>
                </c:pt>
                <c:pt idx="957" formatCode="0.00">
                  <c:v>6.1580865523799879</c:v>
                </c:pt>
                <c:pt idx="958" formatCode="0.00">
                  <c:v>6.0061245626502808</c:v>
                </c:pt>
                <c:pt idx="959" formatCode="0.00">
                  <c:v>6.1712923050929263</c:v>
                </c:pt>
                <c:pt idx="960" formatCode="0.00">
                  <c:v>6.3235140225610582</c:v>
                </c:pt>
                <c:pt idx="961" formatCode="0.00">
                  <c:v>6.6119676633480227</c:v>
                </c:pt>
                <c:pt idx="962" formatCode="0.00">
                  <c:v>7.9656784867586667</c:v>
                </c:pt>
                <c:pt idx="963" formatCode="0.00">
                  <c:v>7.9541785583363138</c:v>
                </c:pt>
                <c:pt idx="964" formatCode="0.00">
                  <c:v>8.0871918580957427</c:v>
                </c:pt>
                <c:pt idx="965" formatCode="0.00">
                  <c:v>7.5372684615265921</c:v>
                </c:pt>
                <c:pt idx="966" formatCode="0.00">
                  <c:v>7.5360990533930963</c:v>
                </c:pt>
                <c:pt idx="967" formatCode="0.00">
                  <c:v>7.535853404099365</c:v>
                </c:pt>
                <c:pt idx="968" formatCode="0.00">
                  <c:v>7.1395810130044373</c:v>
                </c:pt>
                <c:pt idx="969" formatCode="0.00">
                  <c:v>7.1389997662010929</c:v>
                </c:pt>
                <c:pt idx="970" formatCode="0.00">
                  <c:v>5.8361382113976124</c:v>
                </c:pt>
                <c:pt idx="971" formatCode="0.00">
                  <c:v>6.0155194297992836</c:v>
                </c:pt>
                <c:pt idx="972" formatCode="0.00">
                  <c:v>4.831431861434285</c:v>
                </c:pt>
                <c:pt idx="973" formatCode="0.00">
                  <c:v>4.2712033600265551</c:v>
                </c:pt>
                <c:pt idx="974" formatCode="0.00">
                  <c:v>4.6961482939039927</c:v>
                </c:pt>
                <c:pt idx="975" formatCode="0.00">
                  <c:v>4.3518398283830892</c:v>
                </c:pt>
                <c:pt idx="976" formatCode="0.00">
                  <c:v>3.6021263047010561</c:v>
                </c:pt>
                <c:pt idx="977" formatCode="0.00">
                  <c:v>3.2904843256191763</c:v>
                </c:pt>
                <c:pt idx="978" formatCode="0.00">
                  <c:v>3.326917914268571</c:v>
                </c:pt>
                <c:pt idx="979" formatCode="0.00">
                  <c:v>3.9570151952783426</c:v>
                </c:pt>
                <c:pt idx="980" formatCode="0.00">
                  <c:v>3.5561644890984256</c:v>
                </c:pt>
                <c:pt idx="981" formatCode="0.00">
                  <c:v>3.7774727729198534</c:v>
                </c:pt>
                <c:pt idx="982" formatCode="0.00">
                  <c:v>3.9506363340522563</c:v>
                </c:pt>
                <c:pt idx="983" formatCode="0.00">
                  <c:v>2.2606530215055454</c:v>
                </c:pt>
                <c:pt idx="984" formatCode="0.00">
                  <c:v>2.2535514018793612</c:v>
                </c:pt>
                <c:pt idx="985" formatCode="0.00">
                  <c:v>2.059444785547321</c:v>
                </c:pt>
                <c:pt idx="986" formatCode="0.00">
                  <c:v>1.9073187513032193</c:v>
                </c:pt>
                <c:pt idx="987" formatCode="0.00">
                  <c:v>1.8914798273472033</c:v>
                </c:pt>
                <c:pt idx="988" formatCode="0.00">
                  <c:v>1.9304871283473637</c:v>
                </c:pt>
                <c:pt idx="989" formatCode="0.00">
                  <c:v>1.9526885210823588</c:v>
                </c:pt>
                <c:pt idx="990" formatCode="0.00">
                  <c:v>1.9526885210823588</c:v>
                </c:pt>
                <c:pt idx="991" formatCode="0.00">
                  <c:v>2.1496365195168985</c:v>
                </c:pt>
                <c:pt idx="992" formatCode="0.00">
                  <c:v>2.1424003833263692</c:v>
                </c:pt>
                <c:pt idx="993" formatCode="0.00">
                  <c:v>2.2077381715264872</c:v>
                </c:pt>
                <c:pt idx="994" formatCode="0.00">
                  <c:v>2.1328599953409921</c:v>
                </c:pt>
                <c:pt idx="995" formatCode="0.00">
                  <c:v>2.1319012797754633</c:v>
                </c:pt>
                <c:pt idx="996" formatCode="0.00">
                  <c:v>2.0039182123158268</c:v>
                </c:pt>
                <c:pt idx="997" formatCode="0.00">
                  <c:v>1.6532702956107426</c:v>
                </c:pt>
                <c:pt idx="998" formatCode="0.00">
                  <c:v>1.4813057305696078</c:v>
                </c:pt>
                <c:pt idx="999" formatCode="0.00">
                  <c:v>1.3507265408053748</c:v>
                </c:pt>
                <c:pt idx="1000" formatCode="0.00">
                  <c:v>1.293543134417096</c:v>
                </c:pt>
                <c:pt idx="1001" formatCode="0.00">
                  <c:v>1.4250462372213712</c:v>
                </c:pt>
                <c:pt idx="1002" formatCode="0.00">
                  <c:v>1.4301917493342537</c:v>
                </c:pt>
                <c:pt idx="1003" formatCode="0.00">
                  <c:v>2.2850577483354382</c:v>
                </c:pt>
                <c:pt idx="1004" formatCode="0.00">
                  <c:v>3.5815830548153373</c:v>
                </c:pt>
                <c:pt idx="1005" formatCode="0.00">
                  <c:v>4.4938538680513238</c:v>
                </c:pt>
                <c:pt idx="1006" formatCode="0.00">
                  <c:v>3.3173444604783229</c:v>
                </c:pt>
                <c:pt idx="1007" formatCode="0.00">
                  <c:v>4.5608737638714976</c:v>
                </c:pt>
                <c:pt idx="1008" formatCode="0.00">
                  <c:v>4.424931371046541</c:v>
                </c:pt>
                <c:pt idx="1009" formatCode="0.00">
                  <c:v>4.4207184097152741</c:v>
                </c:pt>
                <c:pt idx="1010" formatCode="0.00">
                  <c:v>5.7589908805102894</c:v>
                </c:pt>
                <c:pt idx="1011" formatCode="0.00">
                  <c:v>6.4587718780613939</c:v>
                </c:pt>
                <c:pt idx="1012" formatCode="0.00">
                  <c:v>7.2834688317893663</c:v>
                </c:pt>
                <c:pt idx="1013" formatCode="0.00">
                  <c:v>7.2100080139362328</c:v>
                </c:pt>
                <c:pt idx="1014" formatCode="0.00">
                  <c:v>7.1526237918488373</c:v>
                </c:pt>
                <c:pt idx="1015" formatCode="0.00">
                  <c:v>6.8896907631498125</c:v>
                </c:pt>
                <c:pt idx="1016" formatCode="0.00">
                  <c:v>6.8492043474738376</c:v>
                </c:pt>
                <c:pt idx="1017" formatCode="0.00">
                  <c:v>6.8239788427505097</c:v>
                </c:pt>
                <c:pt idx="1018" formatCode="0.00">
                  <c:v>6.7824547193828204</c:v>
                </c:pt>
                <c:pt idx="1019" formatCode="0.00">
                  <c:v>6.7467366208741648</c:v>
                </c:pt>
                <c:pt idx="1020" formatCode="0.00">
                  <c:v>6.1987818870467555</c:v>
                </c:pt>
                <c:pt idx="1021" formatCode="0.00">
                  <c:v>6.1373533531884688</c:v>
                </c:pt>
                <c:pt idx="1022" formatCode="0.00">
                  <c:v>6.4315864286796955</c:v>
                </c:pt>
                <c:pt idx="1023" formatCode="0.00">
                  <c:v>6.4926348318535103</c:v>
                </c:pt>
                <c:pt idx="1024" formatCode="0.00">
                  <c:v>6.4951135237030231</c:v>
                </c:pt>
                <c:pt idx="1025" formatCode="0.00">
                  <c:v>6.4953349694809486</c:v>
                </c:pt>
                <c:pt idx="1026" formatCode="0.00">
                  <c:v>6.4951037092005857</c:v>
                </c:pt>
                <c:pt idx="1027" formatCode="0.00">
                  <c:v>6.4976932605525359</c:v>
                </c:pt>
                <c:pt idx="1028" formatCode="0.00">
                  <c:v>5.4454055132394439</c:v>
                </c:pt>
                <c:pt idx="1029" formatCode="0.00">
                  <c:v>5.4467075605222428</c:v>
                </c:pt>
                <c:pt idx="1030" formatCode="0.00">
                  <c:v>5.4471312153268387</c:v>
                </c:pt>
                <c:pt idx="1031" formatCode="0.00">
                  <c:v>4.4111350310283006</c:v>
                </c:pt>
                <c:pt idx="1032" formatCode="0.00">
                  <c:v>3.5898897165471757</c:v>
                </c:pt>
                <c:pt idx="1033" formatCode="0.00">
                  <c:v>2.9579869390859641</c:v>
                </c:pt>
                <c:pt idx="1034" formatCode="0.00">
                  <c:v>2.595524026845299</c:v>
                </c:pt>
                <c:pt idx="1035" formatCode="0.00">
                  <c:v>2.5997395662457867</c:v>
                </c:pt>
                <c:pt idx="1036" formatCode="0.00">
                  <c:v>2.5415415020646601</c:v>
                </c:pt>
                <c:pt idx="1037" formatCode="0.00">
                  <c:v>2.4981537095668198</c:v>
                </c:pt>
                <c:pt idx="1038" formatCode="0.00">
                  <c:v>2.4989217538228785</c:v>
                </c:pt>
                <c:pt idx="1039" formatCode="0.00">
                  <c:v>2.5689652202151474</c:v>
                </c:pt>
                <c:pt idx="1040" formatCode="0.00">
                  <c:v>2.632922695195997</c:v>
                </c:pt>
                <c:pt idx="1041" formatCode="0.00">
                  <c:v>3.4621877302506614</c:v>
                </c:pt>
                <c:pt idx="1042" formatCode="0.00">
                  <c:v>3.5740630295215525</c:v>
                </c:pt>
                <c:pt idx="1043" formatCode="0.00">
                  <c:v>3.7162278944599216</c:v>
                </c:pt>
                <c:pt idx="1044" formatCode="0.00">
                  <c:v>3.756951199090425</c:v>
                </c:pt>
                <c:pt idx="1045" formatCode="0.00">
                  <c:v>2.2091048838695344</c:v>
                </c:pt>
                <c:pt idx="1046" formatCode="0.00">
                  <c:v>2.1501895711592982</c:v>
                </c:pt>
                <c:pt idx="1047" formatCode="0.00">
                  <c:v>2.150562430236945</c:v>
                </c:pt>
                <c:pt idx="1048" formatCode="0.00">
                  <c:v>1.4840807076711378</c:v>
                </c:pt>
                <c:pt idx="1049" formatCode="0.00">
                  <c:v>1.4828867037682132</c:v>
                </c:pt>
                <c:pt idx="1050" formatCode="0.00">
                  <c:v>1.183499630480404</c:v>
                </c:pt>
                <c:pt idx="1051" formatCode="0.00">
                  <c:v>1.1217447319874374</c:v>
                </c:pt>
                <c:pt idx="1052" formatCode="0.00">
                  <c:v>-0.27999339236778281</c:v>
                </c:pt>
                <c:pt idx="1053" formatCode="0.00">
                  <c:v>-0.5141643484853976</c:v>
                </c:pt>
                <c:pt idx="1054" formatCode="0.00">
                  <c:v>-1.0384121475157597</c:v>
                </c:pt>
                <c:pt idx="1055" formatCode="0.00">
                  <c:v>-0.84017734566624691</c:v>
                </c:pt>
                <c:pt idx="1056" formatCode="0.00">
                  <c:v>-0.45664904227940772</c:v>
                </c:pt>
                <c:pt idx="1057" formatCode="0.00">
                  <c:v>-0.39994893668205433</c:v>
                </c:pt>
                <c:pt idx="1058" formatCode="0.00">
                  <c:v>-0.40269982247934577</c:v>
                </c:pt>
                <c:pt idx="1059" formatCode="0.00">
                  <c:v>-0.28158138573696312</c:v>
                </c:pt>
                <c:pt idx="1060" formatCode="0.00">
                  <c:v>-0.28306134500220798</c:v>
                </c:pt>
                <c:pt idx="1061" formatCode="0.00">
                  <c:v>1.384070193271121</c:v>
                </c:pt>
                <c:pt idx="1062" formatCode="0.00">
                  <c:v>1.4475964778255432</c:v>
                </c:pt>
                <c:pt idx="1063" formatCode="0.00">
                  <c:v>1.6280172152650301</c:v>
                </c:pt>
                <c:pt idx="1064" formatCode="0.00">
                  <c:v>1.3294571065150298</c:v>
                </c:pt>
                <c:pt idx="1065" formatCode="0.00">
                  <c:v>0.5798883829320991</c:v>
                </c:pt>
                <c:pt idx="1066" formatCode="0.00">
                  <c:v>0.52544022679185398</c:v>
                </c:pt>
                <c:pt idx="1067" formatCode="0.00">
                  <c:v>0.52483756197539733</c:v>
                </c:pt>
                <c:pt idx="1068" formatCode="0.00">
                  <c:v>0.52368757839733948</c:v>
                </c:pt>
                <c:pt idx="1069" formatCode="0.00">
                  <c:v>1.1085245239641042</c:v>
                </c:pt>
                <c:pt idx="1070" formatCode="0.00">
                  <c:v>1.2580868043695939</c:v>
                </c:pt>
                <c:pt idx="1071" formatCode="0.00">
                  <c:v>1.91846429557723</c:v>
                </c:pt>
                <c:pt idx="1072" formatCode="0.00">
                  <c:v>1.9229723406321073</c:v>
                </c:pt>
                <c:pt idx="1073" formatCode="0.00">
                  <c:v>2.281272325937588</c:v>
                </c:pt>
                <c:pt idx="1074" formatCode="0.00">
                  <c:v>2.1033071996121251</c:v>
                </c:pt>
                <c:pt idx="1075" formatCode="0.00">
                  <c:v>2.1623323085055803</c:v>
                </c:pt>
                <c:pt idx="1076" formatCode="0.00">
                  <c:v>2.1695243187513111</c:v>
                </c:pt>
                <c:pt idx="1077" formatCode="0.00">
                  <c:v>2.1666380930738702</c:v>
                </c:pt>
                <c:pt idx="1078" formatCode="0.00">
                  <c:v>2.2265419053667133</c:v>
                </c:pt>
                <c:pt idx="1079" formatCode="0.00">
                  <c:v>2.6256461338185422</c:v>
                </c:pt>
                <c:pt idx="1080" formatCode="0.00">
                  <c:v>3.3088470177086289</c:v>
                </c:pt>
                <c:pt idx="1081" formatCode="0.00">
                  <c:v>3.613076677553742</c:v>
                </c:pt>
                <c:pt idx="1082" formatCode="0.00">
                  <c:v>4.1072371470098403</c:v>
                </c:pt>
                <c:pt idx="1083" formatCode="0.00">
                  <c:v>4.6911419312956699</c:v>
                </c:pt>
                <c:pt idx="1084" formatCode="0.00">
                  <c:v>4.4456136493066332</c:v>
                </c:pt>
                <c:pt idx="1085" formatCode="0.00">
                  <c:v>3.389211266231638</c:v>
                </c:pt>
                <c:pt idx="1086" formatCode="0.00">
                  <c:v>2.8272803664912365</c:v>
                </c:pt>
                <c:pt idx="1087" formatCode="0.00">
                  <c:v>2.575363519971722</c:v>
                </c:pt>
                <c:pt idx="1088" formatCode="0.00">
                  <c:v>2.5785530511357506</c:v>
                </c:pt>
                <c:pt idx="1089" formatCode="0.00">
                  <c:v>2.5790457307540451</c:v>
                </c:pt>
                <c:pt idx="1090" formatCode="0.00">
                  <c:v>2.5778355373808779</c:v>
                </c:pt>
                <c:pt idx="1091" formatCode="0.00">
                  <c:v>2.5214538342959649</c:v>
                </c:pt>
                <c:pt idx="1092" formatCode="0.00">
                  <c:v>2.5187698691051121</c:v>
                </c:pt>
                <c:pt idx="1093" formatCode="0.00">
                  <c:v>2.5165110781270634</c:v>
                </c:pt>
                <c:pt idx="1094" formatCode="0.00">
                  <c:v>2.5691603889028292</c:v>
                </c:pt>
                <c:pt idx="1095" formatCode="0.00">
                  <c:v>2.6166804341223391</c:v>
                </c:pt>
                <c:pt idx="1096" formatCode="0.00">
                  <c:v>2.6756853811432308</c:v>
                </c:pt>
                <c:pt idx="1097" formatCode="0.00">
                  <c:v>2.6727952294017694</c:v>
                </c:pt>
                <c:pt idx="1098" formatCode="0.00">
                  <c:v>3.2271200025292059</c:v>
                </c:pt>
                <c:pt idx="1099" formatCode="0.00">
                  <c:v>3.5383633229257017</c:v>
                </c:pt>
                <c:pt idx="1100" formatCode="0.00">
                  <c:v>3.6379289527848537</c:v>
                </c:pt>
                <c:pt idx="1101" formatCode="0.00">
                  <c:v>3.7859671093592455</c:v>
                </c:pt>
                <c:pt idx="1102" formatCode="0.00">
                  <c:v>4.1830547048482698</c:v>
                </c:pt>
                <c:pt idx="1103" formatCode="0.00">
                  <c:v>4.1854926712031517</c:v>
                </c:pt>
                <c:pt idx="1104" formatCode="0.00">
                  <c:v>4.1262651514292195</c:v>
                </c:pt>
                <c:pt idx="1105" formatCode="0.00">
                  <c:v>4.2381830795714457</c:v>
                </c:pt>
                <c:pt idx="1106" formatCode="0.00">
                  <c:v>4.2379947935098619</c:v>
                </c:pt>
                <c:pt idx="1107" formatCode="0.00">
                  <c:v>4.2359139193519351</c:v>
                </c:pt>
                <c:pt idx="1108" formatCode="0.00">
                  <c:v>4.3544849811516331</c:v>
                </c:pt>
                <c:pt idx="1109" formatCode="0.00">
                  <c:v>4.4124266942889863</c:v>
                </c:pt>
                <c:pt idx="1110" formatCode="0.00">
                  <c:v>3.9015821135418784</c:v>
                </c:pt>
                <c:pt idx="1111" formatCode="0.00">
                  <c:v>4.2590407959559071</c:v>
                </c:pt>
                <c:pt idx="1112" formatCode="0.00">
                  <c:v>4.2584669774802943</c:v>
                </c:pt>
                <c:pt idx="1113" formatCode="0.00">
                  <c:v>4.2553279688162648</c:v>
                </c:pt>
                <c:pt idx="1114" formatCode="0.00">
                  <c:v>4.1926175755094066</c:v>
                </c:pt>
                <c:pt idx="1115" formatCode="0.00">
                  <c:v>4.1839507906191624</c:v>
                </c:pt>
                <c:pt idx="1116" formatCode="0.00">
                  <c:v>4.6835162499917251</c:v>
                </c:pt>
                <c:pt idx="1117" formatCode="0.00">
                  <c:v>5.3164355977460191</c:v>
                </c:pt>
                <c:pt idx="1118" formatCode="0.00">
                  <c:v>5.5337500669736119</c:v>
                </c:pt>
                <c:pt idx="1119" formatCode="0.00">
                  <c:v>5.5333555943614199</c:v>
                </c:pt>
                <c:pt idx="1120" formatCode="0.00">
                  <c:v>6.0279118016441764</c:v>
                </c:pt>
                <c:pt idx="1121" formatCode="0.00">
                  <c:v>6.0296314870545391</c:v>
                </c:pt>
                <c:pt idx="1122" formatCode="0.00">
                  <c:v>6.2121536014976924</c:v>
                </c:pt>
                <c:pt idx="1123" formatCode="0.00">
                  <c:v>6.152897556263393</c:v>
                </c:pt>
                <c:pt idx="1124" formatCode="0.00">
                  <c:v>6.4032399920889924</c:v>
                </c:pt>
                <c:pt idx="1125" formatCode="0.00">
                  <c:v>6.4074945923036291</c:v>
                </c:pt>
                <c:pt idx="1126" formatCode="0.00">
                  <c:v>6.4123605618957029</c:v>
                </c:pt>
                <c:pt idx="1127" formatCode="0.00">
                  <c:v>5.4419706900960056</c:v>
                </c:pt>
                <c:pt idx="1128" formatCode="0.00">
                  <c:v>5.4416357654252705</c:v>
                </c:pt>
                <c:pt idx="1129" formatCode="0.00">
                  <c:v>5.3833919201147449</c:v>
                </c:pt>
                <c:pt idx="1130" formatCode="0.00">
                  <c:v>5.1424498988007148</c:v>
                </c:pt>
                <c:pt idx="1131" formatCode="0.00">
                  <c:v>5.1415066984763218</c:v>
                </c:pt>
                <c:pt idx="1132" formatCode="0.00">
                  <c:v>5.0772191417249442</c:v>
                </c:pt>
                <c:pt idx="1133" formatCode="0.00">
                  <c:v>5.0822703888981158</c:v>
                </c:pt>
                <c:pt idx="1134" formatCode="0.00">
                  <c:v>4.960536230497806</c:v>
                </c:pt>
                <c:pt idx="1135" formatCode="0.00">
                  <c:v>4.481401977667077</c:v>
                </c:pt>
                <c:pt idx="1136" formatCode="0.00">
                  <c:v>4.0655092773643435</c:v>
                </c:pt>
                <c:pt idx="1137" formatCode="0.00">
                  <c:v>3.9426553456195235</c:v>
                </c:pt>
                <c:pt idx="1138" formatCode="0.00">
                  <c:v>3.8862236314943748</c:v>
                </c:pt>
                <c:pt idx="1139" formatCode="0.00">
                  <c:v>3.8828334393736443</c:v>
                </c:pt>
                <c:pt idx="1140" formatCode="0.00">
                  <c:v>3.8666475367574034</c:v>
                </c:pt>
                <c:pt idx="1141" formatCode="0.00">
                  <c:v>3.7911012021341643</c:v>
                </c:pt>
                <c:pt idx="1142" formatCode="0.00">
                  <c:v>3.7918655680548996</c:v>
                </c:pt>
                <c:pt idx="1143" formatCode="0.00">
                  <c:v>3.793060463295757</c:v>
                </c:pt>
                <c:pt idx="1144" formatCode="0.00">
                  <c:v>3.7905102503591728</c:v>
                </c:pt>
                <c:pt idx="1145" formatCode="0.00">
                  <c:v>3.7275027390132855</c:v>
                </c:pt>
                <c:pt idx="1146" formatCode="0.00">
                  <c:v>3.6687572738863046</c:v>
                </c:pt>
                <c:pt idx="1147" formatCode="0.00">
                  <c:v>3.6151501778570174</c:v>
                </c:pt>
                <c:pt idx="1148" formatCode="0.00">
                  <c:v>2.2083335664210382</c:v>
                </c:pt>
                <c:pt idx="1149" formatCode="0.00">
                  <c:v>2.2027402904429891</c:v>
                </c:pt>
                <c:pt idx="1150" formatCode="0.00">
                  <c:v>2.2001297623753029</c:v>
                </c:pt>
                <c:pt idx="1151" formatCode="0.00">
                  <c:v>2.2023526671320091</c:v>
                </c:pt>
                <c:pt idx="1152" formatCode="0.00">
                  <c:v>2.8070151312715064</c:v>
                </c:pt>
                <c:pt idx="1153" formatCode="0.00">
                  <c:v>2.8095361230003038</c:v>
                </c:pt>
                <c:pt idx="1154" formatCode="0.00">
                  <c:v>2.8023141921446735</c:v>
                </c:pt>
                <c:pt idx="1155" formatCode="0.00">
                  <c:v>3.0385997855678446</c:v>
                </c:pt>
                <c:pt idx="1156" formatCode="0.00">
                  <c:v>3.0444562137739424</c:v>
                </c:pt>
                <c:pt idx="1157" formatCode="0.00">
                  <c:v>3.0451979859519875</c:v>
                </c:pt>
                <c:pt idx="1158" formatCode="0.00">
                  <c:v>3.0364473946971144</c:v>
                </c:pt>
                <c:pt idx="1159" formatCode="0.00">
                  <c:v>3.0271489620567467</c:v>
                </c:pt>
                <c:pt idx="1160" formatCode="0.00">
                  <c:v>3.0318419950690743</c:v>
                </c:pt>
                <c:pt idx="1161" formatCode="0.00">
                  <c:v>3.0410613484922457</c:v>
                </c:pt>
                <c:pt idx="1162" formatCode="0.00">
                  <c:v>3.1648175802059715</c:v>
                </c:pt>
                <c:pt idx="1163" formatCode="0.00">
                  <c:v>3.1660500263486533</c:v>
                </c:pt>
                <c:pt idx="1164" formatCode="0.00">
                  <c:v>3.1703739671358493</c:v>
                </c:pt>
                <c:pt idx="1165" formatCode="0.00">
                  <c:v>2.8635744577424198</c:v>
                </c:pt>
                <c:pt idx="1166" formatCode="0.00">
                  <c:v>2.8630277557765758</c:v>
                </c:pt>
                <c:pt idx="1167" formatCode="0.00">
                  <c:v>2.8081799334656328</c:v>
                </c:pt>
                <c:pt idx="1168" formatCode="0.00">
                  <c:v>2.7405460438744327</c:v>
                </c:pt>
                <c:pt idx="1169" formatCode="0.00">
                  <c:v>2.7999099182593494</c:v>
                </c:pt>
                <c:pt idx="1170" formatCode="0.00">
                  <c:v>2.192911804912403</c:v>
                </c:pt>
                <c:pt idx="1171" formatCode="0.00">
                  <c:v>1.9428783505611871</c:v>
                </c:pt>
                <c:pt idx="1172" formatCode="0.00">
                  <c:v>1.9428774329776526</c:v>
                </c:pt>
                <c:pt idx="1173" formatCode="0.00">
                  <c:v>1.7960623561313092</c:v>
                </c:pt>
                <c:pt idx="1174" formatCode="0.00">
                  <c:v>1.7962836904203381</c:v>
                </c:pt>
                <c:pt idx="1175" formatCode="0.00">
                  <c:v>1.7995244911813137</c:v>
                </c:pt>
                <c:pt idx="1176" formatCode="0.00">
                  <c:v>1.7960412766752112</c:v>
                </c:pt>
                <c:pt idx="1177" formatCode="0.00">
                  <c:v>2.6013448806185009</c:v>
                </c:pt>
                <c:pt idx="1178" formatCode="0.00">
                  <c:v>2.5951758657544759</c:v>
                </c:pt>
                <c:pt idx="1179" formatCode="0.00">
                  <c:v>2.6001522128674157</c:v>
                </c:pt>
                <c:pt idx="1180" formatCode="0.00">
                  <c:v>2.5844057834502028</c:v>
                </c:pt>
                <c:pt idx="1181" formatCode="0.00">
                  <c:v>2.8293957704623809</c:v>
                </c:pt>
                <c:pt idx="1182" formatCode="0.00">
                  <c:v>2.8291761209465327</c:v>
                </c:pt>
                <c:pt idx="1183" formatCode="0.00">
                  <c:v>2.7637636062299138</c:v>
                </c:pt>
                <c:pt idx="1184" formatCode="0.00">
                  <c:v>2.7672093010910208</c:v>
                </c:pt>
                <c:pt idx="1185" formatCode="0.00">
                  <c:v>2.7571572778951503</c:v>
                </c:pt>
                <c:pt idx="1186" formatCode="0.00">
                  <c:v>2.824910861866786</c:v>
                </c:pt>
                <c:pt idx="1187" formatCode="0.00">
                  <c:v>2.8335468599131248</c:v>
                </c:pt>
                <c:pt idx="1188" formatCode="0.00">
                  <c:v>2.7721334096739518</c:v>
                </c:pt>
                <c:pt idx="1189" formatCode="0.00">
                  <c:v>2.3710317073050544</c:v>
                </c:pt>
                <c:pt idx="1190" formatCode="0.00">
                  <c:v>2.0724895842873727</c:v>
                </c:pt>
                <c:pt idx="1191" formatCode="0.00">
                  <c:v>1.7224484282020052</c:v>
                </c:pt>
                <c:pt idx="1192" formatCode="0.00">
                  <c:v>1.7264062513507892</c:v>
                </c:pt>
                <c:pt idx="1193" formatCode="0.00">
                  <c:v>1.3240086087410345</c:v>
                </c:pt>
                <c:pt idx="1194" formatCode="0.00">
                  <c:v>1.3216389801318829</c:v>
                </c:pt>
                <c:pt idx="1195" formatCode="0.00">
                  <c:v>1.2630007474524607</c:v>
                </c:pt>
                <c:pt idx="1196" formatCode="0.00">
                  <c:v>1.2619202097829549</c:v>
                </c:pt>
                <c:pt idx="1197" formatCode="0.00">
                  <c:v>1.2547299494609998</c:v>
                </c:pt>
                <c:pt idx="1198" formatCode="0.00">
                  <c:v>1.0468789192254966</c:v>
                </c:pt>
                <c:pt idx="1199" formatCode="0.00">
                  <c:v>1.0494032090584278</c:v>
                </c:pt>
                <c:pt idx="1200" formatCode="0.00">
                  <c:v>1.1214903358690747</c:v>
                </c:pt>
                <c:pt idx="1201" formatCode="0.00">
                  <c:v>1.4216529424125328</c:v>
                </c:pt>
                <c:pt idx="1202" formatCode="0.00">
                  <c:v>1.4898461150395144</c:v>
                </c:pt>
                <c:pt idx="1203" formatCode="0.00">
                  <c:v>1.2428121357742694</c:v>
                </c:pt>
                <c:pt idx="1204" formatCode="0.00">
                  <c:v>1.1529195251176945</c:v>
                </c:pt>
                <c:pt idx="1205" formatCode="0.00">
                  <c:v>0.96338239966539874</c:v>
                </c:pt>
                <c:pt idx="1206" formatCode="0.00">
                  <c:v>1.7146905443147862</c:v>
                </c:pt>
                <c:pt idx="1207" formatCode="0.00">
                  <c:v>1.712742027261597</c:v>
                </c:pt>
                <c:pt idx="1208" formatCode="0.00">
                  <c:v>1.7148198076957439</c:v>
                </c:pt>
                <c:pt idx="1209" formatCode="0.00">
                  <c:v>1.7088000989481804</c:v>
                </c:pt>
                <c:pt idx="1210" formatCode="0.00">
                  <c:v>1.6979124149548868</c:v>
                </c:pt>
                <c:pt idx="1211" formatCode="0.00">
                  <c:v>2.2503185063957396</c:v>
                </c:pt>
                <c:pt idx="1212" formatCode="0.00">
                  <c:v>2.2504961674859802</c:v>
                </c:pt>
                <c:pt idx="1213" formatCode="0.00">
                  <c:v>2.2465436994445147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9D-EB41-BE45-17E901265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1495400"/>
        <c:axId val="97149441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WTI Midland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List1!$A$2:$A$1219</c15:sqref>
                        </c15:formulaRef>
                      </c:ext>
                    </c:extLst>
                    <c:numCache>
                      <c:formatCode>m/d/yyyy</c:formatCode>
                      <c:ptCount val="1218"/>
                      <c:pt idx="0">
                        <c:v>43838</c:v>
                      </c:pt>
                      <c:pt idx="1">
                        <c:v>43839</c:v>
                      </c:pt>
                      <c:pt idx="2">
                        <c:v>43840</c:v>
                      </c:pt>
                      <c:pt idx="3">
                        <c:v>43843</c:v>
                      </c:pt>
                      <c:pt idx="4">
                        <c:v>43844</c:v>
                      </c:pt>
                      <c:pt idx="5">
                        <c:v>43845</c:v>
                      </c:pt>
                      <c:pt idx="6">
                        <c:v>43846</c:v>
                      </c:pt>
                      <c:pt idx="7">
                        <c:v>43847</c:v>
                      </c:pt>
                      <c:pt idx="8">
                        <c:v>43850</c:v>
                      </c:pt>
                      <c:pt idx="9">
                        <c:v>43851</c:v>
                      </c:pt>
                      <c:pt idx="10">
                        <c:v>43852</c:v>
                      </c:pt>
                      <c:pt idx="11">
                        <c:v>43853</c:v>
                      </c:pt>
                      <c:pt idx="12">
                        <c:v>43854</c:v>
                      </c:pt>
                      <c:pt idx="13">
                        <c:v>43857</c:v>
                      </c:pt>
                      <c:pt idx="14">
                        <c:v>43858</c:v>
                      </c:pt>
                      <c:pt idx="15">
                        <c:v>43859</c:v>
                      </c:pt>
                      <c:pt idx="16">
                        <c:v>43860</c:v>
                      </c:pt>
                      <c:pt idx="17">
                        <c:v>43861</c:v>
                      </c:pt>
                      <c:pt idx="18">
                        <c:v>43864</c:v>
                      </c:pt>
                      <c:pt idx="19">
                        <c:v>43865</c:v>
                      </c:pt>
                      <c:pt idx="20">
                        <c:v>43866</c:v>
                      </c:pt>
                      <c:pt idx="21">
                        <c:v>43867</c:v>
                      </c:pt>
                      <c:pt idx="22">
                        <c:v>43868</c:v>
                      </c:pt>
                      <c:pt idx="23">
                        <c:v>43871</c:v>
                      </c:pt>
                      <c:pt idx="24">
                        <c:v>43872</c:v>
                      </c:pt>
                      <c:pt idx="25">
                        <c:v>43873</c:v>
                      </c:pt>
                      <c:pt idx="26">
                        <c:v>43874</c:v>
                      </c:pt>
                      <c:pt idx="27">
                        <c:v>43875</c:v>
                      </c:pt>
                      <c:pt idx="28">
                        <c:v>43878</c:v>
                      </c:pt>
                      <c:pt idx="29">
                        <c:v>43879</c:v>
                      </c:pt>
                      <c:pt idx="30">
                        <c:v>43880</c:v>
                      </c:pt>
                      <c:pt idx="31">
                        <c:v>43881</c:v>
                      </c:pt>
                      <c:pt idx="32">
                        <c:v>43882</c:v>
                      </c:pt>
                      <c:pt idx="33">
                        <c:v>43885</c:v>
                      </c:pt>
                      <c:pt idx="34">
                        <c:v>43886</c:v>
                      </c:pt>
                      <c:pt idx="35">
                        <c:v>43887</c:v>
                      </c:pt>
                      <c:pt idx="36">
                        <c:v>43888</c:v>
                      </c:pt>
                      <c:pt idx="37">
                        <c:v>43889</c:v>
                      </c:pt>
                      <c:pt idx="38">
                        <c:v>43892</c:v>
                      </c:pt>
                      <c:pt idx="39">
                        <c:v>43893</c:v>
                      </c:pt>
                      <c:pt idx="40">
                        <c:v>43894</c:v>
                      </c:pt>
                      <c:pt idx="41">
                        <c:v>43895</c:v>
                      </c:pt>
                      <c:pt idx="42">
                        <c:v>43896</c:v>
                      </c:pt>
                      <c:pt idx="43">
                        <c:v>43899</c:v>
                      </c:pt>
                      <c:pt idx="44">
                        <c:v>43900</c:v>
                      </c:pt>
                      <c:pt idx="45">
                        <c:v>43901</c:v>
                      </c:pt>
                      <c:pt idx="46">
                        <c:v>43902</c:v>
                      </c:pt>
                      <c:pt idx="47">
                        <c:v>43903</c:v>
                      </c:pt>
                      <c:pt idx="48">
                        <c:v>43906</c:v>
                      </c:pt>
                      <c:pt idx="49">
                        <c:v>43907</c:v>
                      </c:pt>
                      <c:pt idx="50">
                        <c:v>43908</c:v>
                      </c:pt>
                      <c:pt idx="51">
                        <c:v>43909</c:v>
                      </c:pt>
                      <c:pt idx="52">
                        <c:v>43910</c:v>
                      </c:pt>
                      <c:pt idx="53">
                        <c:v>43913</c:v>
                      </c:pt>
                      <c:pt idx="54">
                        <c:v>43914</c:v>
                      </c:pt>
                      <c:pt idx="55">
                        <c:v>43915</c:v>
                      </c:pt>
                      <c:pt idx="56">
                        <c:v>43916</c:v>
                      </c:pt>
                      <c:pt idx="57">
                        <c:v>43917</c:v>
                      </c:pt>
                      <c:pt idx="58">
                        <c:v>43920</c:v>
                      </c:pt>
                      <c:pt idx="59">
                        <c:v>43921</c:v>
                      </c:pt>
                      <c:pt idx="60">
                        <c:v>43922</c:v>
                      </c:pt>
                      <c:pt idx="61">
                        <c:v>43923</c:v>
                      </c:pt>
                      <c:pt idx="62">
                        <c:v>43924</c:v>
                      </c:pt>
                      <c:pt idx="63">
                        <c:v>43927</c:v>
                      </c:pt>
                      <c:pt idx="64">
                        <c:v>43928</c:v>
                      </c:pt>
                      <c:pt idx="65">
                        <c:v>43929</c:v>
                      </c:pt>
                      <c:pt idx="66">
                        <c:v>43930</c:v>
                      </c:pt>
                      <c:pt idx="67">
                        <c:v>43935</c:v>
                      </c:pt>
                      <c:pt idx="68">
                        <c:v>43936</c:v>
                      </c:pt>
                      <c:pt idx="69">
                        <c:v>43937</c:v>
                      </c:pt>
                      <c:pt idx="70">
                        <c:v>43938</c:v>
                      </c:pt>
                      <c:pt idx="71">
                        <c:v>43941</c:v>
                      </c:pt>
                      <c:pt idx="72">
                        <c:v>43942</c:v>
                      </c:pt>
                      <c:pt idx="73">
                        <c:v>43943</c:v>
                      </c:pt>
                      <c:pt idx="74">
                        <c:v>43944</c:v>
                      </c:pt>
                      <c:pt idx="75">
                        <c:v>43945</c:v>
                      </c:pt>
                      <c:pt idx="76">
                        <c:v>43948</c:v>
                      </c:pt>
                      <c:pt idx="77">
                        <c:v>43949</c:v>
                      </c:pt>
                      <c:pt idx="78">
                        <c:v>43950</c:v>
                      </c:pt>
                      <c:pt idx="79">
                        <c:v>43951</c:v>
                      </c:pt>
                      <c:pt idx="80">
                        <c:v>43952</c:v>
                      </c:pt>
                      <c:pt idx="81">
                        <c:v>43955</c:v>
                      </c:pt>
                      <c:pt idx="82">
                        <c:v>43956</c:v>
                      </c:pt>
                      <c:pt idx="83">
                        <c:v>43957</c:v>
                      </c:pt>
                      <c:pt idx="84">
                        <c:v>43958</c:v>
                      </c:pt>
                      <c:pt idx="85">
                        <c:v>43962</c:v>
                      </c:pt>
                      <c:pt idx="86">
                        <c:v>43963</c:v>
                      </c:pt>
                      <c:pt idx="87">
                        <c:v>43964</c:v>
                      </c:pt>
                      <c:pt idx="88">
                        <c:v>43965</c:v>
                      </c:pt>
                      <c:pt idx="89">
                        <c:v>43966</c:v>
                      </c:pt>
                      <c:pt idx="90">
                        <c:v>43969</c:v>
                      </c:pt>
                      <c:pt idx="91">
                        <c:v>43970</c:v>
                      </c:pt>
                      <c:pt idx="92">
                        <c:v>43971</c:v>
                      </c:pt>
                      <c:pt idx="93">
                        <c:v>43972</c:v>
                      </c:pt>
                      <c:pt idx="94">
                        <c:v>43973</c:v>
                      </c:pt>
                      <c:pt idx="95">
                        <c:v>43977</c:v>
                      </c:pt>
                      <c:pt idx="96">
                        <c:v>43978</c:v>
                      </c:pt>
                      <c:pt idx="97">
                        <c:v>43979</c:v>
                      </c:pt>
                      <c:pt idx="98">
                        <c:v>43980</c:v>
                      </c:pt>
                      <c:pt idx="99">
                        <c:v>43983</c:v>
                      </c:pt>
                      <c:pt idx="100">
                        <c:v>43984</c:v>
                      </c:pt>
                      <c:pt idx="101">
                        <c:v>43985</c:v>
                      </c:pt>
                      <c:pt idx="102">
                        <c:v>43986</c:v>
                      </c:pt>
                      <c:pt idx="103">
                        <c:v>43987</c:v>
                      </c:pt>
                      <c:pt idx="104">
                        <c:v>43990</c:v>
                      </c:pt>
                      <c:pt idx="105">
                        <c:v>43991</c:v>
                      </c:pt>
                      <c:pt idx="106">
                        <c:v>43992</c:v>
                      </c:pt>
                      <c:pt idx="107">
                        <c:v>43993</c:v>
                      </c:pt>
                      <c:pt idx="108">
                        <c:v>43994</c:v>
                      </c:pt>
                      <c:pt idx="109">
                        <c:v>43997</c:v>
                      </c:pt>
                      <c:pt idx="110">
                        <c:v>43998</c:v>
                      </c:pt>
                      <c:pt idx="111">
                        <c:v>43999</c:v>
                      </c:pt>
                      <c:pt idx="112">
                        <c:v>44000</c:v>
                      </c:pt>
                      <c:pt idx="113">
                        <c:v>44001</c:v>
                      </c:pt>
                      <c:pt idx="114">
                        <c:v>44004</c:v>
                      </c:pt>
                      <c:pt idx="115">
                        <c:v>44005</c:v>
                      </c:pt>
                      <c:pt idx="116">
                        <c:v>44006</c:v>
                      </c:pt>
                      <c:pt idx="117">
                        <c:v>44007</c:v>
                      </c:pt>
                      <c:pt idx="118">
                        <c:v>44008</c:v>
                      </c:pt>
                      <c:pt idx="119">
                        <c:v>44011</c:v>
                      </c:pt>
                      <c:pt idx="120">
                        <c:v>44012</c:v>
                      </c:pt>
                      <c:pt idx="121">
                        <c:v>44013</c:v>
                      </c:pt>
                      <c:pt idx="122">
                        <c:v>44014</c:v>
                      </c:pt>
                      <c:pt idx="123">
                        <c:v>44015</c:v>
                      </c:pt>
                      <c:pt idx="124">
                        <c:v>44018</c:v>
                      </c:pt>
                      <c:pt idx="125">
                        <c:v>44019</c:v>
                      </c:pt>
                      <c:pt idx="126">
                        <c:v>44020</c:v>
                      </c:pt>
                      <c:pt idx="127">
                        <c:v>44021</c:v>
                      </c:pt>
                      <c:pt idx="128">
                        <c:v>44022</c:v>
                      </c:pt>
                      <c:pt idx="129">
                        <c:v>44025</c:v>
                      </c:pt>
                      <c:pt idx="130">
                        <c:v>44026</c:v>
                      </c:pt>
                      <c:pt idx="131">
                        <c:v>44027</c:v>
                      </c:pt>
                      <c:pt idx="132">
                        <c:v>44028</c:v>
                      </c:pt>
                      <c:pt idx="133">
                        <c:v>44029</c:v>
                      </c:pt>
                      <c:pt idx="134">
                        <c:v>44032</c:v>
                      </c:pt>
                      <c:pt idx="135">
                        <c:v>44033</c:v>
                      </c:pt>
                      <c:pt idx="136">
                        <c:v>44034</c:v>
                      </c:pt>
                      <c:pt idx="137">
                        <c:v>44035</c:v>
                      </c:pt>
                      <c:pt idx="138">
                        <c:v>44036</c:v>
                      </c:pt>
                      <c:pt idx="139">
                        <c:v>44039</c:v>
                      </c:pt>
                      <c:pt idx="140">
                        <c:v>44040</c:v>
                      </c:pt>
                      <c:pt idx="141">
                        <c:v>44041</c:v>
                      </c:pt>
                      <c:pt idx="142">
                        <c:v>44042</c:v>
                      </c:pt>
                      <c:pt idx="143">
                        <c:v>44043</c:v>
                      </c:pt>
                      <c:pt idx="144">
                        <c:v>44046</c:v>
                      </c:pt>
                      <c:pt idx="145">
                        <c:v>44047</c:v>
                      </c:pt>
                      <c:pt idx="146">
                        <c:v>44048</c:v>
                      </c:pt>
                      <c:pt idx="147">
                        <c:v>44049</c:v>
                      </c:pt>
                      <c:pt idx="148">
                        <c:v>44050</c:v>
                      </c:pt>
                      <c:pt idx="149">
                        <c:v>44053</c:v>
                      </c:pt>
                      <c:pt idx="150">
                        <c:v>44054</c:v>
                      </c:pt>
                      <c:pt idx="151">
                        <c:v>44055</c:v>
                      </c:pt>
                      <c:pt idx="152">
                        <c:v>44056</c:v>
                      </c:pt>
                      <c:pt idx="153">
                        <c:v>44057</c:v>
                      </c:pt>
                      <c:pt idx="154">
                        <c:v>44060</c:v>
                      </c:pt>
                      <c:pt idx="155">
                        <c:v>44061</c:v>
                      </c:pt>
                      <c:pt idx="156">
                        <c:v>44062</c:v>
                      </c:pt>
                      <c:pt idx="157">
                        <c:v>44063</c:v>
                      </c:pt>
                      <c:pt idx="158">
                        <c:v>44064</c:v>
                      </c:pt>
                      <c:pt idx="159">
                        <c:v>44067</c:v>
                      </c:pt>
                      <c:pt idx="160">
                        <c:v>44068</c:v>
                      </c:pt>
                      <c:pt idx="161">
                        <c:v>44069</c:v>
                      </c:pt>
                      <c:pt idx="162">
                        <c:v>44070</c:v>
                      </c:pt>
                      <c:pt idx="163">
                        <c:v>44071</c:v>
                      </c:pt>
                      <c:pt idx="164">
                        <c:v>44075</c:v>
                      </c:pt>
                      <c:pt idx="165">
                        <c:v>44076</c:v>
                      </c:pt>
                      <c:pt idx="166">
                        <c:v>44077</c:v>
                      </c:pt>
                      <c:pt idx="167">
                        <c:v>44078</c:v>
                      </c:pt>
                      <c:pt idx="168">
                        <c:v>44081</c:v>
                      </c:pt>
                      <c:pt idx="169">
                        <c:v>44082</c:v>
                      </c:pt>
                      <c:pt idx="170">
                        <c:v>44083</c:v>
                      </c:pt>
                      <c:pt idx="171">
                        <c:v>44084</c:v>
                      </c:pt>
                      <c:pt idx="172">
                        <c:v>44085</c:v>
                      </c:pt>
                      <c:pt idx="173">
                        <c:v>44088</c:v>
                      </c:pt>
                      <c:pt idx="174">
                        <c:v>44089</c:v>
                      </c:pt>
                      <c:pt idx="175">
                        <c:v>44090</c:v>
                      </c:pt>
                      <c:pt idx="176">
                        <c:v>44091</c:v>
                      </c:pt>
                      <c:pt idx="177">
                        <c:v>44092</c:v>
                      </c:pt>
                      <c:pt idx="178">
                        <c:v>44095</c:v>
                      </c:pt>
                      <c:pt idx="179">
                        <c:v>44096</c:v>
                      </c:pt>
                      <c:pt idx="180">
                        <c:v>44097</c:v>
                      </c:pt>
                      <c:pt idx="181">
                        <c:v>44098</c:v>
                      </c:pt>
                      <c:pt idx="182">
                        <c:v>44099</c:v>
                      </c:pt>
                      <c:pt idx="183">
                        <c:v>44102</c:v>
                      </c:pt>
                      <c:pt idx="184">
                        <c:v>44103</c:v>
                      </c:pt>
                      <c:pt idx="185">
                        <c:v>44104</c:v>
                      </c:pt>
                      <c:pt idx="186">
                        <c:v>44105</c:v>
                      </c:pt>
                      <c:pt idx="187">
                        <c:v>44106</c:v>
                      </c:pt>
                      <c:pt idx="188">
                        <c:v>44109</c:v>
                      </c:pt>
                      <c:pt idx="189">
                        <c:v>44110</c:v>
                      </c:pt>
                      <c:pt idx="190">
                        <c:v>44111</c:v>
                      </c:pt>
                      <c:pt idx="191">
                        <c:v>44112</c:v>
                      </c:pt>
                      <c:pt idx="192">
                        <c:v>44113</c:v>
                      </c:pt>
                      <c:pt idx="193">
                        <c:v>44116</c:v>
                      </c:pt>
                      <c:pt idx="194">
                        <c:v>44117</c:v>
                      </c:pt>
                      <c:pt idx="195">
                        <c:v>44118</c:v>
                      </c:pt>
                      <c:pt idx="196">
                        <c:v>44119</c:v>
                      </c:pt>
                      <c:pt idx="197">
                        <c:v>44120</c:v>
                      </c:pt>
                      <c:pt idx="198">
                        <c:v>44123</c:v>
                      </c:pt>
                      <c:pt idx="199">
                        <c:v>44124</c:v>
                      </c:pt>
                      <c:pt idx="200">
                        <c:v>44125</c:v>
                      </c:pt>
                      <c:pt idx="201">
                        <c:v>44126</c:v>
                      </c:pt>
                      <c:pt idx="202">
                        <c:v>44127</c:v>
                      </c:pt>
                      <c:pt idx="203">
                        <c:v>44130</c:v>
                      </c:pt>
                      <c:pt idx="204">
                        <c:v>44131</c:v>
                      </c:pt>
                      <c:pt idx="205">
                        <c:v>44132</c:v>
                      </c:pt>
                      <c:pt idx="206">
                        <c:v>44133</c:v>
                      </c:pt>
                      <c:pt idx="207">
                        <c:v>44134</c:v>
                      </c:pt>
                      <c:pt idx="208">
                        <c:v>44137</c:v>
                      </c:pt>
                      <c:pt idx="209">
                        <c:v>44138</c:v>
                      </c:pt>
                      <c:pt idx="210">
                        <c:v>44139</c:v>
                      </c:pt>
                      <c:pt idx="211">
                        <c:v>44140</c:v>
                      </c:pt>
                      <c:pt idx="212">
                        <c:v>44141</c:v>
                      </c:pt>
                      <c:pt idx="213">
                        <c:v>44144</c:v>
                      </c:pt>
                      <c:pt idx="214">
                        <c:v>44145</c:v>
                      </c:pt>
                      <c:pt idx="215">
                        <c:v>44146</c:v>
                      </c:pt>
                      <c:pt idx="216">
                        <c:v>44147</c:v>
                      </c:pt>
                      <c:pt idx="217">
                        <c:v>44148</c:v>
                      </c:pt>
                      <c:pt idx="218">
                        <c:v>44151</c:v>
                      </c:pt>
                      <c:pt idx="219">
                        <c:v>44152</c:v>
                      </c:pt>
                      <c:pt idx="220">
                        <c:v>44153</c:v>
                      </c:pt>
                      <c:pt idx="221">
                        <c:v>44154</c:v>
                      </c:pt>
                      <c:pt idx="222">
                        <c:v>44155</c:v>
                      </c:pt>
                      <c:pt idx="223">
                        <c:v>44158</c:v>
                      </c:pt>
                      <c:pt idx="224">
                        <c:v>44159</c:v>
                      </c:pt>
                      <c:pt idx="225">
                        <c:v>44160</c:v>
                      </c:pt>
                      <c:pt idx="226">
                        <c:v>44161</c:v>
                      </c:pt>
                      <c:pt idx="227">
                        <c:v>44162</c:v>
                      </c:pt>
                      <c:pt idx="228">
                        <c:v>44165</c:v>
                      </c:pt>
                      <c:pt idx="229">
                        <c:v>44166</c:v>
                      </c:pt>
                      <c:pt idx="230">
                        <c:v>44167</c:v>
                      </c:pt>
                      <c:pt idx="231">
                        <c:v>44168</c:v>
                      </c:pt>
                      <c:pt idx="232">
                        <c:v>44169</c:v>
                      </c:pt>
                      <c:pt idx="233">
                        <c:v>44172</c:v>
                      </c:pt>
                      <c:pt idx="234">
                        <c:v>44173</c:v>
                      </c:pt>
                      <c:pt idx="235">
                        <c:v>44174</c:v>
                      </c:pt>
                      <c:pt idx="236">
                        <c:v>44175</c:v>
                      </c:pt>
                      <c:pt idx="237">
                        <c:v>44176</c:v>
                      </c:pt>
                      <c:pt idx="238">
                        <c:v>44179</c:v>
                      </c:pt>
                      <c:pt idx="239">
                        <c:v>44180</c:v>
                      </c:pt>
                      <c:pt idx="240">
                        <c:v>44181</c:v>
                      </c:pt>
                      <c:pt idx="241">
                        <c:v>44182</c:v>
                      </c:pt>
                      <c:pt idx="242">
                        <c:v>44183</c:v>
                      </c:pt>
                      <c:pt idx="243">
                        <c:v>44186</c:v>
                      </c:pt>
                      <c:pt idx="244">
                        <c:v>44187</c:v>
                      </c:pt>
                      <c:pt idx="245">
                        <c:v>44188</c:v>
                      </c:pt>
                      <c:pt idx="246">
                        <c:v>44189</c:v>
                      </c:pt>
                      <c:pt idx="247">
                        <c:v>44194</c:v>
                      </c:pt>
                      <c:pt idx="248">
                        <c:v>44195</c:v>
                      </c:pt>
                      <c:pt idx="249">
                        <c:v>44196</c:v>
                      </c:pt>
                      <c:pt idx="250">
                        <c:v>44200</c:v>
                      </c:pt>
                      <c:pt idx="251">
                        <c:v>44201</c:v>
                      </c:pt>
                      <c:pt idx="252">
                        <c:v>44202</c:v>
                      </c:pt>
                      <c:pt idx="253">
                        <c:v>44203</c:v>
                      </c:pt>
                      <c:pt idx="254">
                        <c:v>44204</c:v>
                      </c:pt>
                      <c:pt idx="255">
                        <c:v>44207</c:v>
                      </c:pt>
                      <c:pt idx="256">
                        <c:v>44208</c:v>
                      </c:pt>
                      <c:pt idx="257">
                        <c:v>44209</c:v>
                      </c:pt>
                      <c:pt idx="258">
                        <c:v>44210</c:v>
                      </c:pt>
                      <c:pt idx="259">
                        <c:v>44211</c:v>
                      </c:pt>
                      <c:pt idx="260">
                        <c:v>44214</c:v>
                      </c:pt>
                      <c:pt idx="261">
                        <c:v>44215</c:v>
                      </c:pt>
                      <c:pt idx="262">
                        <c:v>44216</c:v>
                      </c:pt>
                      <c:pt idx="263">
                        <c:v>44217</c:v>
                      </c:pt>
                      <c:pt idx="264">
                        <c:v>44218</c:v>
                      </c:pt>
                      <c:pt idx="265">
                        <c:v>44221</c:v>
                      </c:pt>
                      <c:pt idx="266">
                        <c:v>44222</c:v>
                      </c:pt>
                      <c:pt idx="267">
                        <c:v>44223</c:v>
                      </c:pt>
                      <c:pt idx="268">
                        <c:v>44224</c:v>
                      </c:pt>
                      <c:pt idx="269">
                        <c:v>44225</c:v>
                      </c:pt>
                      <c:pt idx="270">
                        <c:v>44228</c:v>
                      </c:pt>
                      <c:pt idx="271">
                        <c:v>44229</c:v>
                      </c:pt>
                      <c:pt idx="272">
                        <c:v>44230</c:v>
                      </c:pt>
                      <c:pt idx="273">
                        <c:v>44231</c:v>
                      </c:pt>
                      <c:pt idx="274">
                        <c:v>44232</c:v>
                      </c:pt>
                      <c:pt idx="275">
                        <c:v>44235</c:v>
                      </c:pt>
                      <c:pt idx="276">
                        <c:v>44236</c:v>
                      </c:pt>
                      <c:pt idx="277">
                        <c:v>44237</c:v>
                      </c:pt>
                      <c:pt idx="278">
                        <c:v>44238</c:v>
                      </c:pt>
                      <c:pt idx="279">
                        <c:v>44239</c:v>
                      </c:pt>
                      <c:pt idx="280">
                        <c:v>44242</c:v>
                      </c:pt>
                      <c:pt idx="281">
                        <c:v>44243</c:v>
                      </c:pt>
                      <c:pt idx="282">
                        <c:v>44244</c:v>
                      </c:pt>
                      <c:pt idx="283">
                        <c:v>44245</c:v>
                      </c:pt>
                      <c:pt idx="284">
                        <c:v>44246</c:v>
                      </c:pt>
                      <c:pt idx="285">
                        <c:v>44249</c:v>
                      </c:pt>
                      <c:pt idx="286">
                        <c:v>44250</c:v>
                      </c:pt>
                      <c:pt idx="287">
                        <c:v>44251</c:v>
                      </c:pt>
                      <c:pt idx="288">
                        <c:v>44252</c:v>
                      </c:pt>
                      <c:pt idx="289">
                        <c:v>44253</c:v>
                      </c:pt>
                      <c:pt idx="290">
                        <c:v>44256</c:v>
                      </c:pt>
                      <c:pt idx="291">
                        <c:v>44257</c:v>
                      </c:pt>
                      <c:pt idx="292">
                        <c:v>44258</c:v>
                      </c:pt>
                      <c:pt idx="293">
                        <c:v>44259</c:v>
                      </c:pt>
                      <c:pt idx="294">
                        <c:v>44260</c:v>
                      </c:pt>
                      <c:pt idx="295">
                        <c:v>44263</c:v>
                      </c:pt>
                      <c:pt idx="296">
                        <c:v>44264</c:v>
                      </c:pt>
                      <c:pt idx="297">
                        <c:v>44265</c:v>
                      </c:pt>
                      <c:pt idx="298">
                        <c:v>44266</c:v>
                      </c:pt>
                      <c:pt idx="299">
                        <c:v>44267</c:v>
                      </c:pt>
                      <c:pt idx="300">
                        <c:v>44270</c:v>
                      </c:pt>
                      <c:pt idx="301">
                        <c:v>44271</c:v>
                      </c:pt>
                      <c:pt idx="302">
                        <c:v>44272</c:v>
                      </c:pt>
                      <c:pt idx="303">
                        <c:v>44273</c:v>
                      </c:pt>
                      <c:pt idx="304">
                        <c:v>44274</c:v>
                      </c:pt>
                      <c:pt idx="305">
                        <c:v>44277</c:v>
                      </c:pt>
                      <c:pt idx="306">
                        <c:v>44278</c:v>
                      </c:pt>
                      <c:pt idx="307">
                        <c:v>44279</c:v>
                      </c:pt>
                      <c:pt idx="308">
                        <c:v>44280</c:v>
                      </c:pt>
                      <c:pt idx="309">
                        <c:v>44281</c:v>
                      </c:pt>
                      <c:pt idx="310">
                        <c:v>44284</c:v>
                      </c:pt>
                      <c:pt idx="311">
                        <c:v>44285</c:v>
                      </c:pt>
                      <c:pt idx="312">
                        <c:v>44286</c:v>
                      </c:pt>
                      <c:pt idx="313">
                        <c:v>44287</c:v>
                      </c:pt>
                      <c:pt idx="314">
                        <c:v>44292</c:v>
                      </c:pt>
                      <c:pt idx="315">
                        <c:v>44293</c:v>
                      </c:pt>
                      <c:pt idx="316">
                        <c:v>44294</c:v>
                      </c:pt>
                      <c:pt idx="317">
                        <c:v>44295</c:v>
                      </c:pt>
                      <c:pt idx="318">
                        <c:v>44298</c:v>
                      </c:pt>
                      <c:pt idx="319">
                        <c:v>44299</c:v>
                      </c:pt>
                      <c:pt idx="320">
                        <c:v>44300</c:v>
                      </c:pt>
                      <c:pt idx="321">
                        <c:v>44301</c:v>
                      </c:pt>
                      <c:pt idx="322">
                        <c:v>44302</c:v>
                      </c:pt>
                      <c:pt idx="323">
                        <c:v>44305</c:v>
                      </c:pt>
                      <c:pt idx="324">
                        <c:v>44306</c:v>
                      </c:pt>
                      <c:pt idx="325">
                        <c:v>44307</c:v>
                      </c:pt>
                      <c:pt idx="326">
                        <c:v>44308</c:v>
                      </c:pt>
                      <c:pt idx="327">
                        <c:v>44309</c:v>
                      </c:pt>
                      <c:pt idx="328">
                        <c:v>44312</c:v>
                      </c:pt>
                      <c:pt idx="329">
                        <c:v>44313</c:v>
                      </c:pt>
                      <c:pt idx="330">
                        <c:v>44314</c:v>
                      </c:pt>
                      <c:pt idx="331">
                        <c:v>44315</c:v>
                      </c:pt>
                      <c:pt idx="332">
                        <c:v>44316</c:v>
                      </c:pt>
                      <c:pt idx="333">
                        <c:v>44320</c:v>
                      </c:pt>
                      <c:pt idx="334">
                        <c:v>44321</c:v>
                      </c:pt>
                      <c:pt idx="335">
                        <c:v>44322</c:v>
                      </c:pt>
                      <c:pt idx="336">
                        <c:v>44323</c:v>
                      </c:pt>
                      <c:pt idx="337">
                        <c:v>44326</c:v>
                      </c:pt>
                      <c:pt idx="338">
                        <c:v>44327</c:v>
                      </c:pt>
                      <c:pt idx="339">
                        <c:v>44328</c:v>
                      </c:pt>
                      <c:pt idx="340">
                        <c:v>44329</c:v>
                      </c:pt>
                      <c:pt idx="341">
                        <c:v>44330</c:v>
                      </c:pt>
                      <c:pt idx="342">
                        <c:v>44333</c:v>
                      </c:pt>
                      <c:pt idx="343">
                        <c:v>44334</c:v>
                      </c:pt>
                      <c:pt idx="344">
                        <c:v>44335</c:v>
                      </c:pt>
                      <c:pt idx="345">
                        <c:v>44336</c:v>
                      </c:pt>
                      <c:pt idx="346">
                        <c:v>44337</c:v>
                      </c:pt>
                      <c:pt idx="347">
                        <c:v>44340</c:v>
                      </c:pt>
                      <c:pt idx="348">
                        <c:v>44341</c:v>
                      </c:pt>
                      <c:pt idx="349">
                        <c:v>44342</c:v>
                      </c:pt>
                      <c:pt idx="350">
                        <c:v>44343</c:v>
                      </c:pt>
                      <c:pt idx="351">
                        <c:v>44344</c:v>
                      </c:pt>
                      <c:pt idx="352">
                        <c:v>44348</c:v>
                      </c:pt>
                      <c:pt idx="353">
                        <c:v>44349</c:v>
                      </c:pt>
                      <c:pt idx="354">
                        <c:v>44350</c:v>
                      </c:pt>
                      <c:pt idx="355">
                        <c:v>44351</c:v>
                      </c:pt>
                      <c:pt idx="356">
                        <c:v>44354</c:v>
                      </c:pt>
                      <c:pt idx="357">
                        <c:v>44355</c:v>
                      </c:pt>
                      <c:pt idx="358">
                        <c:v>44356</c:v>
                      </c:pt>
                      <c:pt idx="359">
                        <c:v>44357</c:v>
                      </c:pt>
                      <c:pt idx="360">
                        <c:v>44358</c:v>
                      </c:pt>
                      <c:pt idx="361">
                        <c:v>44361</c:v>
                      </c:pt>
                      <c:pt idx="362">
                        <c:v>44362</c:v>
                      </c:pt>
                      <c:pt idx="363">
                        <c:v>44363</c:v>
                      </c:pt>
                      <c:pt idx="364">
                        <c:v>44364</c:v>
                      </c:pt>
                      <c:pt idx="365">
                        <c:v>44365</c:v>
                      </c:pt>
                      <c:pt idx="366">
                        <c:v>44368</c:v>
                      </c:pt>
                      <c:pt idx="367">
                        <c:v>44369</c:v>
                      </c:pt>
                      <c:pt idx="368">
                        <c:v>44370</c:v>
                      </c:pt>
                      <c:pt idx="369">
                        <c:v>44371</c:v>
                      </c:pt>
                      <c:pt idx="370">
                        <c:v>44372</c:v>
                      </c:pt>
                      <c:pt idx="371">
                        <c:v>44375</c:v>
                      </c:pt>
                      <c:pt idx="372">
                        <c:v>44376</c:v>
                      </c:pt>
                      <c:pt idx="373">
                        <c:v>44377</c:v>
                      </c:pt>
                      <c:pt idx="374">
                        <c:v>44378</c:v>
                      </c:pt>
                      <c:pt idx="375">
                        <c:v>44379</c:v>
                      </c:pt>
                      <c:pt idx="376">
                        <c:v>44382</c:v>
                      </c:pt>
                      <c:pt idx="377">
                        <c:v>44383</c:v>
                      </c:pt>
                      <c:pt idx="378">
                        <c:v>44384</c:v>
                      </c:pt>
                      <c:pt idx="379">
                        <c:v>44385</c:v>
                      </c:pt>
                      <c:pt idx="380">
                        <c:v>44386</c:v>
                      </c:pt>
                      <c:pt idx="381">
                        <c:v>44389</c:v>
                      </c:pt>
                      <c:pt idx="382">
                        <c:v>44390</c:v>
                      </c:pt>
                      <c:pt idx="383">
                        <c:v>44391</c:v>
                      </c:pt>
                      <c:pt idx="384">
                        <c:v>44392</c:v>
                      </c:pt>
                      <c:pt idx="385">
                        <c:v>44393</c:v>
                      </c:pt>
                      <c:pt idx="386">
                        <c:v>44396</c:v>
                      </c:pt>
                      <c:pt idx="387">
                        <c:v>44397</c:v>
                      </c:pt>
                      <c:pt idx="388">
                        <c:v>44398</c:v>
                      </c:pt>
                      <c:pt idx="389">
                        <c:v>44399</c:v>
                      </c:pt>
                      <c:pt idx="390">
                        <c:v>44400</c:v>
                      </c:pt>
                      <c:pt idx="391">
                        <c:v>44403</c:v>
                      </c:pt>
                      <c:pt idx="392">
                        <c:v>44404</c:v>
                      </c:pt>
                      <c:pt idx="393">
                        <c:v>44405</c:v>
                      </c:pt>
                      <c:pt idx="394">
                        <c:v>44406</c:v>
                      </c:pt>
                      <c:pt idx="395">
                        <c:v>44407</c:v>
                      </c:pt>
                      <c:pt idx="396">
                        <c:v>44410</c:v>
                      </c:pt>
                      <c:pt idx="397">
                        <c:v>44411</c:v>
                      </c:pt>
                      <c:pt idx="398">
                        <c:v>44412</c:v>
                      </c:pt>
                      <c:pt idx="399">
                        <c:v>44413</c:v>
                      </c:pt>
                      <c:pt idx="400">
                        <c:v>44414</c:v>
                      </c:pt>
                      <c:pt idx="401">
                        <c:v>44417</c:v>
                      </c:pt>
                      <c:pt idx="402">
                        <c:v>44418</c:v>
                      </c:pt>
                      <c:pt idx="403">
                        <c:v>44419</c:v>
                      </c:pt>
                      <c:pt idx="404">
                        <c:v>44420</c:v>
                      </c:pt>
                      <c:pt idx="405">
                        <c:v>44421</c:v>
                      </c:pt>
                      <c:pt idx="406">
                        <c:v>44424</c:v>
                      </c:pt>
                      <c:pt idx="407">
                        <c:v>44425</c:v>
                      </c:pt>
                      <c:pt idx="408">
                        <c:v>44426</c:v>
                      </c:pt>
                      <c:pt idx="409">
                        <c:v>44427</c:v>
                      </c:pt>
                      <c:pt idx="410">
                        <c:v>44428</c:v>
                      </c:pt>
                      <c:pt idx="411">
                        <c:v>44431</c:v>
                      </c:pt>
                      <c:pt idx="412">
                        <c:v>44432</c:v>
                      </c:pt>
                      <c:pt idx="413">
                        <c:v>44433</c:v>
                      </c:pt>
                      <c:pt idx="414">
                        <c:v>44434</c:v>
                      </c:pt>
                      <c:pt idx="415">
                        <c:v>44435</c:v>
                      </c:pt>
                      <c:pt idx="416">
                        <c:v>44439</c:v>
                      </c:pt>
                      <c:pt idx="417">
                        <c:v>44440</c:v>
                      </c:pt>
                      <c:pt idx="418">
                        <c:v>44441</c:v>
                      </c:pt>
                      <c:pt idx="419">
                        <c:v>44442</c:v>
                      </c:pt>
                      <c:pt idx="420">
                        <c:v>44445</c:v>
                      </c:pt>
                      <c:pt idx="421">
                        <c:v>44446</c:v>
                      </c:pt>
                      <c:pt idx="422">
                        <c:v>44447</c:v>
                      </c:pt>
                      <c:pt idx="423">
                        <c:v>44448</c:v>
                      </c:pt>
                      <c:pt idx="424">
                        <c:v>44449</c:v>
                      </c:pt>
                      <c:pt idx="425">
                        <c:v>44452</c:v>
                      </c:pt>
                      <c:pt idx="426">
                        <c:v>44453</c:v>
                      </c:pt>
                      <c:pt idx="427">
                        <c:v>44454</c:v>
                      </c:pt>
                      <c:pt idx="428">
                        <c:v>44455</c:v>
                      </c:pt>
                      <c:pt idx="429">
                        <c:v>44456</c:v>
                      </c:pt>
                      <c:pt idx="430">
                        <c:v>44459</c:v>
                      </c:pt>
                      <c:pt idx="431">
                        <c:v>44460</c:v>
                      </c:pt>
                      <c:pt idx="432">
                        <c:v>44461</c:v>
                      </c:pt>
                      <c:pt idx="433">
                        <c:v>44462</c:v>
                      </c:pt>
                      <c:pt idx="434">
                        <c:v>44463</c:v>
                      </c:pt>
                      <c:pt idx="435">
                        <c:v>44466</c:v>
                      </c:pt>
                      <c:pt idx="436">
                        <c:v>44467</c:v>
                      </c:pt>
                      <c:pt idx="437">
                        <c:v>44468</c:v>
                      </c:pt>
                      <c:pt idx="438">
                        <c:v>44469</c:v>
                      </c:pt>
                      <c:pt idx="439">
                        <c:v>44470</c:v>
                      </c:pt>
                      <c:pt idx="440">
                        <c:v>44473</c:v>
                      </c:pt>
                      <c:pt idx="441">
                        <c:v>44474</c:v>
                      </c:pt>
                      <c:pt idx="442">
                        <c:v>44475</c:v>
                      </c:pt>
                      <c:pt idx="443">
                        <c:v>44476</c:v>
                      </c:pt>
                      <c:pt idx="444">
                        <c:v>44477</c:v>
                      </c:pt>
                      <c:pt idx="445">
                        <c:v>44480</c:v>
                      </c:pt>
                      <c:pt idx="446">
                        <c:v>44481</c:v>
                      </c:pt>
                      <c:pt idx="447">
                        <c:v>44482</c:v>
                      </c:pt>
                      <c:pt idx="448">
                        <c:v>44483</c:v>
                      </c:pt>
                      <c:pt idx="449">
                        <c:v>44484</c:v>
                      </c:pt>
                      <c:pt idx="450">
                        <c:v>44487</c:v>
                      </c:pt>
                      <c:pt idx="451">
                        <c:v>44488</c:v>
                      </c:pt>
                      <c:pt idx="452">
                        <c:v>44489</c:v>
                      </c:pt>
                      <c:pt idx="453">
                        <c:v>44490</c:v>
                      </c:pt>
                      <c:pt idx="454">
                        <c:v>44491</c:v>
                      </c:pt>
                      <c:pt idx="455">
                        <c:v>44494</c:v>
                      </c:pt>
                      <c:pt idx="456">
                        <c:v>44495</c:v>
                      </c:pt>
                      <c:pt idx="457">
                        <c:v>44496</c:v>
                      </c:pt>
                      <c:pt idx="458">
                        <c:v>44497</c:v>
                      </c:pt>
                      <c:pt idx="459">
                        <c:v>44498</c:v>
                      </c:pt>
                      <c:pt idx="460">
                        <c:v>44501</c:v>
                      </c:pt>
                      <c:pt idx="461">
                        <c:v>44502</c:v>
                      </c:pt>
                      <c:pt idx="462">
                        <c:v>44503</c:v>
                      </c:pt>
                      <c:pt idx="463">
                        <c:v>44504</c:v>
                      </c:pt>
                      <c:pt idx="464">
                        <c:v>44505</c:v>
                      </c:pt>
                      <c:pt idx="465">
                        <c:v>44508</c:v>
                      </c:pt>
                      <c:pt idx="466">
                        <c:v>44509</c:v>
                      </c:pt>
                      <c:pt idx="467">
                        <c:v>44510</c:v>
                      </c:pt>
                      <c:pt idx="468">
                        <c:v>44511</c:v>
                      </c:pt>
                      <c:pt idx="469">
                        <c:v>44512</c:v>
                      </c:pt>
                      <c:pt idx="470">
                        <c:v>44515</c:v>
                      </c:pt>
                      <c:pt idx="471">
                        <c:v>44516</c:v>
                      </c:pt>
                      <c:pt idx="472">
                        <c:v>44517</c:v>
                      </c:pt>
                      <c:pt idx="473">
                        <c:v>44518</c:v>
                      </c:pt>
                      <c:pt idx="474">
                        <c:v>44519</c:v>
                      </c:pt>
                      <c:pt idx="475">
                        <c:v>44522</c:v>
                      </c:pt>
                      <c:pt idx="476">
                        <c:v>44523</c:v>
                      </c:pt>
                      <c:pt idx="477">
                        <c:v>44524</c:v>
                      </c:pt>
                      <c:pt idx="478">
                        <c:v>44525</c:v>
                      </c:pt>
                      <c:pt idx="479">
                        <c:v>44526</c:v>
                      </c:pt>
                      <c:pt idx="480">
                        <c:v>44529</c:v>
                      </c:pt>
                      <c:pt idx="481">
                        <c:v>44530</c:v>
                      </c:pt>
                      <c:pt idx="482">
                        <c:v>44531</c:v>
                      </c:pt>
                      <c:pt idx="483">
                        <c:v>44532</c:v>
                      </c:pt>
                      <c:pt idx="484">
                        <c:v>44533</c:v>
                      </c:pt>
                      <c:pt idx="485">
                        <c:v>44536</c:v>
                      </c:pt>
                      <c:pt idx="486">
                        <c:v>44537</c:v>
                      </c:pt>
                      <c:pt idx="487">
                        <c:v>44538</c:v>
                      </c:pt>
                      <c:pt idx="488">
                        <c:v>44539</c:v>
                      </c:pt>
                      <c:pt idx="489">
                        <c:v>44540</c:v>
                      </c:pt>
                      <c:pt idx="490">
                        <c:v>44543</c:v>
                      </c:pt>
                      <c:pt idx="491">
                        <c:v>44544</c:v>
                      </c:pt>
                      <c:pt idx="492">
                        <c:v>44545</c:v>
                      </c:pt>
                      <c:pt idx="493">
                        <c:v>44546</c:v>
                      </c:pt>
                      <c:pt idx="494">
                        <c:v>44547</c:v>
                      </c:pt>
                      <c:pt idx="495">
                        <c:v>44550</c:v>
                      </c:pt>
                      <c:pt idx="496">
                        <c:v>44551</c:v>
                      </c:pt>
                      <c:pt idx="497">
                        <c:v>44552</c:v>
                      </c:pt>
                      <c:pt idx="498">
                        <c:v>44553</c:v>
                      </c:pt>
                      <c:pt idx="499">
                        <c:v>44554</c:v>
                      </c:pt>
                      <c:pt idx="500">
                        <c:v>44559</c:v>
                      </c:pt>
                      <c:pt idx="501">
                        <c:v>44560</c:v>
                      </c:pt>
                      <c:pt idx="502">
                        <c:v>44561</c:v>
                      </c:pt>
                      <c:pt idx="503">
                        <c:v>44565</c:v>
                      </c:pt>
                      <c:pt idx="504">
                        <c:v>44566</c:v>
                      </c:pt>
                      <c:pt idx="505">
                        <c:v>44567</c:v>
                      </c:pt>
                      <c:pt idx="506">
                        <c:v>44568</c:v>
                      </c:pt>
                      <c:pt idx="507">
                        <c:v>44571</c:v>
                      </c:pt>
                      <c:pt idx="508">
                        <c:v>44572</c:v>
                      </c:pt>
                      <c:pt idx="509">
                        <c:v>44573</c:v>
                      </c:pt>
                      <c:pt idx="510">
                        <c:v>44574</c:v>
                      </c:pt>
                      <c:pt idx="511">
                        <c:v>44575</c:v>
                      </c:pt>
                      <c:pt idx="512">
                        <c:v>44578</c:v>
                      </c:pt>
                      <c:pt idx="513">
                        <c:v>44579</c:v>
                      </c:pt>
                      <c:pt idx="514">
                        <c:v>44580</c:v>
                      </c:pt>
                      <c:pt idx="515">
                        <c:v>44581</c:v>
                      </c:pt>
                      <c:pt idx="516">
                        <c:v>44582</c:v>
                      </c:pt>
                      <c:pt idx="517">
                        <c:v>44585</c:v>
                      </c:pt>
                      <c:pt idx="518">
                        <c:v>44586</c:v>
                      </c:pt>
                      <c:pt idx="519">
                        <c:v>44587</c:v>
                      </c:pt>
                      <c:pt idx="520">
                        <c:v>44588</c:v>
                      </c:pt>
                      <c:pt idx="521">
                        <c:v>44589</c:v>
                      </c:pt>
                      <c:pt idx="522">
                        <c:v>44592</c:v>
                      </c:pt>
                      <c:pt idx="523">
                        <c:v>44593</c:v>
                      </c:pt>
                      <c:pt idx="524">
                        <c:v>44594</c:v>
                      </c:pt>
                      <c:pt idx="525">
                        <c:v>44595</c:v>
                      </c:pt>
                      <c:pt idx="526">
                        <c:v>44596</c:v>
                      </c:pt>
                      <c:pt idx="527">
                        <c:v>44599</c:v>
                      </c:pt>
                      <c:pt idx="528">
                        <c:v>44600</c:v>
                      </c:pt>
                      <c:pt idx="529">
                        <c:v>44601</c:v>
                      </c:pt>
                      <c:pt idx="530">
                        <c:v>44602</c:v>
                      </c:pt>
                      <c:pt idx="531">
                        <c:v>44603</c:v>
                      </c:pt>
                      <c:pt idx="532">
                        <c:v>44606</c:v>
                      </c:pt>
                      <c:pt idx="533">
                        <c:v>44607</c:v>
                      </c:pt>
                      <c:pt idx="534">
                        <c:v>44608</c:v>
                      </c:pt>
                      <c:pt idx="535">
                        <c:v>44609</c:v>
                      </c:pt>
                      <c:pt idx="536">
                        <c:v>44610</c:v>
                      </c:pt>
                      <c:pt idx="537">
                        <c:v>44613</c:v>
                      </c:pt>
                      <c:pt idx="538">
                        <c:v>44614</c:v>
                      </c:pt>
                      <c:pt idx="539">
                        <c:v>44615</c:v>
                      </c:pt>
                      <c:pt idx="540">
                        <c:v>44616</c:v>
                      </c:pt>
                      <c:pt idx="541">
                        <c:v>44617</c:v>
                      </c:pt>
                      <c:pt idx="542">
                        <c:v>44620</c:v>
                      </c:pt>
                      <c:pt idx="543">
                        <c:v>44621</c:v>
                      </c:pt>
                      <c:pt idx="544">
                        <c:v>44622</c:v>
                      </c:pt>
                      <c:pt idx="545">
                        <c:v>44623</c:v>
                      </c:pt>
                      <c:pt idx="546">
                        <c:v>44624</c:v>
                      </c:pt>
                      <c:pt idx="547">
                        <c:v>44627</c:v>
                      </c:pt>
                      <c:pt idx="548">
                        <c:v>44628</c:v>
                      </c:pt>
                      <c:pt idx="549">
                        <c:v>44629</c:v>
                      </c:pt>
                      <c:pt idx="550">
                        <c:v>44630</c:v>
                      </c:pt>
                      <c:pt idx="551">
                        <c:v>44631</c:v>
                      </c:pt>
                      <c:pt idx="552">
                        <c:v>44634</c:v>
                      </c:pt>
                      <c:pt idx="553">
                        <c:v>44635</c:v>
                      </c:pt>
                      <c:pt idx="554">
                        <c:v>44636</c:v>
                      </c:pt>
                      <c:pt idx="555">
                        <c:v>44637</c:v>
                      </c:pt>
                      <c:pt idx="556">
                        <c:v>44638</c:v>
                      </c:pt>
                      <c:pt idx="557">
                        <c:v>44641</c:v>
                      </c:pt>
                      <c:pt idx="558">
                        <c:v>44642</c:v>
                      </c:pt>
                      <c:pt idx="559">
                        <c:v>44643</c:v>
                      </c:pt>
                      <c:pt idx="560">
                        <c:v>44644</c:v>
                      </c:pt>
                      <c:pt idx="561">
                        <c:v>44645</c:v>
                      </c:pt>
                      <c:pt idx="562">
                        <c:v>44648</c:v>
                      </c:pt>
                      <c:pt idx="563">
                        <c:v>44649</c:v>
                      </c:pt>
                      <c:pt idx="564">
                        <c:v>44650</c:v>
                      </c:pt>
                      <c:pt idx="565">
                        <c:v>44651</c:v>
                      </c:pt>
                      <c:pt idx="566">
                        <c:v>44652</c:v>
                      </c:pt>
                      <c:pt idx="567">
                        <c:v>44655</c:v>
                      </c:pt>
                      <c:pt idx="568">
                        <c:v>44656</c:v>
                      </c:pt>
                      <c:pt idx="569">
                        <c:v>44657</c:v>
                      </c:pt>
                      <c:pt idx="570">
                        <c:v>44658</c:v>
                      </c:pt>
                      <c:pt idx="571">
                        <c:v>44659</c:v>
                      </c:pt>
                      <c:pt idx="572">
                        <c:v>44662</c:v>
                      </c:pt>
                      <c:pt idx="573">
                        <c:v>44663</c:v>
                      </c:pt>
                      <c:pt idx="574">
                        <c:v>44664</c:v>
                      </c:pt>
                      <c:pt idx="575">
                        <c:v>44665</c:v>
                      </c:pt>
                      <c:pt idx="576">
                        <c:v>44670</c:v>
                      </c:pt>
                      <c:pt idx="577">
                        <c:v>44671</c:v>
                      </c:pt>
                      <c:pt idx="578">
                        <c:v>44672</c:v>
                      </c:pt>
                      <c:pt idx="579">
                        <c:v>44673</c:v>
                      </c:pt>
                      <c:pt idx="580">
                        <c:v>44676</c:v>
                      </c:pt>
                      <c:pt idx="581">
                        <c:v>44677</c:v>
                      </c:pt>
                      <c:pt idx="582">
                        <c:v>44678</c:v>
                      </c:pt>
                      <c:pt idx="583">
                        <c:v>44679</c:v>
                      </c:pt>
                      <c:pt idx="584">
                        <c:v>44680</c:v>
                      </c:pt>
                      <c:pt idx="585">
                        <c:v>44683</c:v>
                      </c:pt>
                      <c:pt idx="586">
                        <c:v>44684</c:v>
                      </c:pt>
                      <c:pt idx="587">
                        <c:v>44685</c:v>
                      </c:pt>
                      <c:pt idx="588">
                        <c:v>44686</c:v>
                      </c:pt>
                      <c:pt idx="589">
                        <c:v>44687</c:v>
                      </c:pt>
                      <c:pt idx="590">
                        <c:v>44690</c:v>
                      </c:pt>
                      <c:pt idx="591">
                        <c:v>44691</c:v>
                      </c:pt>
                      <c:pt idx="592">
                        <c:v>44692</c:v>
                      </c:pt>
                      <c:pt idx="593">
                        <c:v>44693</c:v>
                      </c:pt>
                      <c:pt idx="594">
                        <c:v>44694</c:v>
                      </c:pt>
                      <c:pt idx="595">
                        <c:v>44697</c:v>
                      </c:pt>
                      <c:pt idx="596">
                        <c:v>44698</c:v>
                      </c:pt>
                      <c:pt idx="597">
                        <c:v>44699</c:v>
                      </c:pt>
                      <c:pt idx="598">
                        <c:v>44700</c:v>
                      </c:pt>
                      <c:pt idx="599">
                        <c:v>44701</c:v>
                      </c:pt>
                      <c:pt idx="600">
                        <c:v>44704</c:v>
                      </c:pt>
                      <c:pt idx="601">
                        <c:v>44705</c:v>
                      </c:pt>
                      <c:pt idx="602">
                        <c:v>44706</c:v>
                      </c:pt>
                      <c:pt idx="603">
                        <c:v>44707</c:v>
                      </c:pt>
                      <c:pt idx="604">
                        <c:v>44708</c:v>
                      </c:pt>
                      <c:pt idx="605">
                        <c:v>44711</c:v>
                      </c:pt>
                      <c:pt idx="606">
                        <c:v>44712</c:v>
                      </c:pt>
                      <c:pt idx="607">
                        <c:v>44713</c:v>
                      </c:pt>
                      <c:pt idx="608">
                        <c:v>44714</c:v>
                      </c:pt>
                      <c:pt idx="609">
                        <c:v>44715</c:v>
                      </c:pt>
                      <c:pt idx="610">
                        <c:v>44718</c:v>
                      </c:pt>
                      <c:pt idx="611">
                        <c:v>44719</c:v>
                      </c:pt>
                      <c:pt idx="612">
                        <c:v>44720</c:v>
                      </c:pt>
                      <c:pt idx="613">
                        <c:v>44721</c:v>
                      </c:pt>
                      <c:pt idx="614">
                        <c:v>44722</c:v>
                      </c:pt>
                      <c:pt idx="615">
                        <c:v>44725</c:v>
                      </c:pt>
                      <c:pt idx="616">
                        <c:v>44726</c:v>
                      </c:pt>
                      <c:pt idx="617">
                        <c:v>44727</c:v>
                      </c:pt>
                      <c:pt idx="618">
                        <c:v>44728</c:v>
                      </c:pt>
                      <c:pt idx="619">
                        <c:v>44729</c:v>
                      </c:pt>
                      <c:pt idx="620">
                        <c:v>44732</c:v>
                      </c:pt>
                      <c:pt idx="621">
                        <c:v>44733</c:v>
                      </c:pt>
                      <c:pt idx="622">
                        <c:v>44734</c:v>
                      </c:pt>
                      <c:pt idx="623">
                        <c:v>44735</c:v>
                      </c:pt>
                      <c:pt idx="624">
                        <c:v>44736</c:v>
                      </c:pt>
                      <c:pt idx="625">
                        <c:v>44739</c:v>
                      </c:pt>
                      <c:pt idx="626">
                        <c:v>44740</c:v>
                      </c:pt>
                      <c:pt idx="627">
                        <c:v>44741</c:v>
                      </c:pt>
                      <c:pt idx="628">
                        <c:v>44742</c:v>
                      </c:pt>
                      <c:pt idx="629">
                        <c:v>44743</c:v>
                      </c:pt>
                      <c:pt idx="630">
                        <c:v>44746</c:v>
                      </c:pt>
                      <c:pt idx="631">
                        <c:v>44747</c:v>
                      </c:pt>
                      <c:pt idx="632">
                        <c:v>44748</c:v>
                      </c:pt>
                      <c:pt idx="633">
                        <c:v>44749</c:v>
                      </c:pt>
                      <c:pt idx="634">
                        <c:v>44750</c:v>
                      </c:pt>
                      <c:pt idx="635">
                        <c:v>44753</c:v>
                      </c:pt>
                      <c:pt idx="636">
                        <c:v>44754</c:v>
                      </c:pt>
                      <c:pt idx="637">
                        <c:v>44755</c:v>
                      </c:pt>
                      <c:pt idx="638">
                        <c:v>44756</c:v>
                      </c:pt>
                      <c:pt idx="639">
                        <c:v>44757</c:v>
                      </c:pt>
                      <c:pt idx="640">
                        <c:v>44760</c:v>
                      </c:pt>
                      <c:pt idx="641">
                        <c:v>44761</c:v>
                      </c:pt>
                      <c:pt idx="642">
                        <c:v>44762</c:v>
                      </c:pt>
                      <c:pt idx="643">
                        <c:v>44763</c:v>
                      </c:pt>
                      <c:pt idx="644">
                        <c:v>44764</c:v>
                      </c:pt>
                      <c:pt idx="645">
                        <c:v>44767</c:v>
                      </c:pt>
                      <c:pt idx="646">
                        <c:v>44768</c:v>
                      </c:pt>
                      <c:pt idx="647">
                        <c:v>44769</c:v>
                      </c:pt>
                      <c:pt idx="648">
                        <c:v>44770</c:v>
                      </c:pt>
                      <c:pt idx="649">
                        <c:v>44771</c:v>
                      </c:pt>
                      <c:pt idx="650">
                        <c:v>44774</c:v>
                      </c:pt>
                      <c:pt idx="651">
                        <c:v>44775</c:v>
                      </c:pt>
                      <c:pt idx="652">
                        <c:v>44776</c:v>
                      </c:pt>
                      <c:pt idx="653">
                        <c:v>44777</c:v>
                      </c:pt>
                      <c:pt idx="654">
                        <c:v>44778</c:v>
                      </c:pt>
                      <c:pt idx="655">
                        <c:v>44781</c:v>
                      </c:pt>
                      <c:pt idx="656">
                        <c:v>44782</c:v>
                      </c:pt>
                      <c:pt idx="657">
                        <c:v>44783</c:v>
                      </c:pt>
                      <c:pt idx="658">
                        <c:v>44784</c:v>
                      </c:pt>
                      <c:pt idx="659">
                        <c:v>44785</c:v>
                      </c:pt>
                      <c:pt idx="660">
                        <c:v>44788</c:v>
                      </c:pt>
                      <c:pt idx="661">
                        <c:v>44789</c:v>
                      </c:pt>
                      <c:pt idx="662">
                        <c:v>44790</c:v>
                      </c:pt>
                      <c:pt idx="663">
                        <c:v>44791</c:v>
                      </c:pt>
                      <c:pt idx="664">
                        <c:v>44792</c:v>
                      </c:pt>
                      <c:pt idx="665">
                        <c:v>44795</c:v>
                      </c:pt>
                      <c:pt idx="666">
                        <c:v>44796</c:v>
                      </c:pt>
                      <c:pt idx="667">
                        <c:v>44797</c:v>
                      </c:pt>
                      <c:pt idx="668">
                        <c:v>44798</c:v>
                      </c:pt>
                      <c:pt idx="669">
                        <c:v>44799</c:v>
                      </c:pt>
                      <c:pt idx="670">
                        <c:v>44802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45075</c:v>
                      </c:pt>
                      <c:pt idx="858">
                        <c:v>45076</c:v>
                      </c:pt>
                      <c:pt idx="859">
                        <c:v>45077</c:v>
                      </c:pt>
                      <c:pt idx="860">
                        <c:v>45078</c:v>
                      </c:pt>
                      <c:pt idx="861">
                        <c:v>45079</c:v>
                      </c:pt>
                      <c:pt idx="862">
                        <c:v>45082</c:v>
                      </c:pt>
                      <c:pt idx="863">
                        <c:v>45083</c:v>
                      </c:pt>
                      <c:pt idx="864">
                        <c:v>45084</c:v>
                      </c:pt>
                      <c:pt idx="865">
                        <c:v>45085</c:v>
                      </c:pt>
                      <c:pt idx="866">
                        <c:v>45086</c:v>
                      </c:pt>
                      <c:pt idx="867">
                        <c:v>45089</c:v>
                      </c:pt>
                      <c:pt idx="868">
                        <c:v>45090</c:v>
                      </c:pt>
                      <c:pt idx="869">
                        <c:v>45091</c:v>
                      </c:pt>
                      <c:pt idx="870">
                        <c:v>45092</c:v>
                      </c:pt>
                      <c:pt idx="871">
                        <c:v>45093</c:v>
                      </c:pt>
                      <c:pt idx="872">
                        <c:v>45096</c:v>
                      </c:pt>
                      <c:pt idx="873">
                        <c:v>45097</c:v>
                      </c:pt>
                      <c:pt idx="874">
                        <c:v>45098</c:v>
                      </c:pt>
                      <c:pt idx="875">
                        <c:v>45099</c:v>
                      </c:pt>
                      <c:pt idx="876">
                        <c:v>45100</c:v>
                      </c:pt>
                      <c:pt idx="877">
                        <c:v>45103</c:v>
                      </c:pt>
                      <c:pt idx="878">
                        <c:v>45104</c:v>
                      </c:pt>
                      <c:pt idx="879">
                        <c:v>45105</c:v>
                      </c:pt>
                      <c:pt idx="880">
                        <c:v>45106</c:v>
                      </c:pt>
                      <c:pt idx="881">
                        <c:v>45107</c:v>
                      </c:pt>
                      <c:pt idx="882">
                        <c:v>45110</c:v>
                      </c:pt>
                      <c:pt idx="883">
                        <c:v>45111</c:v>
                      </c:pt>
                      <c:pt idx="884">
                        <c:v>45112</c:v>
                      </c:pt>
                      <c:pt idx="885">
                        <c:v>45113</c:v>
                      </c:pt>
                      <c:pt idx="886">
                        <c:v>45114</c:v>
                      </c:pt>
                      <c:pt idx="887">
                        <c:v>45117</c:v>
                      </c:pt>
                      <c:pt idx="888">
                        <c:v>45118</c:v>
                      </c:pt>
                      <c:pt idx="889">
                        <c:v>45119</c:v>
                      </c:pt>
                      <c:pt idx="890">
                        <c:v>45120</c:v>
                      </c:pt>
                      <c:pt idx="891">
                        <c:v>45121</c:v>
                      </c:pt>
                      <c:pt idx="892">
                        <c:v>45124</c:v>
                      </c:pt>
                      <c:pt idx="893">
                        <c:v>45125</c:v>
                      </c:pt>
                      <c:pt idx="894">
                        <c:v>45126</c:v>
                      </c:pt>
                      <c:pt idx="895">
                        <c:v>45127</c:v>
                      </c:pt>
                      <c:pt idx="896">
                        <c:v>45128</c:v>
                      </c:pt>
                      <c:pt idx="897">
                        <c:v>45131</c:v>
                      </c:pt>
                      <c:pt idx="898">
                        <c:v>45132</c:v>
                      </c:pt>
                      <c:pt idx="899">
                        <c:v>45133</c:v>
                      </c:pt>
                      <c:pt idx="900">
                        <c:v>45134</c:v>
                      </c:pt>
                      <c:pt idx="901">
                        <c:v>45135</c:v>
                      </c:pt>
                      <c:pt idx="902">
                        <c:v>45138</c:v>
                      </c:pt>
                      <c:pt idx="903">
                        <c:v>45139</c:v>
                      </c:pt>
                      <c:pt idx="904">
                        <c:v>45140</c:v>
                      </c:pt>
                      <c:pt idx="905">
                        <c:v>45141</c:v>
                      </c:pt>
                      <c:pt idx="906">
                        <c:v>45142</c:v>
                      </c:pt>
                      <c:pt idx="907">
                        <c:v>45145</c:v>
                      </c:pt>
                      <c:pt idx="908">
                        <c:v>45146</c:v>
                      </c:pt>
                      <c:pt idx="909">
                        <c:v>45147</c:v>
                      </c:pt>
                      <c:pt idx="910">
                        <c:v>45148</c:v>
                      </c:pt>
                      <c:pt idx="911">
                        <c:v>45149</c:v>
                      </c:pt>
                      <c:pt idx="912">
                        <c:v>45152</c:v>
                      </c:pt>
                      <c:pt idx="913">
                        <c:v>45153</c:v>
                      </c:pt>
                      <c:pt idx="914">
                        <c:v>45154</c:v>
                      </c:pt>
                      <c:pt idx="915">
                        <c:v>45155</c:v>
                      </c:pt>
                      <c:pt idx="916">
                        <c:v>45156</c:v>
                      </c:pt>
                      <c:pt idx="917">
                        <c:v>45159</c:v>
                      </c:pt>
                      <c:pt idx="918">
                        <c:v>45160</c:v>
                      </c:pt>
                      <c:pt idx="919">
                        <c:v>45161</c:v>
                      </c:pt>
                      <c:pt idx="920">
                        <c:v>45162</c:v>
                      </c:pt>
                      <c:pt idx="921">
                        <c:v>45163</c:v>
                      </c:pt>
                      <c:pt idx="922">
                        <c:v>45166</c:v>
                      </c:pt>
                      <c:pt idx="923">
                        <c:v>45167</c:v>
                      </c:pt>
                      <c:pt idx="924">
                        <c:v>45168</c:v>
                      </c:pt>
                      <c:pt idx="925">
                        <c:v>45169</c:v>
                      </c:pt>
                      <c:pt idx="926">
                        <c:v>45170</c:v>
                      </c:pt>
                      <c:pt idx="927">
                        <c:v>45173</c:v>
                      </c:pt>
                      <c:pt idx="928">
                        <c:v>45174</c:v>
                      </c:pt>
                      <c:pt idx="929">
                        <c:v>45175</c:v>
                      </c:pt>
                      <c:pt idx="930">
                        <c:v>45176</c:v>
                      </c:pt>
                      <c:pt idx="931">
                        <c:v>45177</c:v>
                      </c:pt>
                      <c:pt idx="932">
                        <c:v>45180</c:v>
                      </c:pt>
                      <c:pt idx="933">
                        <c:v>45181</c:v>
                      </c:pt>
                      <c:pt idx="934">
                        <c:v>45182</c:v>
                      </c:pt>
                      <c:pt idx="935">
                        <c:v>45183</c:v>
                      </c:pt>
                      <c:pt idx="936">
                        <c:v>45184</c:v>
                      </c:pt>
                      <c:pt idx="937">
                        <c:v>45187</c:v>
                      </c:pt>
                      <c:pt idx="938">
                        <c:v>45188</c:v>
                      </c:pt>
                      <c:pt idx="939">
                        <c:v>45189</c:v>
                      </c:pt>
                      <c:pt idx="940">
                        <c:v>45190</c:v>
                      </c:pt>
                      <c:pt idx="941">
                        <c:v>45191</c:v>
                      </c:pt>
                      <c:pt idx="942">
                        <c:v>45194</c:v>
                      </c:pt>
                      <c:pt idx="943">
                        <c:v>45195</c:v>
                      </c:pt>
                      <c:pt idx="944">
                        <c:v>45196</c:v>
                      </c:pt>
                      <c:pt idx="945">
                        <c:v>45197</c:v>
                      </c:pt>
                      <c:pt idx="946">
                        <c:v>45198</c:v>
                      </c:pt>
                      <c:pt idx="947">
                        <c:v>45201</c:v>
                      </c:pt>
                      <c:pt idx="948">
                        <c:v>45202</c:v>
                      </c:pt>
                      <c:pt idx="949">
                        <c:v>45203</c:v>
                      </c:pt>
                      <c:pt idx="950">
                        <c:v>45204</c:v>
                      </c:pt>
                      <c:pt idx="951">
                        <c:v>45205</c:v>
                      </c:pt>
                      <c:pt idx="952">
                        <c:v>45208</c:v>
                      </c:pt>
                      <c:pt idx="953">
                        <c:v>45209</c:v>
                      </c:pt>
                      <c:pt idx="954">
                        <c:v>45210</c:v>
                      </c:pt>
                      <c:pt idx="955">
                        <c:v>45211</c:v>
                      </c:pt>
                      <c:pt idx="956">
                        <c:v>45212</c:v>
                      </c:pt>
                      <c:pt idx="957">
                        <c:v>45215</c:v>
                      </c:pt>
                      <c:pt idx="958">
                        <c:v>45216</c:v>
                      </c:pt>
                      <c:pt idx="959">
                        <c:v>45217</c:v>
                      </c:pt>
                      <c:pt idx="960">
                        <c:v>45218</c:v>
                      </c:pt>
                      <c:pt idx="961">
                        <c:v>45219</c:v>
                      </c:pt>
                      <c:pt idx="962">
                        <c:v>45222</c:v>
                      </c:pt>
                      <c:pt idx="963">
                        <c:v>45223</c:v>
                      </c:pt>
                      <c:pt idx="964">
                        <c:v>45224</c:v>
                      </c:pt>
                      <c:pt idx="965">
                        <c:v>45225</c:v>
                      </c:pt>
                      <c:pt idx="966">
                        <c:v>45226</c:v>
                      </c:pt>
                      <c:pt idx="967">
                        <c:v>45229</c:v>
                      </c:pt>
                      <c:pt idx="968">
                        <c:v>45230</c:v>
                      </c:pt>
                      <c:pt idx="969">
                        <c:v>45231</c:v>
                      </c:pt>
                      <c:pt idx="970">
                        <c:v>45232</c:v>
                      </c:pt>
                      <c:pt idx="971">
                        <c:v>45233</c:v>
                      </c:pt>
                      <c:pt idx="972">
                        <c:v>45236</c:v>
                      </c:pt>
                      <c:pt idx="973">
                        <c:v>45237</c:v>
                      </c:pt>
                      <c:pt idx="974">
                        <c:v>45238</c:v>
                      </c:pt>
                      <c:pt idx="975">
                        <c:v>45239</c:v>
                      </c:pt>
                      <c:pt idx="976">
                        <c:v>45240</c:v>
                      </c:pt>
                      <c:pt idx="977">
                        <c:v>45243</c:v>
                      </c:pt>
                      <c:pt idx="978">
                        <c:v>45244</c:v>
                      </c:pt>
                      <c:pt idx="979">
                        <c:v>45245</c:v>
                      </c:pt>
                      <c:pt idx="980">
                        <c:v>45246</c:v>
                      </c:pt>
                      <c:pt idx="981">
                        <c:v>45247</c:v>
                      </c:pt>
                      <c:pt idx="982">
                        <c:v>45250</c:v>
                      </c:pt>
                      <c:pt idx="983">
                        <c:v>45251</c:v>
                      </c:pt>
                      <c:pt idx="984">
                        <c:v>45252</c:v>
                      </c:pt>
                      <c:pt idx="985">
                        <c:v>45253</c:v>
                      </c:pt>
                      <c:pt idx="986">
                        <c:v>45254</c:v>
                      </c:pt>
                      <c:pt idx="987">
                        <c:v>45257</c:v>
                      </c:pt>
                      <c:pt idx="988">
                        <c:v>45258</c:v>
                      </c:pt>
                      <c:pt idx="989">
                        <c:v>45259</c:v>
                      </c:pt>
                      <c:pt idx="990">
                        <c:v>45260</c:v>
                      </c:pt>
                      <c:pt idx="991">
                        <c:v>45261</c:v>
                      </c:pt>
                      <c:pt idx="992">
                        <c:v>45264</c:v>
                      </c:pt>
                      <c:pt idx="993">
                        <c:v>45265</c:v>
                      </c:pt>
                      <c:pt idx="994">
                        <c:v>45266</c:v>
                      </c:pt>
                      <c:pt idx="995">
                        <c:v>45267</c:v>
                      </c:pt>
                      <c:pt idx="996">
                        <c:v>45268</c:v>
                      </c:pt>
                      <c:pt idx="997">
                        <c:v>45271</c:v>
                      </c:pt>
                      <c:pt idx="998">
                        <c:v>45272</c:v>
                      </c:pt>
                      <c:pt idx="999">
                        <c:v>45273</c:v>
                      </c:pt>
                      <c:pt idx="1000">
                        <c:v>45274</c:v>
                      </c:pt>
                      <c:pt idx="1001">
                        <c:v>45275</c:v>
                      </c:pt>
                      <c:pt idx="1002">
                        <c:v>45278</c:v>
                      </c:pt>
                      <c:pt idx="1003">
                        <c:v>45279</c:v>
                      </c:pt>
                      <c:pt idx="1004">
                        <c:v>45280</c:v>
                      </c:pt>
                      <c:pt idx="1005">
                        <c:v>45281</c:v>
                      </c:pt>
                      <c:pt idx="1006">
                        <c:v>45282</c:v>
                      </c:pt>
                      <c:pt idx="1007">
                        <c:v>45287</c:v>
                      </c:pt>
                      <c:pt idx="1008">
                        <c:v>45288</c:v>
                      </c:pt>
                      <c:pt idx="1009">
                        <c:v>45289</c:v>
                      </c:pt>
                      <c:pt idx="1010">
                        <c:v>45293</c:v>
                      </c:pt>
                      <c:pt idx="1011">
                        <c:v>45294</c:v>
                      </c:pt>
                      <c:pt idx="1012">
                        <c:v>45295</c:v>
                      </c:pt>
                      <c:pt idx="1013">
                        <c:v>45296</c:v>
                      </c:pt>
                      <c:pt idx="1014">
                        <c:v>45299</c:v>
                      </c:pt>
                      <c:pt idx="1015">
                        <c:v>45300</c:v>
                      </c:pt>
                      <c:pt idx="1016">
                        <c:v>45301</c:v>
                      </c:pt>
                      <c:pt idx="1017">
                        <c:v>45302</c:v>
                      </c:pt>
                      <c:pt idx="1018">
                        <c:v>45303</c:v>
                      </c:pt>
                      <c:pt idx="1019">
                        <c:v>45306</c:v>
                      </c:pt>
                      <c:pt idx="1020">
                        <c:v>45307</c:v>
                      </c:pt>
                      <c:pt idx="1021">
                        <c:v>45308</c:v>
                      </c:pt>
                      <c:pt idx="1022">
                        <c:v>45309</c:v>
                      </c:pt>
                      <c:pt idx="1023">
                        <c:v>45310</c:v>
                      </c:pt>
                      <c:pt idx="1024">
                        <c:v>45313</c:v>
                      </c:pt>
                      <c:pt idx="1025">
                        <c:v>45314</c:v>
                      </c:pt>
                      <c:pt idx="1026">
                        <c:v>45315</c:v>
                      </c:pt>
                      <c:pt idx="1027">
                        <c:v>45316</c:v>
                      </c:pt>
                      <c:pt idx="1028">
                        <c:v>45317</c:v>
                      </c:pt>
                      <c:pt idx="1029">
                        <c:v>45320</c:v>
                      </c:pt>
                      <c:pt idx="1030">
                        <c:v>45321</c:v>
                      </c:pt>
                      <c:pt idx="1031">
                        <c:v>45322</c:v>
                      </c:pt>
                      <c:pt idx="1032">
                        <c:v>45323</c:v>
                      </c:pt>
                      <c:pt idx="1033">
                        <c:v>45324</c:v>
                      </c:pt>
                      <c:pt idx="1034">
                        <c:v>45327</c:v>
                      </c:pt>
                      <c:pt idx="1035">
                        <c:v>45328</c:v>
                      </c:pt>
                      <c:pt idx="1036">
                        <c:v>45329</c:v>
                      </c:pt>
                      <c:pt idx="1037">
                        <c:v>45330</c:v>
                      </c:pt>
                      <c:pt idx="1038">
                        <c:v>45331</c:v>
                      </c:pt>
                      <c:pt idx="1039">
                        <c:v>45334</c:v>
                      </c:pt>
                      <c:pt idx="1040">
                        <c:v>45335</c:v>
                      </c:pt>
                      <c:pt idx="1041">
                        <c:v>45336</c:v>
                      </c:pt>
                      <c:pt idx="1042">
                        <c:v>45337</c:v>
                      </c:pt>
                      <c:pt idx="1043">
                        <c:v>45338</c:v>
                      </c:pt>
                      <c:pt idx="1044">
                        <c:v>45341</c:v>
                      </c:pt>
                      <c:pt idx="1045">
                        <c:v>45342</c:v>
                      </c:pt>
                      <c:pt idx="1046">
                        <c:v>45343</c:v>
                      </c:pt>
                      <c:pt idx="1047">
                        <c:v>45344</c:v>
                      </c:pt>
                      <c:pt idx="1048">
                        <c:v>45345</c:v>
                      </c:pt>
                      <c:pt idx="1049">
                        <c:v>45348</c:v>
                      </c:pt>
                      <c:pt idx="1050">
                        <c:v>45349</c:v>
                      </c:pt>
                      <c:pt idx="1051">
                        <c:v>45350</c:v>
                      </c:pt>
                      <c:pt idx="1052">
                        <c:v>45351</c:v>
                      </c:pt>
                      <c:pt idx="1053">
                        <c:v>45352</c:v>
                      </c:pt>
                      <c:pt idx="1054">
                        <c:v>45355</c:v>
                      </c:pt>
                      <c:pt idx="1055">
                        <c:v>45356</c:v>
                      </c:pt>
                      <c:pt idx="1056">
                        <c:v>45357</c:v>
                      </c:pt>
                      <c:pt idx="1057">
                        <c:v>45358</c:v>
                      </c:pt>
                      <c:pt idx="1058">
                        <c:v>45359</c:v>
                      </c:pt>
                      <c:pt idx="1059">
                        <c:v>45362</c:v>
                      </c:pt>
                      <c:pt idx="1060">
                        <c:v>45363</c:v>
                      </c:pt>
                      <c:pt idx="1061">
                        <c:v>45364</c:v>
                      </c:pt>
                      <c:pt idx="1062">
                        <c:v>45365</c:v>
                      </c:pt>
                      <c:pt idx="1063">
                        <c:v>45366</c:v>
                      </c:pt>
                      <c:pt idx="1064">
                        <c:v>45369</c:v>
                      </c:pt>
                      <c:pt idx="1065">
                        <c:v>45370</c:v>
                      </c:pt>
                      <c:pt idx="1066">
                        <c:v>45371</c:v>
                      </c:pt>
                      <c:pt idx="1067">
                        <c:v>45372</c:v>
                      </c:pt>
                      <c:pt idx="1068">
                        <c:v>45373</c:v>
                      </c:pt>
                      <c:pt idx="1069">
                        <c:v>45376</c:v>
                      </c:pt>
                      <c:pt idx="1070">
                        <c:v>45377</c:v>
                      </c:pt>
                      <c:pt idx="1071">
                        <c:v>45378</c:v>
                      </c:pt>
                      <c:pt idx="1072">
                        <c:v>45379</c:v>
                      </c:pt>
                      <c:pt idx="1073">
                        <c:v>45384</c:v>
                      </c:pt>
                      <c:pt idx="1074">
                        <c:v>45385</c:v>
                      </c:pt>
                      <c:pt idx="1075">
                        <c:v>45386</c:v>
                      </c:pt>
                      <c:pt idx="1076">
                        <c:v>45387</c:v>
                      </c:pt>
                      <c:pt idx="1077">
                        <c:v>45390</c:v>
                      </c:pt>
                      <c:pt idx="1078">
                        <c:v>45391</c:v>
                      </c:pt>
                      <c:pt idx="1079">
                        <c:v>45392</c:v>
                      </c:pt>
                      <c:pt idx="1080">
                        <c:v>45393</c:v>
                      </c:pt>
                      <c:pt idx="1081">
                        <c:v>45394</c:v>
                      </c:pt>
                      <c:pt idx="1082">
                        <c:v>45397</c:v>
                      </c:pt>
                      <c:pt idx="1083">
                        <c:v>45398</c:v>
                      </c:pt>
                      <c:pt idx="1084">
                        <c:v>45399</c:v>
                      </c:pt>
                      <c:pt idx="1085">
                        <c:v>45400</c:v>
                      </c:pt>
                      <c:pt idx="1086">
                        <c:v>45401</c:v>
                      </c:pt>
                      <c:pt idx="1087">
                        <c:v>45404</c:v>
                      </c:pt>
                      <c:pt idx="1088">
                        <c:v>45405</c:v>
                      </c:pt>
                      <c:pt idx="1089">
                        <c:v>45406</c:v>
                      </c:pt>
                      <c:pt idx="1090">
                        <c:v>45407</c:v>
                      </c:pt>
                      <c:pt idx="1091">
                        <c:v>45408</c:v>
                      </c:pt>
                      <c:pt idx="1092">
                        <c:v>45411</c:v>
                      </c:pt>
                      <c:pt idx="1093">
                        <c:v>45412</c:v>
                      </c:pt>
                      <c:pt idx="1094">
                        <c:v>45413</c:v>
                      </c:pt>
                      <c:pt idx="1095">
                        <c:v>45414</c:v>
                      </c:pt>
                      <c:pt idx="1096">
                        <c:v>45415</c:v>
                      </c:pt>
                      <c:pt idx="1097">
                        <c:v>45419</c:v>
                      </c:pt>
                      <c:pt idx="1098">
                        <c:v>45420</c:v>
                      </c:pt>
                      <c:pt idx="1099">
                        <c:v>45421</c:v>
                      </c:pt>
                      <c:pt idx="1100">
                        <c:v>45422</c:v>
                      </c:pt>
                      <c:pt idx="1101">
                        <c:v>45425</c:v>
                      </c:pt>
                      <c:pt idx="1102">
                        <c:v>45426</c:v>
                      </c:pt>
                      <c:pt idx="1103">
                        <c:v>45427</c:v>
                      </c:pt>
                      <c:pt idx="1104">
                        <c:v>45428</c:v>
                      </c:pt>
                      <c:pt idx="1105">
                        <c:v>45429</c:v>
                      </c:pt>
                      <c:pt idx="1106">
                        <c:v>45432</c:v>
                      </c:pt>
                      <c:pt idx="1107">
                        <c:v>45433</c:v>
                      </c:pt>
                      <c:pt idx="1108">
                        <c:v>45434</c:v>
                      </c:pt>
                      <c:pt idx="1109">
                        <c:v>45435</c:v>
                      </c:pt>
                      <c:pt idx="1110">
                        <c:v>45436</c:v>
                      </c:pt>
                      <c:pt idx="1111">
                        <c:v>45440</c:v>
                      </c:pt>
                      <c:pt idx="1112">
                        <c:v>45441</c:v>
                      </c:pt>
                      <c:pt idx="1113">
                        <c:v>45442</c:v>
                      </c:pt>
                      <c:pt idx="1114">
                        <c:v>45443</c:v>
                      </c:pt>
                      <c:pt idx="1115">
                        <c:v>45446</c:v>
                      </c:pt>
                      <c:pt idx="1116">
                        <c:v>45447</c:v>
                      </c:pt>
                      <c:pt idx="1117">
                        <c:v>45448</c:v>
                      </c:pt>
                      <c:pt idx="1118">
                        <c:v>45449</c:v>
                      </c:pt>
                      <c:pt idx="1119">
                        <c:v>45450</c:v>
                      </c:pt>
                      <c:pt idx="1120">
                        <c:v>45453</c:v>
                      </c:pt>
                      <c:pt idx="1121">
                        <c:v>45454</c:v>
                      </c:pt>
                      <c:pt idx="1122">
                        <c:v>45455</c:v>
                      </c:pt>
                      <c:pt idx="1123">
                        <c:v>45456</c:v>
                      </c:pt>
                      <c:pt idx="1124">
                        <c:v>45457</c:v>
                      </c:pt>
                      <c:pt idx="1125">
                        <c:v>45460</c:v>
                      </c:pt>
                      <c:pt idx="1126">
                        <c:v>45461</c:v>
                      </c:pt>
                      <c:pt idx="1127">
                        <c:v>45462</c:v>
                      </c:pt>
                      <c:pt idx="1128">
                        <c:v>45463</c:v>
                      </c:pt>
                      <c:pt idx="1129">
                        <c:v>45464</c:v>
                      </c:pt>
                      <c:pt idx="1130">
                        <c:v>45467</c:v>
                      </c:pt>
                      <c:pt idx="1131">
                        <c:v>45468</c:v>
                      </c:pt>
                      <c:pt idx="1132">
                        <c:v>45469</c:v>
                      </c:pt>
                      <c:pt idx="1133">
                        <c:v>45470</c:v>
                      </c:pt>
                      <c:pt idx="1134">
                        <c:v>45471</c:v>
                      </c:pt>
                      <c:pt idx="1135">
                        <c:v>45474</c:v>
                      </c:pt>
                      <c:pt idx="1136">
                        <c:v>45475</c:v>
                      </c:pt>
                      <c:pt idx="1137">
                        <c:v>45476</c:v>
                      </c:pt>
                      <c:pt idx="1138">
                        <c:v>45478</c:v>
                      </c:pt>
                      <c:pt idx="1139">
                        <c:v>45481</c:v>
                      </c:pt>
                      <c:pt idx="1140">
                        <c:v>45482</c:v>
                      </c:pt>
                      <c:pt idx="1141">
                        <c:v>45483</c:v>
                      </c:pt>
                      <c:pt idx="1142">
                        <c:v>45484</c:v>
                      </c:pt>
                      <c:pt idx="1143">
                        <c:v>45485</c:v>
                      </c:pt>
                      <c:pt idx="1144">
                        <c:v>45488</c:v>
                      </c:pt>
                      <c:pt idx="1145">
                        <c:v>45489</c:v>
                      </c:pt>
                      <c:pt idx="1146">
                        <c:v>45490</c:v>
                      </c:pt>
                      <c:pt idx="1147">
                        <c:v>45491</c:v>
                      </c:pt>
                      <c:pt idx="1148">
                        <c:v>45492</c:v>
                      </c:pt>
                      <c:pt idx="1149">
                        <c:v>45495</c:v>
                      </c:pt>
                      <c:pt idx="1150">
                        <c:v>45496</c:v>
                      </c:pt>
                      <c:pt idx="1151">
                        <c:v>45497</c:v>
                      </c:pt>
                      <c:pt idx="1152">
                        <c:v>45498</c:v>
                      </c:pt>
                      <c:pt idx="1153">
                        <c:v>45499</c:v>
                      </c:pt>
                      <c:pt idx="1154">
                        <c:v>45502</c:v>
                      </c:pt>
                      <c:pt idx="1155">
                        <c:v>45503</c:v>
                      </c:pt>
                      <c:pt idx="1156">
                        <c:v>45504</c:v>
                      </c:pt>
                      <c:pt idx="1157">
                        <c:v>45505</c:v>
                      </c:pt>
                      <c:pt idx="1158">
                        <c:v>45506</c:v>
                      </c:pt>
                      <c:pt idx="1159">
                        <c:v>45509</c:v>
                      </c:pt>
                      <c:pt idx="1160">
                        <c:v>45510</c:v>
                      </c:pt>
                      <c:pt idx="1161">
                        <c:v>45511</c:v>
                      </c:pt>
                      <c:pt idx="1162">
                        <c:v>45512</c:v>
                      </c:pt>
                      <c:pt idx="1163">
                        <c:v>45513</c:v>
                      </c:pt>
                      <c:pt idx="1164">
                        <c:v>45516</c:v>
                      </c:pt>
                      <c:pt idx="1165">
                        <c:v>45517</c:v>
                      </c:pt>
                      <c:pt idx="1166">
                        <c:v>45518</c:v>
                      </c:pt>
                      <c:pt idx="1167">
                        <c:v>45519</c:v>
                      </c:pt>
                      <c:pt idx="1168">
                        <c:v>45520</c:v>
                      </c:pt>
                      <c:pt idx="1169">
                        <c:v>45523</c:v>
                      </c:pt>
                      <c:pt idx="1170">
                        <c:v>45524</c:v>
                      </c:pt>
                      <c:pt idx="1171">
                        <c:v>45525</c:v>
                      </c:pt>
                      <c:pt idx="1172">
                        <c:v>45526</c:v>
                      </c:pt>
                      <c:pt idx="1173">
                        <c:v>45527</c:v>
                      </c:pt>
                      <c:pt idx="1174">
                        <c:v>45530</c:v>
                      </c:pt>
                      <c:pt idx="1175">
                        <c:v>45531</c:v>
                      </c:pt>
                      <c:pt idx="1176">
                        <c:v>45532</c:v>
                      </c:pt>
                      <c:pt idx="1177">
                        <c:v>45533</c:v>
                      </c:pt>
                      <c:pt idx="1178">
                        <c:v>45534</c:v>
                      </c:pt>
                      <c:pt idx="1179">
                        <c:v>45537</c:v>
                      </c:pt>
                      <c:pt idx="1180">
                        <c:v>45538</c:v>
                      </c:pt>
                      <c:pt idx="1181">
                        <c:v>45539</c:v>
                      </c:pt>
                      <c:pt idx="1182">
                        <c:v>45540</c:v>
                      </c:pt>
                      <c:pt idx="1183">
                        <c:v>45541</c:v>
                      </c:pt>
                      <c:pt idx="1184">
                        <c:v>45544</c:v>
                      </c:pt>
                      <c:pt idx="1185">
                        <c:v>45545</c:v>
                      </c:pt>
                      <c:pt idx="1186">
                        <c:v>45546</c:v>
                      </c:pt>
                      <c:pt idx="1187">
                        <c:v>45547</c:v>
                      </c:pt>
                      <c:pt idx="1188">
                        <c:v>45548</c:v>
                      </c:pt>
                      <c:pt idx="1189">
                        <c:v>45551</c:v>
                      </c:pt>
                      <c:pt idx="1190">
                        <c:v>45552</c:v>
                      </c:pt>
                      <c:pt idx="1191">
                        <c:v>45553</c:v>
                      </c:pt>
                      <c:pt idx="1192">
                        <c:v>45554</c:v>
                      </c:pt>
                      <c:pt idx="1193">
                        <c:v>45555</c:v>
                      </c:pt>
                      <c:pt idx="1194">
                        <c:v>45558</c:v>
                      </c:pt>
                      <c:pt idx="1195">
                        <c:v>45559</c:v>
                      </c:pt>
                      <c:pt idx="1196">
                        <c:v>45560</c:v>
                      </c:pt>
                      <c:pt idx="1197">
                        <c:v>45561</c:v>
                      </c:pt>
                      <c:pt idx="1198">
                        <c:v>45562</c:v>
                      </c:pt>
                      <c:pt idx="1199">
                        <c:v>45565</c:v>
                      </c:pt>
                      <c:pt idx="1200">
                        <c:v>45566</c:v>
                      </c:pt>
                      <c:pt idx="1201">
                        <c:v>45567</c:v>
                      </c:pt>
                      <c:pt idx="1202">
                        <c:v>45568</c:v>
                      </c:pt>
                      <c:pt idx="1203">
                        <c:v>45569</c:v>
                      </c:pt>
                      <c:pt idx="1204">
                        <c:v>45572</c:v>
                      </c:pt>
                      <c:pt idx="1205">
                        <c:v>45573</c:v>
                      </c:pt>
                      <c:pt idx="1206">
                        <c:v>45574</c:v>
                      </c:pt>
                      <c:pt idx="1207">
                        <c:v>45575</c:v>
                      </c:pt>
                      <c:pt idx="1208">
                        <c:v>45576</c:v>
                      </c:pt>
                      <c:pt idx="1209">
                        <c:v>45579</c:v>
                      </c:pt>
                      <c:pt idx="1210">
                        <c:v>45580</c:v>
                      </c:pt>
                      <c:pt idx="1211">
                        <c:v>45581</c:v>
                      </c:pt>
                      <c:pt idx="1212">
                        <c:v>45582</c:v>
                      </c:pt>
                      <c:pt idx="1213">
                        <c:v>45583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List1!$E$2:$E$1219</c15:sqref>
                        </c15:formulaRef>
                      </c:ext>
                    </c:extLst>
                    <c:numCache>
                      <c:formatCode>0.00</c:formatCode>
                      <c:ptCount val="1218"/>
                      <c:pt idx="0">
                        <c:v>6.2196659240373977</c:v>
                      </c:pt>
                      <c:pt idx="1">
                        <c:v>5.9314043044632996</c:v>
                      </c:pt>
                      <c:pt idx="2">
                        <c:v>5.921430875699615</c:v>
                      </c:pt>
                      <c:pt idx="3">
                        <c:v>5.2433863526365556</c:v>
                      </c:pt>
                      <c:pt idx="4">
                        <c:v>5.3445704011812651</c:v>
                      </c:pt>
                      <c:pt idx="5">
                        <c:v>5.6025057591283431</c:v>
                      </c:pt>
                      <c:pt idx="6">
                        <c:v>5.2332566912568899</c:v>
                      </c:pt>
                      <c:pt idx="7">
                        <c:v>5.1683884458627176</c:v>
                      </c:pt>
                      <c:pt idx="8">
                        <c:v>6.0661355921333016</c:v>
                      </c:pt>
                      <c:pt idx="9">
                        <c:v>5.9327011644929772</c:v>
                      </c:pt>
                      <c:pt idx="10">
                        <c:v>5.4794634573480314</c:v>
                      </c:pt>
                      <c:pt idx="11">
                        <c:v>4.96364769176063</c:v>
                      </c:pt>
                      <c:pt idx="12">
                        <c:v>4.9959967219404406</c:v>
                      </c:pt>
                      <c:pt idx="13">
                        <c:v>5.3130405156174483</c:v>
                      </c:pt>
                      <c:pt idx="14">
                        <c:v>5.2091701152007337</c:v>
                      </c:pt>
                      <c:pt idx="15">
                        <c:v>3.680090207786471</c:v>
                      </c:pt>
                      <c:pt idx="16">
                        <c:v>3.4235451615743822</c:v>
                      </c:pt>
                      <c:pt idx="17">
                        <c:v>2.8455573907736618</c:v>
                      </c:pt>
                      <c:pt idx="18">
                        <c:v>3.922285246735151</c:v>
                      </c:pt>
                      <c:pt idx="19">
                        <c:v>4.2991373991816655</c:v>
                      </c:pt>
                      <c:pt idx="20">
                        <c:v>3.9914724646241861</c:v>
                      </c:pt>
                      <c:pt idx="21">
                        <c:v>4.2698797257282006</c:v>
                      </c:pt>
                      <c:pt idx="22">
                        <c:v>4.6485622818600625</c:v>
                      </c:pt>
                      <c:pt idx="23">
                        <c:v>5.031285097515112</c:v>
                      </c:pt>
                      <c:pt idx="24">
                        <c:v>5.4997990874208833</c:v>
                      </c:pt>
                      <c:pt idx="25">
                        <c:v>4.6926114966407741</c:v>
                      </c:pt>
                      <c:pt idx="26">
                        <c:v>4.5795434936362795</c:v>
                      </c:pt>
                      <c:pt idx="27">
                        <c:v>4.7920048653288001</c:v>
                      </c:pt>
                      <c:pt idx="28">
                        <c:v>4.793906589402706</c:v>
                      </c:pt>
                      <c:pt idx="29">
                        <c:v>3.8446850895611213</c:v>
                      </c:pt>
                      <c:pt idx="30">
                        <c:v>3.589923192606693</c:v>
                      </c:pt>
                      <c:pt idx="31">
                        <c:v>3.3929815601875357</c:v>
                      </c:pt>
                      <c:pt idx="32">
                        <c:v>3.9682459213038221</c:v>
                      </c:pt>
                      <c:pt idx="33">
                        <c:v>4.0519748397800148</c:v>
                      </c:pt>
                      <c:pt idx="34">
                        <c:v>3.7137270969189871</c:v>
                      </c:pt>
                      <c:pt idx="35">
                        <c:v>2.7025761463084366</c:v>
                      </c:pt>
                      <c:pt idx="36">
                        <c:v>2.8042542620507875</c:v>
                      </c:pt>
                      <c:pt idx="37">
                        <c:v>2.7396526463634649</c:v>
                      </c:pt>
                      <c:pt idx="38">
                        <c:v>3.0676730744157759</c:v>
                      </c:pt>
                      <c:pt idx="39">
                        <c:v>3.3233724389665631</c:v>
                      </c:pt>
                      <c:pt idx="40">
                        <c:v>3.751432993366461</c:v>
                      </c:pt>
                      <c:pt idx="41">
                        <c:v>3.6067155539270281</c:v>
                      </c:pt>
                      <c:pt idx="42">
                        <c:v>3.6080276505128217</c:v>
                      </c:pt>
                      <c:pt idx="43">
                        <c:v>3.867616344704738</c:v>
                      </c:pt>
                      <c:pt idx="44">
                        <c:v>4.6355576347149565</c:v>
                      </c:pt>
                      <c:pt idx="45">
                        <c:v>3.3221449268614553</c:v>
                      </c:pt>
                      <c:pt idx="46">
                        <c:v>4.2519270755099337</c:v>
                      </c:pt>
                      <c:pt idx="47">
                        <c:v>3.9065917348461183</c:v>
                      </c:pt>
                      <c:pt idx="48">
                        <c:v>5.2887529849968562</c:v>
                      </c:pt>
                      <c:pt idx="49">
                        <c:v>4.4257589104992752</c:v>
                      </c:pt>
                      <c:pt idx="50">
                        <c:v>1.7327566300006489</c:v>
                      </c:pt>
                      <c:pt idx="51">
                        <c:v>2.5776683185431541</c:v>
                      </c:pt>
                      <c:pt idx="52">
                        <c:v>0.69613881439869174</c:v>
                      </c:pt>
                      <c:pt idx="53">
                        <c:v>-0.59672263578596696</c:v>
                      </c:pt>
                      <c:pt idx="54">
                        <c:v>-0.17740681003109263</c:v>
                      </c:pt>
                      <c:pt idx="55">
                        <c:v>-0.73820376338302363</c:v>
                      </c:pt>
                      <c:pt idx="56">
                        <c:v>-1.9842345842022862</c:v>
                      </c:pt>
                      <c:pt idx="57">
                        <c:v>-3.4281689668450697</c:v>
                      </c:pt>
                      <c:pt idx="58">
                        <c:v>-3.7453851949422461</c:v>
                      </c:pt>
                      <c:pt idx="59">
                        <c:v>-1.6606243014433124</c:v>
                      </c:pt>
                      <c:pt idx="60">
                        <c:v>1.190106760864108</c:v>
                      </c:pt>
                      <c:pt idx="61">
                        <c:v>-1.5768894212997637</c:v>
                      </c:pt>
                      <c:pt idx="62">
                        <c:v>-2.6242780857981107</c:v>
                      </c:pt>
                      <c:pt idx="63">
                        <c:v>-2.3002889187089353</c:v>
                      </c:pt>
                      <c:pt idx="64">
                        <c:v>-2.8218875410952728</c:v>
                      </c:pt>
                      <c:pt idx="65">
                        <c:v>-3.4330455789279464</c:v>
                      </c:pt>
                      <c:pt idx="66">
                        <c:v>-2.978357393716462</c:v>
                      </c:pt>
                      <c:pt idx="67">
                        <c:v>-1.3597218254899421</c:v>
                      </c:pt>
                      <c:pt idx="68">
                        <c:v>-2.1283151923176837</c:v>
                      </c:pt>
                      <c:pt idx="69">
                        <c:v>-2.4392282460767527</c:v>
                      </c:pt>
                      <c:pt idx="70">
                        <c:v>-2.4360550264713656</c:v>
                      </c:pt>
                      <c:pt idx="71">
                        <c:v>-4.832952225304898</c:v>
                      </c:pt>
                      <c:pt idx="72">
                        <c:v>0.42698366431693258</c:v>
                      </c:pt>
                      <c:pt idx="73">
                        <c:v>0.57164575827227004</c:v>
                      </c:pt>
                      <c:pt idx="74">
                        <c:v>1.0997591813364789</c:v>
                      </c:pt>
                      <c:pt idx="75">
                        <c:v>3.1303987747624911</c:v>
                      </c:pt>
                      <c:pt idx="76">
                        <c:v>2.0597450024610682</c:v>
                      </c:pt>
                      <c:pt idx="77">
                        <c:v>2.2049027031914261</c:v>
                      </c:pt>
                      <c:pt idx="78">
                        <c:v>2.5614300869169102</c:v>
                      </c:pt>
                      <c:pt idx="79">
                        <c:v>2.3499077971714311</c:v>
                      </c:pt>
                      <c:pt idx="80">
                        <c:v>1.2168327064427664</c:v>
                      </c:pt>
                      <c:pt idx="81">
                        <c:v>3.8818428336618158</c:v>
                      </c:pt>
                      <c:pt idx="82">
                        <c:v>3.2313234651460414</c:v>
                      </c:pt>
                      <c:pt idx="83">
                        <c:v>3.8867156398201299</c:v>
                      </c:pt>
                      <c:pt idx="84">
                        <c:v>3.6632345695733322</c:v>
                      </c:pt>
                      <c:pt idx="85">
                        <c:v>3.9890662485670565</c:v>
                      </c:pt>
                      <c:pt idx="86">
                        <c:v>5.0823224840923098</c:v>
                      </c:pt>
                      <c:pt idx="87">
                        <c:v>4.4567646858706373</c:v>
                      </c:pt>
                      <c:pt idx="88">
                        <c:v>4.6478749502589283</c:v>
                      </c:pt>
                      <c:pt idx="89">
                        <c:v>4.3879251219052673</c:v>
                      </c:pt>
                      <c:pt idx="90">
                        <c:v>3.962746737071221</c:v>
                      </c:pt>
                      <c:pt idx="91">
                        <c:v>3.6110513868952481</c:v>
                      </c:pt>
                      <c:pt idx="92">
                        <c:v>3.1096054132536808</c:v>
                      </c:pt>
                      <c:pt idx="93">
                        <c:v>3.2400304554081001</c:v>
                      </c:pt>
                      <c:pt idx="94">
                        <c:v>3.0961935829837128</c:v>
                      </c:pt>
                      <c:pt idx="95">
                        <c:v>3.1478939873548737</c:v>
                      </c:pt>
                      <c:pt idx="96">
                        <c:v>2.8873444904360723</c:v>
                      </c:pt>
                      <c:pt idx="97">
                        <c:v>2.5903802461664314</c:v>
                      </c:pt>
                      <c:pt idx="98">
                        <c:v>3.7263509848219152</c:v>
                      </c:pt>
                      <c:pt idx="99">
                        <c:v>2.3716349165929014</c:v>
                      </c:pt>
                      <c:pt idx="100">
                        <c:v>1.6373222447713522</c:v>
                      </c:pt>
                      <c:pt idx="101">
                        <c:v>1.5594482170160662</c:v>
                      </c:pt>
                      <c:pt idx="102">
                        <c:v>1.4195055046802922</c:v>
                      </c:pt>
                      <c:pt idx="103">
                        <c:v>1.5262159090234815</c:v>
                      </c:pt>
                      <c:pt idx="104">
                        <c:v>1.7448105032776748</c:v>
                      </c:pt>
                      <c:pt idx="105">
                        <c:v>1.8915853357497026</c:v>
                      </c:pt>
                      <c:pt idx="106">
                        <c:v>1.8527560108421544</c:v>
                      </c:pt>
                      <c:pt idx="107">
                        <c:v>1.3672293316446704</c:v>
                      </c:pt>
                      <c:pt idx="108">
                        <c:v>0.66597809522099327</c:v>
                      </c:pt>
                      <c:pt idx="109">
                        <c:v>0.8967295460424124</c:v>
                      </c:pt>
                      <c:pt idx="110">
                        <c:v>1.1508386625095093</c:v>
                      </c:pt>
                      <c:pt idx="111">
                        <c:v>1.1732310200120026</c:v>
                      </c:pt>
                      <c:pt idx="112">
                        <c:v>1.011597581254279</c:v>
                      </c:pt>
                      <c:pt idx="113">
                        <c:v>1.2152797631387304</c:v>
                      </c:pt>
                      <c:pt idx="114">
                        <c:v>1.1994842672665513</c:v>
                      </c:pt>
                      <c:pt idx="115">
                        <c:v>1.3682384524286662</c:v>
                      </c:pt>
                      <c:pt idx="116">
                        <c:v>1.8514200906877627</c:v>
                      </c:pt>
                      <c:pt idx="117">
                        <c:v>1.34132562054244</c:v>
                      </c:pt>
                      <c:pt idx="118">
                        <c:v>1.4048867197665511</c:v>
                      </c:pt>
                      <c:pt idx="119">
                        <c:v>2.0321858221741458</c:v>
                      </c:pt>
                      <c:pt idx="120">
                        <c:v>1.5217852367210489</c:v>
                      </c:pt>
                      <c:pt idx="121">
                        <c:v>1.5597535785788739</c:v>
                      </c:pt>
                      <c:pt idx="122">
                        <c:v>1.5313161815319709</c:v>
                      </c:pt>
                      <c:pt idx="123">
                        <c:v>1.5312180216849707</c:v>
                      </c:pt>
                      <c:pt idx="124">
                        <c:v>1.933198570720003</c:v>
                      </c:pt>
                      <c:pt idx="125">
                        <c:v>1.8732590744454871</c:v>
                      </c:pt>
                      <c:pt idx="126">
                        <c:v>1.9125413521569712</c:v>
                      </c:pt>
                      <c:pt idx="127">
                        <c:v>1.6304640641961967</c:v>
                      </c:pt>
                      <c:pt idx="128">
                        <c:v>1.6315427758106804</c:v>
                      </c:pt>
                      <c:pt idx="129">
                        <c:v>1.6430195186335192</c:v>
                      </c:pt>
                      <c:pt idx="130">
                        <c:v>1.5469443517378878</c:v>
                      </c:pt>
                      <c:pt idx="131">
                        <c:v>1.3040891963033581</c:v>
                      </c:pt>
                      <c:pt idx="132">
                        <c:v>1.0737711597644872</c:v>
                      </c:pt>
                      <c:pt idx="133">
                        <c:v>1.5451219881335934</c:v>
                      </c:pt>
                      <c:pt idx="134">
                        <c:v>1.7041509439511742</c:v>
                      </c:pt>
                      <c:pt idx="135">
                        <c:v>1.6079018610905289</c:v>
                      </c:pt>
                      <c:pt idx="136">
                        <c:v>1.6451459733279488</c:v>
                      </c:pt>
                      <c:pt idx="137">
                        <c:v>1.6869161056787871</c:v>
                      </c:pt>
                      <c:pt idx="138">
                        <c:v>1.8442893617418192</c:v>
                      </c:pt>
                      <c:pt idx="139">
                        <c:v>1.9028281368304325</c:v>
                      </c:pt>
                      <c:pt idx="140">
                        <c:v>1.6245729603538839</c:v>
                      </c:pt>
                      <c:pt idx="141">
                        <c:v>1.6462231255559163</c:v>
                      </c:pt>
                      <c:pt idx="142">
                        <c:v>1.5427712752292388</c:v>
                      </c:pt>
                      <c:pt idx="143">
                        <c:v>1.5842317453027877</c:v>
                      </c:pt>
                      <c:pt idx="144">
                        <c:v>1.5707760835394784</c:v>
                      </c:pt>
                      <c:pt idx="145">
                        <c:v>1.5611680589775108</c:v>
                      </c:pt>
                      <c:pt idx="146">
                        <c:v>1.6500044079334286</c:v>
                      </c:pt>
                      <c:pt idx="147">
                        <c:v>1.4177149060150092</c:v>
                      </c:pt>
                      <c:pt idx="148">
                        <c:v>1.4853105930146544</c:v>
                      </c:pt>
                      <c:pt idx="149">
                        <c:v>1.4857384727446865</c:v>
                      </c:pt>
                      <c:pt idx="150">
                        <c:v>1.6129958099008335</c:v>
                      </c:pt>
                      <c:pt idx="151">
                        <c:v>1.3009428701759851</c:v>
                      </c:pt>
                      <c:pt idx="152">
                        <c:v>1.3912431200229851</c:v>
                      </c:pt>
                      <c:pt idx="153">
                        <c:v>1.5802943092054045</c:v>
                      </c:pt>
                      <c:pt idx="154">
                        <c:v>1.3464669265541329</c:v>
                      </c:pt>
                      <c:pt idx="155">
                        <c:v>1.2132038538405374</c:v>
                      </c:pt>
                      <c:pt idx="156">
                        <c:v>0.95843324250158912</c:v>
                      </c:pt>
                      <c:pt idx="157">
                        <c:v>1.1169542287648795</c:v>
                      </c:pt>
                      <c:pt idx="158">
                        <c:v>1.0345078605474278</c:v>
                      </c:pt>
                      <c:pt idx="159">
                        <c:v>0.7972242970484924</c:v>
                      </c:pt>
                      <c:pt idx="160">
                        <c:v>1.0046064674546669</c:v>
                      </c:pt>
                      <c:pt idx="161">
                        <c:v>0.73263419752644099</c:v>
                      </c:pt>
                      <c:pt idx="162">
                        <c:v>0.90137747412763447</c:v>
                      </c:pt>
                      <c:pt idx="163">
                        <c:v>1.0030959053282709</c:v>
                      </c:pt>
                      <c:pt idx="164">
                        <c:v>1.4389728622351232</c:v>
                      </c:pt>
                      <c:pt idx="165">
                        <c:v>1.5958410338968616</c:v>
                      </c:pt>
                      <c:pt idx="166">
                        <c:v>2.5514891278618084</c:v>
                      </c:pt>
                      <c:pt idx="167">
                        <c:v>1.2694830408806774</c:v>
                      </c:pt>
                      <c:pt idx="168">
                        <c:v>1.9794362080823555</c:v>
                      </c:pt>
                      <c:pt idx="169">
                        <c:v>1.1071100195193213</c:v>
                      </c:pt>
                      <c:pt idx="170">
                        <c:v>0.85457966140377772</c:v>
                      </c:pt>
                      <c:pt idx="171">
                        <c:v>0.58831224738558374</c:v>
                      </c:pt>
                      <c:pt idx="172">
                        <c:v>0.78784529274622461</c:v>
                      </c:pt>
                      <c:pt idx="173">
                        <c:v>1.3075741365830664</c:v>
                      </c:pt>
                      <c:pt idx="174">
                        <c:v>1.5350155844871325</c:v>
                      </c:pt>
                      <c:pt idx="175">
                        <c:v>1.4843512000781647</c:v>
                      </c:pt>
                      <c:pt idx="176">
                        <c:v>1.0418415613848744</c:v>
                      </c:pt>
                      <c:pt idx="177">
                        <c:v>0.80150578573151754</c:v>
                      </c:pt>
                      <c:pt idx="178">
                        <c:v>1.3021674731635844</c:v>
                      </c:pt>
                      <c:pt idx="179">
                        <c:v>0.91295459252351918</c:v>
                      </c:pt>
                      <c:pt idx="180">
                        <c:v>0.70825914631132747</c:v>
                      </c:pt>
                      <c:pt idx="181">
                        <c:v>1.5036926081712569</c:v>
                      </c:pt>
                      <c:pt idx="182">
                        <c:v>1.2736566087244863</c:v>
                      </c:pt>
                      <c:pt idx="183">
                        <c:v>1.2898944099744867</c:v>
                      </c:pt>
                      <c:pt idx="184">
                        <c:v>1.2724843764961826</c:v>
                      </c:pt>
                      <c:pt idx="185">
                        <c:v>1.5154378643925268</c:v>
                      </c:pt>
                      <c:pt idx="186">
                        <c:v>2.012394688316204</c:v>
                      </c:pt>
                      <c:pt idx="187">
                        <c:v>0.69324512572936081</c:v>
                      </c:pt>
                      <c:pt idx="188">
                        <c:v>1.2753059826473949</c:v>
                      </c:pt>
                      <c:pt idx="189">
                        <c:v>1.3683570593448819</c:v>
                      </c:pt>
                      <c:pt idx="190">
                        <c:v>1.5765995100416574</c:v>
                      </c:pt>
                      <c:pt idx="191">
                        <c:v>1.539946247181013</c:v>
                      </c:pt>
                      <c:pt idx="192">
                        <c:v>0.73901385184488699</c:v>
                      </c:pt>
                      <c:pt idx="193">
                        <c:v>1.3410939541333984</c:v>
                      </c:pt>
                      <c:pt idx="194">
                        <c:v>1.3571287634292835</c:v>
                      </c:pt>
                      <c:pt idx="195">
                        <c:v>1.4290912878855089</c:v>
                      </c:pt>
                      <c:pt idx="196">
                        <c:v>1.9044814207233662</c:v>
                      </c:pt>
                      <c:pt idx="197">
                        <c:v>1.0438733534499189</c:v>
                      </c:pt>
                      <c:pt idx="198">
                        <c:v>0.77761615416002794</c:v>
                      </c:pt>
                      <c:pt idx="199">
                        <c:v>2.0332041139996813</c:v>
                      </c:pt>
                      <c:pt idx="200">
                        <c:v>1.4150546892790989</c:v>
                      </c:pt>
                      <c:pt idx="201">
                        <c:v>1.106843365293104</c:v>
                      </c:pt>
                      <c:pt idx="202">
                        <c:v>0.57090628978119107</c:v>
                      </c:pt>
                      <c:pt idx="203">
                        <c:v>1.4075765823624129</c:v>
                      </c:pt>
                      <c:pt idx="204">
                        <c:v>1.3447070898000923</c:v>
                      </c:pt>
                      <c:pt idx="205">
                        <c:v>1.6054754541901055</c:v>
                      </c:pt>
                      <c:pt idx="206">
                        <c:v>1.7909367990675675</c:v>
                      </c:pt>
                      <c:pt idx="207">
                        <c:v>1.0991529006348026</c:v>
                      </c:pt>
                      <c:pt idx="208">
                        <c:v>2.2688151650304347</c:v>
                      </c:pt>
                      <c:pt idx="209">
                        <c:v>1.6661682461368819</c:v>
                      </c:pt>
                      <c:pt idx="210">
                        <c:v>1.7851079132573355</c:v>
                      </c:pt>
                      <c:pt idx="211">
                        <c:v>1.4687817429590602</c:v>
                      </c:pt>
                      <c:pt idx="212">
                        <c:v>1.3143924795774227</c:v>
                      </c:pt>
                      <c:pt idx="213">
                        <c:v>1.3360371788015328</c:v>
                      </c:pt>
                      <c:pt idx="214">
                        <c:v>2.2381079826782937</c:v>
                      </c:pt>
                      <c:pt idx="215">
                        <c:v>0.98253643168530458</c:v>
                      </c:pt>
                      <c:pt idx="216">
                        <c:v>1.4037314793842717</c:v>
                      </c:pt>
                      <c:pt idx="217">
                        <c:v>1.6967982843653631</c:v>
                      </c:pt>
                      <c:pt idx="218">
                        <c:v>1.4295150041972955</c:v>
                      </c:pt>
                      <c:pt idx="219">
                        <c:v>2.4595492539480057</c:v>
                      </c:pt>
                      <c:pt idx="220">
                        <c:v>1.6408516746881996</c:v>
                      </c:pt>
                      <c:pt idx="221">
                        <c:v>2.0103538290915588</c:v>
                      </c:pt>
                      <c:pt idx="222">
                        <c:v>2.1522280343275524</c:v>
                      </c:pt>
                      <c:pt idx="223">
                        <c:v>2.1990404598234941</c:v>
                      </c:pt>
                      <c:pt idx="224">
                        <c:v>2.1684938192268524</c:v>
                      </c:pt>
                      <c:pt idx="225">
                        <c:v>2.8612441292436355</c:v>
                      </c:pt>
                      <c:pt idx="226">
                        <c:v>3.031270147464928</c:v>
                      </c:pt>
                      <c:pt idx="227">
                        <c:v>2.576327387551768</c:v>
                      </c:pt>
                      <c:pt idx="228">
                        <c:v>2.78039205948525</c:v>
                      </c:pt>
                      <c:pt idx="229">
                        <c:v>1.4015455710104023</c:v>
                      </c:pt>
                      <c:pt idx="230">
                        <c:v>1.2803522685061823</c:v>
                      </c:pt>
                      <c:pt idx="231">
                        <c:v>0.873316782314282</c:v>
                      </c:pt>
                      <c:pt idx="232">
                        <c:v>0.81140935206845188</c:v>
                      </c:pt>
                      <c:pt idx="233">
                        <c:v>0.232841825223156</c:v>
                      </c:pt>
                      <c:pt idx="234">
                        <c:v>0.37382342167691085</c:v>
                      </c:pt>
                      <c:pt idx="235">
                        <c:v>0.43437373202983537</c:v>
                      </c:pt>
                      <c:pt idx="236">
                        <c:v>-0.68217512703739513</c:v>
                      </c:pt>
                      <c:pt idx="237">
                        <c:v>0.23918388315029343</c:v>
                      </c:pt>
                      <c:pt idx="238">
                        <c:v>1.1010045877119705</c:v>
                      </c:pt>
                      <c:pt idx="239">
                        <c:v>0.44703358137513072</c:v>
                      </c:pt>
                      <c:pt idx="240">
                        <c:v>1.0114512423573214</c:v>
                      </c:pt>
                      <c:pt idx="241">
                        <c:v>1.2374060536154159</c:v>
                      </c:pt>
                      <c:pt idx="242">
                        <c:v>1.2790944891780975</c:v>
                      </c:pt>
                      <c:pt idx="243">
                        <c:v>1.9271152327604297</c:v>
                      </c:pt>
                      <c:pt idx="244">
                        <c:v>0.84513974677094073</c:v>
                      </c:pt>
                      <c:pt idx="245">
                        <c:v>0.93262750625551516</c:v>
                      </c:pt>
                      <c:pt idx="246">
                        <c:v>1.887899845453004</c:v>
                      </c:pt>
                      <c:pt idx="247">
                        <c:v>1.4927431694635174</c:v>
                      </c:pt>
                      <c:pt idx="248">
                        <c:v>1.7687603370503615</c:v>
                      </c:pt>
                      <c:pt idx="249">
                        <c:v>2.2933225668655015</c:v>
                      </c:pt>
                      <c:pt idx="250">
                        <c:v>2.2162638148154663</c:v>
                      </c:pt>
                      <c:pt idx="251">
                        <c:v>1.6449879567622379</c:v>
                      </c:pt>
                      <c:pt idx="252">
                        <c:v>1.1530035087710093</c:v>
                      </c:pt>
                      <c:pt idx="253">
                        <c:v>1.4082716370490118</c:v>
                      </c:pt>
                      <c:pt idx="254">
                        <c:v>1.5885997798507963</c:v>
                      </c:pt>
                      <c:pt idx="255">
                        <c:v>1.4492979702526971</c:v>
                      </c:pt>
                      <c:pt idx="256">
                        <c:v>1.2666925853584372</c:v>
                      </c:pt>
                      <c:pt idx="257">
                        <c:v>1.1307204057190914</c:v>
                      </c:pt>
                      <c:pt idx="258">
                        <c:v>2.0865710566896629</c:v>
                      </c:pt>
                      <c:pt idx="259">
                        <c:v>1.6234613211175402</c:v>
                      </c:pt>
                      <c:pt idx="260">
                        <c:v>1.518307813611923</c:v>
                      </c:pt>
                      <c:pt idx="261">
                        <c:v>1.3064533433213512</c:v>
                      </c:pt>
                      <c:pt idx="262">
                        <c:v>0.96374259460357026</c:v>
                      </c:pt>
                      <c:pt idx="263">
                        <c:v>1.5223095570377854</c:v>
                      </c:pt>
                      <c:pt idx="264">
                        <c:v>1.4938336218606589</c:v>
                      </c:pt>
                      <c:pt idx="265">
                        <c:v>2.094727415927879</c:v>
                      </c:pt>
                      <c:pt idx="266">
                        <c:v>1.614501909528721</c:v>
                      </c:pt>
                      <c:pt idx="267">
                        <c:v>0.98578044686410438</c:v>
                      </c:pt>
                      <c:pt idx="268">
                        <c:v>1.0353745194187154</c:v>
                      </c:pt>
                      <c:pt idx="269">
                        <c:v>0.87108018212808314</c:v>
                      </c:pt>
                      <c:pt idx="270">
                        <c:v>1.4601963493409418</c:v>
                      </c:pt>
                      <c:pt idx="271">
                        <c:v>0.55368694591934398</c:v>
                      </c:pt>
                      <c:pt idx="272">
                        <c:v>0.89501618279472872</c:v>
                      </c:pt>
                      <c:pt idx="273">
                        <c:v>1.4008962107800214</c:v>
                      </c:pt>
                      <c:pt idx="274">
                        <c:v>0.84230227834234173</c:v>
                      </c:pt>
                      <c:pt idx="275">
                        <c:v>1.9856449948717614</c:v>
                      </c:pt>
                      <c:pt idx="276">
                        <c:v>1.9794889766792572</c:v>
                      </c:pt>
                      <c:pt idx="277">
                        <c:v>1.884894904124659</c:v>
                      </c:pt>
                      <c:pt idx="278">
                        <c:v>1.4340122743172368</c:v>
                      </c:pt>
                      <c:pt idx="279">
                        <c:v>1.7285487559313386</c:v>
                      </c:pt>
                      <c:pt idx="280">
                        <c:v>-0.29139660580394783</c:v>
                      </c:pt>
                      <c:pt idx="281">
                        <c:v>1.4777253881015842</c:v>
                      </c:pt>
                      <c:pt idx="282">
                        <c:v>1.8478732116877439</c:v>
                      </c:pt>
                      <c:pt idx="283">
                        <c:v>1.366827523637441</c:v>
                      </c:pt>
                      <c:pt idx="284">
                        <c:v>1.7728631574273992</c:v>
                      </c:pt>
                      <c:pt idx="285">
                        <c:v>3.2385766466003685</c:v>
                      </c:pt>
                      <c:pt idx="286">
                        <c:v>2.4445863031116537</c:v>
                      </c:pt>
                      <c:pt idx="287">
                        <c:v>2.5929715441144698</c:v>
                      </c:pt>
                      <c:pt idx="288">
                        <c:v>2.5022348498491009</c:v>
                      </c:pt>
                      <c:pt idx="289">
                        <c:v>0.67789751221562</c:v>
                      </c:pt>
                      <c:pt idx="290">
                        <c:v>0.16067442706084512</c:v>
                      </c:pt>
                      <c:pt idx="291">
                        <c:v>0.83735717176641256</c:v>
                      </c:pt>
                      <c:pt idx="292">
                        <c:v>1.3078516324765934</c:v>
                      </c:pt>
                      <c:pt idx="293">
                        <c:v>1.4074267601991959</c:v>
                      </c:pt>
                      <c:pt idx="294">
                        <c:v>2.574976220016012</c:v>
                      </c:pt>
                      <c:pt idx="295">
                        <c:v>2.1146180817247191</c:v>
                      </c:pt>
                      <c:pt idx="296">
                        <c:v>2.9530742127443355</c:v>
                      </c:pt>
                      <c:pt idx="297">
                        <c:v>3.3412512396608496</c:v>
                      </c:pt>
                      <c:pt idx="298">
                        <c:v>2.4251888558521748</c:v>
                      </c:pt>
                      <c:pt idx="299">
                        <c:v>1.4689246992809477</c:v>
                      </c:pt>
                      <c:pt idx="300">
                        <c:v>1.7329113008088197</c:v>
                      </c:pt>
                      <c:pt idx="301">
                        <c:v>1.4461386341891134</c:v>
                      </c:pt>
                      <c:pt idx="302">
                        <c:v>1.7104580110867083</c:v>
                      </c:pt>
                      <c:pt idx="303">
                        <c:v>-0.36112398375475896</c:v>
                      </c:pt>
                      <c:pt idx="304">
                        <c:v>1.7420208126495969</c:v>
                      </c:pt>
                      <c:pt idx="305">
                        <c:v>1.557167146949346</c:v>
                      </c:pt>
                      <c:pt idx="306">
                        <c:v>-0.69298986400390139</c:v>
                      </c:pt>
                      <c:pt idx="307">
                        <c:v>1.0058586610972318</c:v>
                      </c:pt>
                      <c:pt idx="308">
                        <c:v>0.58890560258802893</c:v>
                      </c:pt>
                      <c:pt idx="309">
                        <c:v>0.71057341945391272</c:v>
                      </c:pt>
                      <c:pt idx="310">
                        <c:v>1.6465890370173262</c:v>
                      </c:pt>
                      <c:pt idx="311">
                        <c:v>0.48453819759404126</c:v>
                      </c:pt>
                      <c:pt idx="312">
                        <c:v>-1.0688881504132448</c:v>
                      </c:pt>
                      <c:pt idx="313">
                        <c:v>2.7916676820625108</c:v>
                      </c:pt>
                      <c:pt idx="314">
                        <c:v>0.40445081971184205</c:v>
                      </c:pt>
                      <c:pt idx="315">
                        <c:v>1.9852425258108168</c:v>
                      </c:pt>
                      <c:pt idx="316">
                        <c:v>0.970113150295695</c:v>
                      </c:pt>
                      <c:pt idx="317">
                        <c:v>0.4294697290663162</c:v>
                      </c:pt>
                      <c:pt idx="318">
                        <c:v>0.43026877458831098</c:v>
                      </c:pt>
                      <c:pt idx="319">
                        <c:v>0.33955654860282625</c:v>
                      </c:pt>
                      <c:pt idx="320">
                        <c:v>0.74401212967079144</c:v>
                      </c:pt>
                      <c:pt idx="321">
                        <c:v>1.2542301884273195</c:v>
                      </c:pt>
                      <c:pt idx="322">
                        <c:v>0.76899352269931498</c:v>
                      </c:pt>
                      <c:pt idx="323">
                        <c:v>0.58452390226667195</c:v>
                      </c:pt>
                      <c:pt idx="324">
                        <c:v>1.4017371396593556</c:v>
                      </c:pt>
                      <c:pt idx="325">
                        <c:v>-5.6760932026991007E-2</c:v>
                      </c:pt>
                      <c:pt idx="326">
                        <c:v>0.1885416025266117</c:v>
                      </c:pt>
                      <c:pt idx="327">
                        <c:v>0.3700582650541121</c:v>
                      </c:pt>
                      <c:pt idx="328">
                        <c:v>-3.4413868166320971E-2</c:v>
                      </c:pt>
                      <c:pt idx="329">
                        <c:v>0.55814472883952426</c:v>
                      </c:pt>
                      <c:pt idx="330">
                        <c:v>-0.44947680805935575</c:v>
                      </c:pt>
                      <c:pt idx="331">
                        <c:v>0.1656359197462261</c:v>
                      </c:pt>
                      <c:pt idx="332">
                        <c:v>-0.12304696506838031</c:v>
                      </c:pt>
                      <c:pt idx="333">
                        <c:v>-0.15987889600257377</c:v>
                      </c:pt>
                      <c:pt idx="334">
                        <c:v>-1.1751724586504242</c:v>
                      </c:pt>
                      <c:pt idx="335">
                        <c:v>-0.81717801232483189</c:v>
                      </c:pt>
                      <c:pt idx="336">
                        <c:v>-0.28657431782619097</c:v>
                      </c:pt>
                      <c:pt idx="337">
                        <c:v>-0.49182175679911966</c:v>
                      </c:pt>
                      <c:pt idx="338">
                        <c:v>-0.49078372792188962</c:v>
                      </c:pt>
                      <c:pt idx="339">
                        <c:v>-1.1543009339933792</c:v>
                      </c:pt>
                      <c:pt idx="340">
                        <c:v>-1.0446758287942333</c:v>
                      </c:pt>
                      <c:pt idx="341">
                        <c:v>-0.56075320898649261</c:v>
                      </c:pt>
                      <c:pt idx="342">
                        <c:v>-0.45332739933313981</c:v>
                      </c:pt>
                      <c:pt idx="343">
                        <c:v>-0.99499300935040202</c:v>
                      </c:pt>
                      <c:pt idx="344">
                        <c:v>0.15975215688584801</c:v>
                      </c:pt>
                      <c:pt idx="345">
                        <c:v>-1.4539339038765167</c:v>
                      </c:pt>
                      <c:pt idx="346">
                        <c:v>-0.2452086101471454</c:v>
                      </c:pt>
                      <c:pt idx="347">
                        <c:v>0.69131982401172354</c:v>
                      </c:pt>
                      <c:pt idx="348">
                        <c:v>0.33652953383320289</c:v>
                      </c:pt>
                      <c:pt idx="349">
                        <c:v>0.52699539665921713</c:v>
                      </c:pt>
                      <c:pt idx="350">
                        <c:v>0.96840596986659988</c:v>
                      </c:pt>
                      <c:pt idx="351">
                        <c:v>3.1973418039629636E-2</c:v>
                      </c:pt>
                      <c:pt idx="352">
                        <c:v>1.6110771592795718</c:v>
                      </c:pt>
                      <c:pt idx="353">
                        <c:v>1.9539822877276873</c:v>
                      </c:pt>
                      <c:pt idx="354">
                        <c:v>1.8491361728549272</c:v>
                      </c:pt>
                      <c:pt idx="355">
                        <c:v>1.7356736527586907</c:v>
                      </c:pt>
                      <c:pt idx="356">
                        <c:v>1.4697033165705649</c:v>
                      </c:pt>
                      <c:pt idx="357">
                        <c:v>2.2978619603480608</c:v>
                      </c:pt>
                      <c:pt idx="358">
                        <c:v>1.6968097238641988</c:v>
                      </c:pt>
                      <c:pt idx="359">
                        <c:v>1.7075892595853355</c:v>
                      </c:pt>
                      <c:pt idx="360">
                        <c:v>1.5428925012679842</c:v>
                      </c:pt>
                      <c:pt idx="361">
                        <c:v>1.1518738310001131</c:v>
                      </c:pt>
                      <c:pt idx="362">
                        <c:v>1.833581293994607</c:v>
                      </c:pt>
                      <c:pt idx="363">
                        <c:v>0.62094455164246376</c:v>
                      </c:pt>
                      <c:pt idx="364">
                        <c:v>1.2219786078853929</c:v>
                      </c:pt>
                      <c:pt idx="365">
                        <c:v>0.87099401958178646</c:v>
                      </c:pt>
                      <c:pt idx="366">
                        <c:v>1.2920369635721651</c:v>
                      </c:pt>
                      <c:pt idx="367">
                        <c:v>0.76070584382628814</c:v>
                      </c:pt>
                      <c:pt idx="368">
                        <c:v>0.12424855802963961</c:v>
                      </c:pt>
                      <c:pt idx="369">
                        <c:v>0.48511933050901912</c:v>
                      </c:pt>
                      <c:pt idx="370">
                        <c:v>0.38991540565326571</c:v>
                      </c:pt>
                      <c:pt idx="371">
                        <c:v>0.31963555684828537</c:v>
                      </c:pt>
                      <c:pt idx="372">
                        <c:v>-0.30699993230695771</c:v>
                      </c:pt>
                      <c:pt idx="373">
                        <c:v>-0.37718706306244953</c:v>
                      </c:pt>
                      <c:pt idx="374">
                        <c:v>0.43987172881253411</c:v>
                      </c:pt>
                      <c:pt idx="375">
                        <c:v>0.11890626322868533</c:v>
                      </c:pt>
                      <c:pt idx="376">
                        <c:v>-0.65292810646219945</c:v>
                      </c:pt>
                      <c:pt idx="377">
                        <c:v>-6.150980675070139E-2</c:v>
                      </c:pt>
                      <c:pt idx="378">
                        <c:v>0.56003836223968073</c:v>
                      </c:pt>
                      <c:pt idx="379">
                        <c:v>0.70041004824930397</c:v>
                      </c:pt>
                      <c:pt idx="380">
                        <c:v>0.11398377515180363</c:v>
                      </c:pt>
                      <c:pt idx="381">
                        <c:v>0.55507981714353927</c:v>
                      </c:pt>
                      <c:pt idx="382">
                        <c:v>1.0663475368825612</c:v>
                      </c:pt>
                      <c:pt idx="383">
                        <c:v>-1.2298983662872907</c:v>
                      </c:pt>
                      <c:pt idx="384">
                        <c:v>-1.1647418946664316</c:v>
                      </c:pt>
                      <c:pt idx="385">
                        <c:v>-8.2031708176041385E-2</c:v>
                      </c:pt>
                      <c:pt idx="386">
                        <c:v>-0.73840037722466112</c:v>
                      </c:pt>
                      <c:pt idx="387">
                        <c:v>-0.73840037722466112</c:v>
                      </c:pt>
                      <c:pt idx="388">
                        <c:v>0.71064398728443523</c:v>
                      </c:pt>
                      <c:pt idx="389">
                        <c:v>1.3472558031635642</c:v>
                      </c:pt>
                      <c:pt idx="390">
                        <c:v>0.45999957852756201</c:v>
                      </c:pt>
                      <c:pt idx="391">
                        <c:v>-0.21665404581992759</c:v>
                      </c:pt>
                      <c:pt idx="392">
                        <c:v>-0.68740342716246772</c:v>
                      </c:pt>
                      <c:pt idx="393">
                        <c:v>-7.5870217416578067E-2</c:v>
                      </c:pt>
                      <c:pt idx="394">
                        <c:v>0.40049967504914519</c:v>
                      </c:pt>
                      <c:pt idx="395">
                        <c:v>-4.644159261164571E-4</c:v>
                      </c:pt>
                      <c:pt idx="396">
                        <c:v>-0.22604567155798422</c:v>
                      </c:pt>
                      <c:pt idx="397">
                        <c:v>-0.34133875143436798</c:v>
                      </c:pt>
                      <c:pt idx="398">
                        <c:v>-1.3188635353423548</c:v>
                      </c:pt>
                      <c:pt idx="399">
                        <c:v>-0.54193411898247024</c:v>
                      </c:pt>
                      <c:pt idx="400">
                        <c:v>-0.38164068554158481</c:v>
                      </c:pt>
                      <c:pt idx="401">
                        <c:v>-0.40218834198068587</c:v>
                      </c:pt>
                      <c:pt idx="402">
                        <c:v>-0.72810977715928682</c:v>
                      </c:pt>
                      <c:pt idx="403">
                        <c:v>1.3066292937093462</c:v>
                      </c:pt>
                      <c:pt idx="404">
                        <c:v>0.21392990298821143</c:v>
                      </c:pt>
                      <c:pt idx="405">
                        <c:v>-0.3975440702260461</c:v>
                      </c:pt>
                      <c:pt idx="406">
                        <c:v>-6.6692420466423319E-2</c:v>
                      </c:pt>
                      <c:pt idx="407">
                        <c:v>-0.9990545942232969</c:v>
                      </c:pt>
                      <c:pt idx="408">
                        <c:v>-1.3905317659096452</c:v>
                      </c:pt>
                      <c:pt idx="409">
                        <c:v>0.55467803892910139</c:v>
                      </c:pt>
                      <c:pt idx="410">
                        <c:v>-1.089529193605266</c:v>
                      </c:pt>
                      <c:pt idx="411">
                        <c:v>-2.6730452540655897E-2</c:v>
                      </c:pt>
                      <c:pt idx="412">
                        <c:v>-0.13695166526041286</c:v>
                      </c:pt>
                      <c:pt idx="413">
                        <c:v>0.32382138935822613</c:v>
                      </c:pt>
                      <c:pt idx="414">
                        <c:v>-0.28763970634915914</c:v>
                      </c:pt>
                      <c:pt idx="415">
                        <c:v>0.27765157164825055</c:v>
                      </c:pt>
                      <c:pt idx="416">
                        <c:v>-2.5205672514816951E-2</c:v>
                      </c:pt>
                      <c:pt idx="417">
                        <c:v>1.0127437442126799</c:v>
                      </c:pt>
                      <c:pt idx="418">
                        <c:v>-0.2603897449974506</c:v>
                      </c:pt>
                      <c:pt idx="419">
                        <c:v>-0.53563880546085962</c:v>
                      </c:pt>
                      <c:pt idx="420">
                        <c:v>0.64230878740315434</c:v>
                      </c:pt>
                      <c:pt idx="421">
                        <c:v>0.29642697227264247</c:v>
                      </c:pt>
                      <c:pt idx="422">
                        <c:v>0.73745347572729025</c:v>
                      </c:pt>
                      <c:pt idx="423">
                        <c:v>-0.29587742425931418</c:v>
                      </c:pt>
                      <c:pt idx="424">
                        <c:v>1.8773400282396382</c:v>
                      </c:pt>
                      <c:pt idx="425">
                        <c:v>2.0776881476557714</c:v>
                      </c:pt>
                      <c:pt idx="426">
                        <c:v>1.9424346878275196</c:v>
                      </c:pt>
                      <c:pt idx="427">
                        <c:v>1.6521065274671287</c:v>
                      </c:pt>
                      <c:pt idx="428">
                        <c:v>2.0517987306418948</c:v>
                      </c:pt>
                      <c:pt idx="429">
                        <c:v>1.4357689110402578</c:v>
                      </c:pt>
                      <c:pt idx="430">
                        <c:v>-0.16379162542958853</c:v>
                      </c:pt>
                      <c:pt idx="431">
                        <c:v>1.0470104893575278</c:v>
                      </c:pt>
                      <c:pt idx="432">
                        <c:v>1.1017490554701559</c:v>
                      </c:pt>
                      <c:pt idx="433">
                        <c:v>0.83512326720091035</c:v>
                      </c:pt>
                      <c:pt idx="434">
                        <c:v>0.89202816295640552</c:v>
                      </c:pt>
                      <c:pt idx="435">
                        <c:v>0.20510621455339434</c:v>
                      </c:pt>
                      <c:pt idx="436">
                        <c:v>0.36477631502763685</c:v>
                      </c:pt>
                      <c:pt idx="437">
                        <c:v>0.11375457549464435</c:v>
                      </c:pt>
                      <c:pt idx="438">
                        <c:v>-1.6135194234321637E-2</c:v>
                      </c:pt>
                      <c:pt idx="439">
                        <c:v>1.0459653104186795</c:v>
                      </c:pt>
                      <c:pt idx="440">
                        <c:v>0.10098423009230992</c:v>
                      </c:pt>
                      <c:pt idx="441">
                        <c:v>-0.2757941132044246</c:v>
                      </c:pt>
                      <c:pt idx="442">
                        <c:v>0.48506059496136666</c:v>
                      </c:pt>
                      <c:pt idx="443">
                        <c:v>0.80522910088851163</c:v>
                      </c:pt>
                      <c:pt idx="444">
                        <c:v>0.60399536262261222</c:v>
                      </c:pt>
                      <c:pt idx="445">
                        <c:v>0.29037337912603867</c:v>
                      </c:pt>
                      <c:pt idx="446">
                        <c:v>1.3494918548464876</c:v>
                      </c:pt>
                      <c:pt idx="447">
                        <c:v>2.0223900013492089</c:v>
                      </c:pt>
                      <c:pt idx="448">
                        <c:v>2.804488660154183</c:v>
                      </c:pt>
                      <c:pt idx="449">
                        <c:v>2.11183795640419</c:v>
                      </c:pt>
                      <c:pt idx="450">
                        <c:v>1.9606305674069338</c:v>
                      </c:pt>
                      <c:pt idx="451">
                        <c:v>2.4318236640994613</c:v>
                      </c:pt>
                      <c:pt idx="452">
                        <c:v>3.2740905443054755</c:v>
                      </c:pt>
                      <c:pt idx="453">
                        <c:v>3.291726008952307</c:v>
                      </c:pt>
                      <c:pt idx="454">
                        <c:v>2.6340062384444081</c:v>
                      </c:pt>
                      <c:pt idx="455">
                        <c:v>1.7152623997840157</c:v>
                      </c:pt>
                      <c:pt idx="456">
                        <c:v>2.8417035474279171</c:v>
                      </c:pt>
                      <c:pt idx="457">
                        <c:v>2.5374823431765314</c:v>
                      </c:pt>
                      <c:pt idx="458">
                        <c:v>3.0833789113987149</c:v>
                      </c:pt>
                      <c:pt idx="459">
                        <c:v>3.1349522129719194</c:v>
                      </c:pt>
                      <c:pt idx="460">
                        <c:v>2.8116489868798142</c:v>
                      </c:pt>
                      <c:pt idx="461">
                        <c:v>3.0368396806641753</c:v>
                      </c:pt>
                      <c:pt idx="462">
                        <c:v>2.5347021431298185</c:v>
                      </c:pt>
                      <c:pt idx="463">
                        <c:v>1.2506119023674447</c:v>
                      </c:pt>
                      <c:pt idx="464">
                        <c:v>2.7313942597987193</c:v>
                      </c:pt>
                      <c:pt idx="465">
                        <c:v>2.048190771131198</c:v>
                      </c:pt>
                      <c:pt idx="466">
                        <c:v>3.0415203630025873</c:v>
                      </c:pt>
                      <c:pt idx="467">
                        <c:v>1.1005352926006118</c:v>
                      </c:pt>
                      <c:pt idx="468">
                        <c:v>2.711116514715878</c:v>
                      </c:pt>
                      <c:pt idx="469">
                        <c:v>2.2289384024493923</c:v>
                      </c:pt>
                      <c:pt idx="470">
                        <c:v>3.1796346418214756</c:v>
                      </c:pt>
                      <c:pt idx="471">
                        <c:v>2.5537752650179235</c:v>
                      </c:pt>
                      <c:pt idx="472">
                        <c:v>0.14771256501793212</c:v>
                      </c:pt>
                      <c:pt idx="473">
                        <c:v>0.83496004264551382</c:v>
                      </c:pt>
                      <c:pt idx="474">
                        <c:v>0.95320095208192823</c:v>
                      </c:pt>
                      <c:pt idx="475">
                        <c:v>8.4583088091560787E-2</c:v>
                      </c:pt>
                      <c:pt idx="476">
                        <c:v>0.40817280506198633</c:v>
                      </c:pt>
                      <c:pt idx="477">
                        <c:v>0.55917305973913412</c:v>
                      </c:pt>
                      <c:pt idx="478">
                        <c:v>1.4242168432624982</c:v>
                      </c:pt>
                      <c:pt idx="479">
                        <c:v>10.414391977355972</c:v>
                      </c:pt>
                      <c:pt idx="480">
                        <c:v>7.366360746293811E-2</c:v>
                      </c:pt>
                      <c:pt idx="481">
                        <c:v>0.16330372808081908</c:v>
                      </c:pt>
                      <c:pt idx="482">
                        <c:v>-1.0539181237399937</c:v>
                      </c:pt>
                      <c:pt idx="483">
                        <c:v>0.96811664129438402</c:v>
                      </c:pt>
                      <c:pt idx="484">
                        <c:v>-0.27746142739747426</c:v>
                      </c:pt>
                      <c:pt idx="485">
                        <c:v>2.6999555938453148</c:v>
                      </c:pt>
                      <c:pt idx="486">
                        <c:v>1.6455853115509735</c:v>
                      </c:pt>
                      <c:pt idx="487">
                        <c:v>2.2921359493600812</c:v>
                      </c:pt>
                      <c:pt idx="488">
                        <c:v>1.0836550258783029</c:v>
                      </c:pt>
                      <c:pt idx="489">
                        <c:v>2.8204853387765763</c:v>
                      </c:pt>
                      <c:pt idx="490">
                        <c:v>2.2150344132105211</c:v>
                      </c:pt>
                      <c:pt idx="491">
                        <c:v>2.1932701825031362</c:v>
                      </c:pt>
                      <c:pt idx="492">
                        <c:v>3.1040330198143886</c:v>
                      </c:pt>
                      <c:pt idx="493">
                        <c:v>2.3776336177919761</c:v>
                      </c:pt>
                      <c:pt idx="494">
                        <c:v>2.6989805447837218</c:v>
                      </c:pt>
                      <c:pt idx="495">
                        <c:v>4.6487562299553771</c:v>
                      </c:pt>
                      <c:pt idx="496">
                        <c:v>3.1874501754925104</c:v>
                      </c:pt>
                      <c:pt idx="497">
                        <c:v>3.491734779750765</c:v>
                      </c:pt>
                      <c:pt idx="498">
                        <c:v>2.939309345513144</c:v>
                      </c:pt>
                      <c:pt idx="499">
                        <c:v>3.2493273740227551</c:v>
                      </c:pt>
                      <c:pt idx="500">
                        <c:v>3.1506311171310948</c:v>
                      </c:pt>
                      <c:pt idx="501">
                        <c:v>3.0269995392978593</c:v>
                      </c:pt>
                      <c:pt idx="502">
                        <c:v>4.3252502671618487</c:v>
                      </c:pt>
                      <c:pt idx="503">
                        <c:v>2.3521049414875752</c:v>
                      </c:pt>
                      <c:pt idx="504">
                        <c:v>2.0571801081105034</c:v>
                      </c:pt>
                      <c:pt idx="505">
                        <c:v>2.0607767360574116</c:v>
                      </c:pt>
                      <c:pt idx="506">
                        <c:v>1.5248235475340453</c:v>
                      </c:pt>
                      <c:pt idx="507">
                        <c:v>0.86565962014912823</c:v>
                      </c:pt>
                      <c:pt idx="508">
                        <c:v>1.2434732978005929</c:v>
                      </c:pt>
                      <c:pt idx="509">
                        <c:v>0.49565806434562143</c:v>
                      </c:pt>
                      <c:pt idx="510">
                        <c:v>0.55019027097345907</c:v>
                      </c:pt>
                      <c:pt idx="511">
                        <c:v>1.5746708267014604</c:v>
                      </c:pt>
                      <c:pt idx="512">
                        <c:v>0.8195575046409791</c:v>
                      </c:pt>
                      <c:pt idx="513">
                        <c:v>1.7878000452138998</c:v>
                      </c:pt>
                      <c:pt idx="514">
                        <c:v>0.80526950918365736</c:v>
                      </c:pt>
                      <c:pt idx="515">
                        <c:v>0.39060488029989843</c:v>
                      </c:pt>
                      <c:pt idx="516">
                        <c:v>1.2095193981877825</c:v>
                      </c:pt>
                      <c:pt idx="517">
                        <c:v>1.3690506911272888</c:v>
                      </c:pt>
                      <c:pt idx="518">
                        <c:v>1.2334797368278141</c:v>
                      </c:pt>
                      <c:pt idx="519">
                        <c:v>0.56327729259018899</c:v>
                      </c:pt>
                      <c:pt idx="520">
                        <c:v>0.61216728374081919</c:v>
                      </c:pt>
                      <c:pt idx="521">
                        <c:v>-0.75364664172675822</c:v>
                      </c:pt>
                      <c:pt idx="522">
                        <c:v>0.54920345817383809</c:v>
                      </c:pt>
                      <c:pt idx="523">
                        <c:v>-0.21557921218318174</c:v>
                      </c:pt>
                      <c:pt idx="524">
                        <c:v>-0.21557921218318174</c:v>
                      </c:pt>
                      <c:pt idx="525">
                        <c:v>1.3539337308525436</c:v>
                      </c:pt>
                      <c:pt idx="526">
                        <c:v>-0.70020192240276624</c:v>
                      </c:pt>
                      <c:pt idx="527">
                        <c:v>-1.6123163548037118</c:v>
                      </c:pt>
                      <c:pt idx="528">
                        <c:v>-0.40696356648318549</c:v>
                      </c:pt>
                      <c:pt idx="529">
                        <c:v>-1.2204036141960677</c:v>
                      </c:pt>
                      <c:pt idx="530">
                        <c:v>-1.9212011564422966</c:v>
                      </c:pt>
                      <c:pt idx="531">
                        <c:v>0.31578981340332041</c:v>
                      </c:pt>
                      <c:pt idx="532">
                        <c:v>1.0313150297627613</c:v>
                      </c:pt>
                      <c:pt idx="533">
                        <c:v>-5.805695670082095E-2</c:v>
                      </c:pt>
                      <c:pt idx="534">
                        <c:v>-1.8245266269137008</c:v>
                      </c:pt>
                      <c:pt idx="535">
                        <c:v>-0.10900301916646532</c:v>
                      </c:pt>
                      <c:pt idx="536">
                        <c:v>0.49304095788119567</c:v>
                      </c:pt>
                      <c:pt idx="537">
                        <c:v>-1.1331479095157955</c:v>
                      </c:pt>
                      <c:pt idx="538">
                        <c:v>-0.79888108688529746</c:v>
                      </c:pt>
                      <c:pt idx="539">
                        <c:v>-0.70954883640843269</c:v>
                      </c:pt>
                      <c:pt idx="540">
                        <c:v>-5.6058686797563668</c:v>
                      </c:pt>
                      <c:pt idx="541">
                        <c:v>0.2014193135236203</c:v>
                      </c:pt>
                      <c:pt idx="542">
                        <c:v>-0.35069243749975154</c:v>
                      </c:pt>
                      <c:pt idx="543">
                        <c:v>-2.9402686412488239</c:v>
                      </c:pt>
                      <c:pt idx="544">
                        <c:v>0.95277790001883345</c:v>
                      </c:pt>
                      <c:pt idx="545">
                        <c:v>-4.7804334875224006</c:v>
                      </c:pt>
                      <c:pt idx="546">
                        <c:v>2.8495893796290916</c:v>
                      </c:pt>
                      <c:pt idx="547">
                        <c:v>-2.9605103695212263</c:v>
                      </c:pt>
                      <c:pt idx="548">
                        <c:v>-5.8636958310253418</c:v>
                      </c:pt>
                      <c:pt idx="549">
                        <c:v>-13.105986082589174</c:v>
                      </c:pt>
                      <c:pt idx="550">
                        <c:v>-7.6933048257140682</c:v>
                      </c:pt>
                      <c:pt idx="551">
                        <c:v>-2.3313986105943476</c:v>
                      </c:pt>
                      <c:pt idx="552">
                        <c:v>-1.5683532465354131</c:v>
                      </c:pt>
                      <c:pt idx="553">
                        <c:v>-4.7016923346436936</c:v>
                      </c:pt>
                      <c:pt idx="554">
                        <c:v>-5.2818631643895753</c:v>
                      </c:pt>
                      <c:pt idx="555">
                        <c:v>-3.9939777584103275</c:v>
                      </c:pt>
                      <c:pt idx="556">
                        <c:v>-1.7733128319435487</c:v>
                      </c:pt>
                      <c:pt idx="557">
                        <c:v>-2.0659952346996362</c:v>
                      </c:pt>
                      <c:pt idx="558">
                        <c:v>-0.72616515748140975</c:v>
                      </c:pt>
                      <c:pt idx="559">
                        <c:v>-1.2632565292073508</c:v>
                      </c:pt>
                      <c:pt idx="560">
                        <c:v>-2.1454073834410807</c:v>
                      </c:pt>
                      <c:pt idx="561">
                        <c:v>-0.23091269295542322</c:v>
                      </c:pt>
                      <c:pt idx="562">
                        <c:v>-1.0501786997549092</c:v>
                      </c:pt>
                      <c:pt idx="563">
                        <c:v>2.8631861460595718</c:v>
                      </c:pt>
                      <c:pt idx="564">
                        <c:v>3.2533613562194992</c:v>
                      </c:pt>
                      <c:pt idx="565">
                        <c:v>3.5443936570386962</c:v>
                      </c:pt>
                      <c:pt idx="566">
                        <c:v>4.9636934035231137</c:v>
                      </c:pt>
                      <c:pt idx="567">
                        <c:v>6.6385166051567159</c:v>
                      </c:pt>
                      <c:pt idx="568">
                        <c:v>7.1020501554607876</c:v>
                      </c:pt>
                      <c:pt idx="569">
                        <c:v>5.1791242286475709</c:v>
                      </c:pt>
                      <c:pt idx="570">
                        <c:v>8.1434041124397218</c:v>
                      </c:pt>
                      <c:pt idx="571">
                        <c:v>7.4619758636141125</c:v>
                      </c:pt>
                      <c:pt idx="572">
                        <c:v>5.3568960244177264</c:v>
                      </c:pt>
                      <c:pt idx="573">
                        <c:v>4.5769366927605546</c:v>
                      </c:pt>
                      <c:pt idx="574">
                        <c:v>6.6703186931088805</c:v>
                      </c:pt>
                      <c:pt idx="575">
                        <c:v>9.2918942379303591</c:v>
                      </c:pt>
                      <c:pt idx="576">
                        <c:v>5.6602324678272531</c:v>
                      </c:pt>
                      <c:pt idx="577">
                        <c:v>5.684907450510817</c:v>
                      </c:pt>
                      <c:pt idx="578">
                        <c:v>6.3709410671838302</c:v>
                      </c:pt>
                      <c:pt idx="579">
                        <c:v>3.9297748076822501</c:v>
                      </c:pt>
                      <c:pt idx="580">
                        <c:v>8.0577374660328704</c:v>
                      </c:pt>
                      <c:pt idx="581">
                        <c:v>6.3675468026321118</c:v>
                      </c:pt>
                      <c:pt idx="582">
                        <c:v>5.8677418732570166</c:v>
                      </c:pt>
                      <c:pt idx="583">
                        <c:v>6.0725852918205101</c:v>
                      </c:pt>
                      <c:pt idx="584">
                        <c:v>3.4172626177496714</c:v>
                      </c:pt>
                      <c:pt idx="585">
                        <c:v>3.2642841499258965</c:v>
                      </c:pt>
                      <c:pt idx="586">
                        <c:v>3.4395765526163373</c:v>
                      </c:pt>
                      <c:pt idx="587">
                        <c:v>5.788898917879294</c:v>
                      </c:pt>
                      <c:pt idx="588">
                        <c:v>5.5681518854774845</c:v>
                      </c:pt>
                      <c:pt idx="589">
                        <c:v>2.109266803980236</c:v>
                      </c:pt>
                      <c:pt idx="590">
                        <c:v>3.1978691834651047</c:v>
                      </c:pt>
                      <c:pt idx="591">
                        <c:v>2.6015575724064468</c:v>
                      </c:pt>
                      <c:pt idx="592">
                        <c:v>4.6983955683533036</c:v>
                      </c:pt>
                      <c:pt idx="593">
                        <c:v>3.9567677404557471</c:v>
                      </c:pt>
                      <c:pt idx="594">
                        <c:v>5.682747670174134</c:v>
                      </c:pt>
                      <c:pt idx="595">
                        <c:v>7.2826478061258877</c:v>
                      </c:pt>
                      <c:pt idx="596">
                        <c:v>1.8427504732894719</c:v>
                      </c:pt>
                      <c:pt idx="597">
                        <c:v>3.8860638829156278</c:v>
                      </c:pt>
                      <c:pt idx="598">
                        <c:v>3.8860638829156278</c:v>
                      </c:pt>
                      <c:pt idx="599">
                        <c:v>7.2166717097587485</c:v>
                      </c:pt>
                      <c:pt idx="600">
                        <c:v>7.3715814933714725</c:v>
                      </c:pt>
                      <c:pt idx="601">
                        <c:v>7.5186827714106874</c:v>
                      </c:pt>
                      <c:pt idx="602">
                        <c:v>7.5943632474030647</c:v>
                      </c:pt>
                      <c:pt idx="603">
                        <c:v>7.4064156867094288</c:v>
                      </c:pt>
                      <c:pt idx="604">
                        <c:v>7.4498473677473722</c:v>
                      </c:pt>
                      <c:pt idx="605">
                        <c:v>7.5719909574411366</c:v>
                      </c:pt>
                      <c:pt idx="606">
                        <c:v>7.5705259805117615</c:v>
                      </c:pt>
                      <c:pt idx="607">
                        <c:v>7.6418449841425753</c:v>
                      </c:pt>
                      <c:pt idx="610">
                        <c:v>7.8573468590564461</c:v>
                      </c:pt>
                      <c:pt idx="611">
                        <c:v>7.2640857105211802</c:v>
                      </c:pt>
                      <c:pt idx="612">
                        <c:v>6.5732410002563011</c:v>
                      </c:pt>
                      <c:pt idx="613">
                        <c:v>5.837998705048566</c:v>
                      </c:pt>
                      <c:pt idx="614">
                        <c:v>5.8842260011176997</c:v>
                      </c:pt>
                      <c:pt idx="615">
                        <c:v>6.0453612662556004</c:v>
                      </c:pt>
                      <c:pt idx="616">
                        <c:v>6.5870368564114026</c:v>
                      </c:pt>
                      <c:pt idx="617">
                        <c:v>6.5048895354080551</c:v>
                      </c:pt>
                      <c:pt idx="618">
                        <c:v>5.8834546445180136</c:v>
                      </c:pt>
                      <c:pt idx="619">
                        <c:v>5.3480035881766774</c:v>
                      </c:pt>
                      <c:pt idx="620">
                        <c:v>5.5214163046917175</c:v>
                      </c:pt>
                      <c:pt idx="621">
                        <c:v>5.5220482265248734</c:v>
                      </c:pt>
                      <c:pt idx="622">
                        <c:v>5.3872698099219125</c:v>
                      </c:pt>
                      <c:pt idx="623">
                        <c:v>5.4061566215950334</c:v>
                      </c:pt>
                      <c:pt idx="624">
                        <c:v>5.4349699895790415</c:v>
                      </c:pt>
                      <c:pt idx="625">
                        <c:v>5.5795862212262888</c:v>
                      </c:pt>
                      <c:pt idx="626">
                        <c:v>6.3266216642816149</c:v>
                      </c:pt>
                      <c:pt idx="627">
                        <c:v>6.4108657396917179</c:v>
                      </c:pt>
                      <c:pt idx="628">
                        <c:v>6.4948229539272084</c:v>
                      </c:pt>
                      <c:pt idx="629">
                        <c:v>6.5727754894537114</c:v>
                      </c:pt>
                      <c:pt idx="630">
                        <c:v>6.8066185228956861</c:v>
                      </c:pt>
                      <c:pt idx="631">
                        <c:v>6.3106268220898221</c:v>
                      </c:pt>
                      <c:pt idx="632">
                        <c:v>6.3556070354105358</c:v>
                      </c:pt>
                      <c:pt idx="633">
                        <c:v>5.125</c:v>
                      </c:pt>
                      <c:pt idx="634">
                        <c:v>6.1516961546526998</c:v>
                      </c:pt>
                      <c:pt idx="635">
                        <c:v>6.0254288521525563</c:v>
                      </c:pt>
                      <c:pt idx="636">
                        <c:v>6.0919713402479374</c:v>
                      </c:pt>
                      <c:pt idx="637">
                        <c:v>6.1202805575125154</c:v>
                      </c:pt>
                      <c:pt idx="638">
                        <c:v>6.1548344457643287</c:v>
                      </c:pt>
                      <c:pt idx="639">
                        <c:v>6.493766371709885</c:v>
                      </c:pt>
                      <c:pt idx="640">
                        <c:v>6.6945744385956267</c:v>
                      </c:pt>
                      <c:pt idx="641">
                        <c:v>6.6583390026113403</c:v>
                      </c:pt>
                      <c:pt idx="642">
                        <c:v>6.5436245337503101</c:v>
                      </c:pt>
                      <c:pt idx="643">
                        <c:v>6.5849982079382423</c:v>
                      </c:pt>
                      <c:pt idx="644">
                        <c:v>6.6541413727806482</c:v>
                      </c:pt>
                      <c:pt idx="645">
                        <c:v>6.7878827292054726</c:v>
                      </c:pt>
                      <c:pt idx="646">
                        <c:v>6.8550947087720964</c:v>
                      </c:pt>
                      <c:pt idx="647">
                        <c:v>6.3708493746308719</c:v>
                      </c:pt>
                      <c:pt idx="648">
                        <c:v>6.1752045621880338</c:v>
                      </c:pt>
                      <c:pt idx="649">
                        <c:v>6.1439188880220721</c:v>
                      </c:pt>
                      <c:pt idx="650">
                        <c:v>6.0518563845164461</c:v>
                      </c:pt>
                      <c:pt idx="651">
                        <c:v>5.1131702893588535</c:v>
                      </c:pt>
                      <c:pt idx="652">
                        <c:v>5.0021744025729129</c:v>
                      </c:pt>
                      <c:pt idx="653">
                        <c:v>4.8561448530290914</c:v>
                      </c:pt>
                      <c:pt idx="654">
                        <c:v>4.8584096338595497</c:v>
                      </c:pt>
                      <c:pt idx="655">
                        <c:v>4.865293259749448</c:v>
                      </c:pt>
                      <c:pt idx="656">
                        <c:v>4.6223375956347708</c:v>
                      </c:pt>
                      <c:pt idx="657">
                        <c:v>4.5816716847159045</c:v>
                      </c:pt>
                      <c:pt idx="658">
                        <c:v>4.5749013227495672</c:v>
                      </c:pt>
                      <c:pt idx="659">
                        <c:v>4.5272820325960428</c:v>
                      </c:pt>
                      <c:pt idx="660">
                        <c:v>4.1428404403951156</c:v>
                      </c:pt>
                      <c:pt idx="661">
                        <c:v>4.1592777255939026</c:v>
                      </c:pt>
                      <c:pt idx="662">
                        <c:v>4.1668602520050753</c:v>
                      </c:pt>
                      <c:pt idx="663">
                        <c:v>4.1945884131529976</c:v>
                      </c:pt>
                      <c:pt idx="664">
                        <c:v>4.1985181141867978</c:v>
                      </c:pt>
                      <c:pt idx="665">
                        <c:v>3.7453636900107758</c:v>
                      </c:pt>
                      <c:pt idx="666">
                        <c:v>3.482181045277807</c:v>
                      </c:pt>
                      <c:pt idx="667">
                        <c:v>3.4182049908298886</c:v>
                      </c:pt>
                      <c:pt idx="668">
                        <c:v>3.2929678098702753</c:v>
                      </c:pt>
                      <c:pt idx="669">
                        <c:v>3.2984453637678204</c:v>
                      </c:pt>
                      <c:pt idx="670">
                        <c:v>3.2726925381283598</c:v>
                      </c:pt>
                      <c:pt idx="671">
                        <c:v>3.335618181775887</c:v>
                      </c:pt>
                      <c:pt idx="672">
                        <c:v>3.3415019654984714</c:v>
                      </c:pt>
                      <c:pt idx="673">
                        <c:v>3.3267501253834673</c:v>
                      </c:pt>
                      <c:pt idx="674">
                        <c:v>3.3507761312123385</c:v>
                      </c:pt>
                      <c:pt idx="675">
                        <c:v>3.3971709150084846</c:v>
                      </c:pt>
                      <c:pt idx="676">
                        <c:v>3.4056202178715775</c:v>
                      </c:pt>
                      <c:pt idx="677">
                        <c:v>3.0975834745291091</c:v>
                      </c:pt>
                      <c:pt idx="678">
                        <c:v>3.0819853085945601</c:v>
                      </c:pt>
                      <c:pt idx="679">
                        <c:v>3.0893845797850279</c:v>
                      </c:pt>
                      <c:pt idx="680">
                        <c:v>3.1142457989083034</c:v>
                      </c:pt>
                      <c:pt idx="681">
                        <c:v>3.3684541880345713</c:v>
                      </c:pt>
                      <c:pt idx="682">
                        <c:v>3.7579801586224071</c:v>
                      </c:pt>
                      <c:pt idx="683">
                        <c:v>3.7832241501194304</c:v>
                      </c:pt>
                      <c:pt idx="684">
                        <c:v>3.8277177616759861</c:v>
                      </c:pt>
                      <c:pt idx="685">
                        <c:v>3.9688459181283595</c:v>
                      </c:pt>
                      <c:pt idx="686">
                        <c:v>3.9876940978413891</c:v>
                      </c:pt>
                      <c:pt idx="687">
                        <c:v>3.9150875894991319</c:v>
                      </c:pt>
                      <c:pt idx="688">
                        <c:v>3.8797126096926107</c:v>
                      </c:pt>
                      <c:pt idx="689">
                        <c:v>3.9929327819783476</c:v>
                      </c:pt>
                      <c:pt idx="690">
                        <c:v>4.0324798069783476</c:v>
                      </c:pt>
                      <c:pt idx="691">
                        <c:v>4.0510807439743299</c:v>
                      </c:pt>
                      <c:pt idx="692">
                        <c:v>4.0955856467019798</c:v>
                      </c:pt>
                      <c:pt idx="693">
                        <c:v>4.1379659710499741</c:v>
                      </c:pt>
                      <c:pt idx="694">
                        <c:v>3.9881157193005148</c:v>
                      </c:pt>
                      <c:pt idx="695">
                        <c:v>4.0278597236563627</c:v>
                      </c:pt>
                      <c:pt idx="696">
                        <c:v>4.1054909594562519</c:v>
                      </c:pt>
                      <c:pt idx="697">
                        <c:v>4.2075974669153338</c:v>
                      </c:pt>
                      <c:pt idx="698">
                        <c:v>4.2493222411866451</c:v>
                      </c:pt>
                      <c:pt idx="699">
                        <c:v>4.3382171250895212</c:v>
                      </c:pt>
                      <c:pt idx="700">
                        <c:v>4.3736092517266139</c:v>
                      </c:pt>
                      <c:pt idx="701">
                        <c:v>4.4123367987428646</c:v>
                      </c:pt>
                      <c:pt idx="702">
                        <c:v>4.4656952525710958</c:v>
                      </c:pt>
                      <c:pt idx="703">
                        <c:v>4.5735184233676121</c:v>
                      </c:pt>
                      <c:pt idx="704">
                        <c:v>4.7157729354468643</c:v>
                      </c:pt>
                      <c:pt idx="705">
                        <c:v>4.815388053048264</c:v>
                      </c:pt>
                      <c:pt idx="706">
                        <c:v>4.8344953790854026</c:v>
                      </c:pt>
                      <c:pt idx="707">
                        <c:v>4.8566030528599526</c:v>
                      </c:pt>
                      <c:pt idx="708">
                        <c:v>4.5574236937087829</c:v>
                      </c:pt>
                      <c:pt idx="709">
                        <c:v>4.3902681444506433</c:v>
                      </c:pt>
                      <c:pt idx="710">
                        <c:v>4.1400527859353558</c:v>
                      </c:pt>
                      <c:pt idx="711">
                        <c:v>3.9207969648626975</c:v>
                      </c:pt>
                      <c:pt idx="712">
                        <c:v>3.9368046342181353</c:v>
                      </c:pt>
                      <c:pt idx="713">
                        <c:v>3.9390339086996078</c:v>
                      </c:pt>
                      <c:pt idx="714">
                        <c:v>4.1865467727061718</c:v>
                      </c:pt>
                      <c:pt idx="715">
                        <c:v>4.0966840689807231</c:v>
                      </c:pt>
                      <c:pt idx="716">
                        <c:v>4.0516289203153448</c:v>
                      </c:pt>
                      <c:pt idx="717">
                        <c:v>4.0350959697754618</c:v>
                      </c:pt>
                      <c:pt idx="718">
                        <c:v>4.0364534953051185</c:v>
                      </c:pt>
                      <c:pt idx="719">
                        <c:v>4.0300332447298786</c:v>
                      </c:pt>
                      <c:pt idx="720">
                        <c:v>3.9841229958447699</c:v>
                      </c:pt>
                      <c:pt idx="721">
                        <c:v>3.9906719136389266</c:v>
                      </c:pt>
                      <c:pt idx="722">
                        <c:v>4.5015892491760807</c:v>
                      </c:pt>
                      <c:pt idx="723">
                        <c:v>4.4147255071233191</c:v>
                      </c:pt>
                      <c:pt idx="724">
                        <c:v>4.542722400935185</c:v>
                      </c:pt>
                      <c:pt idx="725">
                        <c:v>4.6439464749394421</c:v>
                      </c:pt>
                      <c:pt idx="726">
                        <c:v>4.7448584320114167</c:v>
                      </c:pt>
                      <c:pt idx="727">
                        <c:v>4.6755451666061996</c:v>
                      </c:pt>
                      <c:pt idx="728">
                        <c:v>4.5780282097093483</c:v>
                      </c:pt>
                      <c:pt idx="729">
                        <c:v>4.6596474018927987</c:v>
                      </c:pt>
                      <c:pt idx="730">
                        <c:v>4.2794284992999936</c:v>
                      </c:pt>
                      <c:pt idx="731">
                        <c:v>3.7024533894341434</c:v>
                      </c:pt>
                      <c:pt idx="732">
                        <c:v>3.317238107624612</c:v>
                      </c:pt>
                      <c:pt idx="733">
                        <c:v>3.3270965424827055</c:v>
                      </c:pt>
                      <c:pt idx="734">
                        <c:v>3.0738334768694942</c:v>
                      </c:pt>
                      <c:pt idx="735">
                        <c:v>2.9347057631104203</c:v>
                      </c:pt>
                      <c:pt idx="736">
                        <c:v>2.8736396531840898</c:v>
                      </c:pt>
                      <c:pt idx="737">
                        <c:v>2.8774224279880065</c:v>
                      </c:pt>
                      <c:pt idx="738">
                        <c:v>2.8823673458345898</c:v>
                      </c:pt>
                      <c:pt idx="739">
                        <c:v>2.8523924440023181</c:v>
                      </c:pt>
                      <c:pt idx="740">
                        <c:v>2.7846238843266566</c:v>
                      </c:pt>
                      <c:pt idx="741">
                        <c:v>2.9451126588817829</c:v>
                      </c:pt>
                      <c:pt idx="742">
                        <c:v>3.2402631367720711</c:v>
                      </c:pt>
                      <c:pt idx="743">
                        <c:v>3.2636834845859206</c:v>
                      </c:pt>
                      <c:pt idx="744">
                        <c:v>3.2813146088123926</c:v>
                      </c:pt>
                      <c:pt idx="745">
                        <c:v>3.3019350582883806</c:v>
                      </c:pt>
                      <c:pt idx="746">
                        <c:v>3.3290293616043907</c:v>
                      </c:pt>
                      <c:pt idx="747">
                        <c:v>3.3394790704471955</c:v>
                      </c:pt>
                      <c:pt idx="748">
                        <c:v>3.3476637127752538</c:v>
                      </c:pt>
                      <c:pt idx="749">
                        <c:v>3.3892346826262987</c:v>
                      </c:pt>
                      <c:pt idx="750">
                        <c:v>3.3821618392345094</c:v>
                      </c:pt>
                      <c:pt idx="751">
                        <c:v>3.4016572446029452</c:v>
                      </c:pt>
                      <c:pt idx="752">
                        <c:v>3.406447049019111</c:v>
                      </c:pt>
                      <c:pt idx="753">
                        <c:v>3.4216839433859279</c:v>
                      </c:pt>
                      <c:pt idx="754">
                        <c:v>3.4854708937102501</c:v>
                      </c:pt>
                      <c:pt idx="755">
                        <c:v>3.474956159131231</c:v>
                      </c:pt>
                      <c:pt idx="756">
                        <c:v>3.4866614721552422</c:v>
                      </c:pt>
                      <c:pt idx="757">
                        <c:v>3.371012940514607</c:v>
                      </c:pt>
                      <c:pt idx="758">
                        <c:v>3.344968316372162</c:v>
                      </c:pt>
                      <c:pt idx="759">
                        <c:v>3.0965507063025384</c:v>
                      </c:pt>
                      <c:pt idx="760">
                        <c:v>2.9762860410032617</c:v>
                      </c:pt>
                      <c:pt idx="761">
                        <c:v>2.9821551559786252</c:v>
                      </c:pt>
                      <c:pt idx="762">
                        <c:v>2.9961272023891894</c:v>
                      </c:pt>
                      <c:pt idx="763">
                        <c:v>2.9464812445330213</c:v>
                      </c:pt>
                      <c:pt idx="764">
                        <c:v>2.8302202163966426</c:v>
                      </c:pt>
                      <c:pt idx="765">
                        <c:v>2.6647608531190148</c:v>
                      </c:pt>
                      <c:pt idx="766">
                        <c:v>2.6936040154470726</c:v>
                      </c:pt>
                      <c:pt idx="767">
                        <c:v>2.7956980972015217</c:v>
                      </c:pt>
                      <c:pt idx="768">
                        <c:v>2.9134902649692163</c:v>
                      </c:pt>
                      <c:pt idx="769">
                        <c:v>2.8847379741559065</c:v>
                      </c:pt>
                      <c:pt idx="770">
                        <c:v>2.8703450571520519</c:v>
                      </c:pt>
                      <c:pt idx="771">
                        <c:v>2.8763983664996471</c:v>
                      </c:pt>
                      <c:pt idx="772">
                        <c:v>2.8092580987474243</c:v>
                      </c:pt>
                      <c:pt idx="773">
                        <c:v>2.8072739876107127</c:v>
                      </c:pt>
                      <c:pt idx="774">
                        <c:v>2.6545287957809158</c:v>
                      </c:pt>
                      <c:pt idx="775">
                        <c:v>2.6570847149658516</c:v>
                      </c:pt>
                      <c:pt idx="776">
                        <c:v>2.6523837893181788</c:v>
                      </c:pt>
                      <c:pt idx="777">
                        <c:v>2.4248016345399579</c:v>
                      </c:pt>
                      <c:pt idx="778">
                        <c:v>2.3298708217347031</c:v>
                      </c:pt>
                      <c:pt idx="779">
                        <c:v>2.5201601915802359</c:v>
                      </c:pt>
                      <c:pt idx="780">
                        <c:v>2.6573527207726566</c:v>
                      </c:pt>
                      <c:pt idx="781">
                        <c:v>2.6310089417883074</c:v>
                      </c:pt>
                      <c:pt idx="782">
                        <c:v>2.6145418531037845</c:v>
                      </c:pt>
                      <c:pt idx="783">
                        <c:v>2.6352879730398659</c:v>
                      </c:pt>
                      <c:pt idx="784">
                        <c:v>2.6406770621429425</c:v>
                      </c:pt>
                      <c:pt idx="785">
                        <c:v>2.904865236219111</c:v>
                      </c:pt>
                      <c:pt idx="786">
                        <c:v>3.0248584925687694</c:v>
                      </c:pt>
                      <c:pt idx="787">
                        <c:v>3.0277743624687576</c:v>
                      </c:pt>
                      <c:pt idx="788">
                        <c:v>2.9814444013898278</c:v>
                      </c:pt>
                      <c:pt idx="789">
                        <c:v>3.0691368001935091</c:v>
                      </c:pt>
                      <c:pt idx="790">
                        <c:v>3.0973927288613714</c:v>
                      </c:pt>
                      <c:pt idx="791">
                        <c:v>3.0431605499843086</c:v>
                      </c:pt>
                      <c:pt idx="792">
                        <c:v>3.0552026568227943</c:v>
                      </c:pt>
                      <c:pt idx="793">
                        <c:v>3.186026093571086</c:v>
                      </c:pt>
                      <c:pt idx="794">
                        <c:v>3.1053429430455335</c:v>
                      </c:pt>
                      <c:pt idx="795">
                        <c:v>3.1771786683883056</c:v>
                      </c:pt>
                      <c:pt idx="796">
                        <c:v>3.1961917662869381</c:v>
                      </c:pt>
                      <c:pt idx="797">
                        <c:v>3.2186746520380831</c:v>
                      </c:pt>
                      <c:pt idx="798">
                        <c:v>3.229936780887388</c:v>
                      </c:pt>
                      <c:pt idx="799">
                        <c:v>3.489176947699387</c:v>
                      </c:pt>
                      <c:pt idx="800">
                        <c:v>3.6047558696377417</c:v>
                      </c:pt>
                      <c:pt idx="801">
                        <c:v>3.887343730896641</c:v>
                      </c:pt>
                      <c:pt idx="802">
                        <c:v>3.9851035068026737</c:v>
                      </c:pt>
                      <c:pt idx="803">
                        <c:v>4.0275689453905787</c:v>
                      </c:pt>
                      <c:pt idx="804">
                        <c:v>3.9487853723222135</c:v>
                      </c:pt>
                      <c:pt idx="805">
                        <c:v>3.9572604933999482</c:v>
                      </c:pt>
                      <c:pt idx="806">
                        <c:v>3.9898482635352028</c:v>
                      </c:pt>
                      <c:pt idx="807">
                        <c:v>3.9941251735441017</c:v>
                      </c:pt>
                      <c:pt idx="808">
                        <c:v>3.8051022663530367</c:v>
                      </c:pt>
                      <c:pt idx="809">
                        <c:v>3.6995728495110329</c:v>
                      </c:pt>
                      <c:pt idx="810">
                        <c:v>3.6173465425634252</c:v>
                      </c:pt>
                      <c:pt idx="811">
                        <c:v>3.6664756224089579</c:v>
                      </c:pt>
                      <c:pt idx="812">
                        <c:v>3.679091569193409</c:v>
                      </c:pt>
                      <c:pt idx="813">
                        <c:v>3.7224044175092468</c:v>
                      </c:pt>
                      <c:pt idx="814">
                        <c:v>3.5637691179797804</c:v>
                      </c:pt>
                      <c:pt idx="815">
                        <c:v>3.5405901515771476</c:v>
                      </c:pt>
                      <c:pt idx="816">
                        <c:v>3.5629296414776999</c:v>
                      </c:pt>
                      <c:pt idx="817">
                        <c:v>3.5543325214706267</c:v>
                      </c:pt>
                      <c:pt idx="818">
                        <c:v>3.5698794385086399</c:v>
                      </c:pt>
                      <c:pt idx="819">
                        <c:v>3.5541821182645412</c:v>
                      </c:pt>
                      <c:pt idx="820">
                        <c:v>3.5005594326097276</c:v>
                      </c:pt>
                      <c:pt idx="821">
                        <c:v>3.5519171353905508</c:v>
                      </c:pt>
                      <c:pt idx="822">
                        <c:v>3.2857212178055071</c:v>
                      </c:pt>
                      <c:pt idx="823">
                        <c:v>3.1913521888650904</c:v>
                      </c:pt>
                      <c:pt idx="824">
                        <c:v>3.2077215133942034</c:v>
                      </c:pt>
                      <c:pt idx="825">
                        <c:v>3.3599131120540084</c:v>
                      </c:pt>
                      <c:pt idx="826">
                        <c:v>3.5600203657955305</c:v>
                      </c:pt>
                      <c:pt idx="827">
                        <c:v>3.8689455826838075</c:v>
                      </c:pt>
                      <c:pt idx="828">
                        <c:v>4.0396163456998968</c:v>
                      </c:pt>
                      <c:pt idx="829">
                        <c:v>4.0971889451269528</c:v>
                      </c:pt>
                      <c:pt idx="830">
                        <c:v>4.0121200917574331</c:v>
                      </c:pt>
                      <c:pt idx="831">
                        <c:v>3.9555472088778743</c:v>
                      </c:pt>
                      <c:pt idx="832">
                        <c:v>3.7740704550100643</c:v>
                      </c:pt>
                      <c:pt idx="833">
                        <c:v>3.7849045594754696</c:v>
                      </c:pt>
                      <c:pt idx="834">
                        <c:v>3.8108069744891009</c:v>
                      </c:pt>
                      <c:pt idx="835">
                        <c:v>3.1637077225931862</c:v>
                      </c:pt>
                      <c:pt idx="836">
                        <c:v>2.9646659901115489</c:v>
                      </c:pt>
                      <c:pt idx="837">
                        <c:v>2.963238165836843</c:v>
                      </c:pt>
                      <c:pt idx="838">
                        <c:v>2.9809443831647209</c:v>
                      </c:pt>
                      <c:pt idx="839">
                        <c:v>3.0572232106530786</c:v>
                      </c:pt>
                      <c:pt idx="840">
                        <c:v>3.0006903296472434</c:v>
                      </c:pt>
                      <c:pt idx="841">
                        <c:v>3.0203182109329836</c:v>
                      </c:pt>
                      <c:pt idx="842">
                        <c:v>2.9817700770110718</c:v>
                      </c:pt>
                      <c:pt idx="843">
                        <c:v>2.984861634972428</c:v>
                      </c:pt>
                      <c:pt idx="844">
                        <c:v>3.0846700161657932</c:v>
                      </c:pt>
                      <c:pt idx="845">
                        <c:v>3.127225661851968</c:v>
                      </c:pt>
                      <c:pt idx="846">
                        <c:v>3.1557427275399021</c:v>
                      </c:pt>
                      <c:pt idx="847">
                        <c:v>3.2900818836440568</c:v>
                      </c:pt>
                      <c:pt idx="848">
                        <c:v>3.4863155708766538</c:v>
                      </c:pt>
                      <c:pt idx="849">
                        <c:v>3.4990824246722099</c:v>
                      </c:pt>
                      <c:pt idx="850">
                        <c:v>3.3819187987671615</c:v>
                      </c:pt>
                      <c:pt idx="851">
                        <c:v>3.2364762193508976</c:v>
                      </c:pt>
                      <c:pt idx="852">
                        <c:v>3.2278870269219562</c:v>
                      </c:pt>
                      <c:pt idx="853">
                        <c:v>3.1272554534351906</c:v>
                      </c:pt>
                      <c:pt idx="854">
                        <c:v>3.0049645453926814</c:v>
                      </c:pt>
                      <c:pt idx="855">
                        <c:v>2.8316830624148657</c:v>
                      </c:pt>
                      <c:pt idx="856">
                        <c:v>2.831034124489392</c:v>
                      </c:pt>
                      <c:pt idx="857">
                        <c:v>2.8308597560113156</c:v>
                      </c:pt>
                      <c:pt idx="858">
                        <c:v>2.8912155506770221</c:v>
                      </c:pt>
                      <c:pt idx="859">
                        <c:v>2.9660582972859579</c:v>
                      </c:pt>
                      <c:pt idx="860">
                        <c:v>3.0512995172093933</c:v>
                      </c:pt>
                      <c:pt idx="861">
                        <c:v>3.1720472908909541</c:v>
                      </c:pt>
                      <c:pt idx="862">
                        <c:v>3.1433008703525451</c:v>
                      </c:pt>
                      <c:pt idx="863">
                        <c:v>3.1653490286299006</c:v>
                      </c:pt>
                      <c:pt idx="864">
                        <c:v>3.0370693525239867</c:v>
                      </c:pt>
                      <c:pt idx="865">
                        <c:v>3.0445264232756961</c:v>
                      </c:pt>
                      <c:pt idx="866">
                        <c:v>2.9675325542624607</c:v>
                      </c:pt>
                      <c:pt idx="867">
                        <c:v>3.0896541744799291</c:v>
                      </c:pt>
                      <c:pt idx="868">
                        <c:v>3.0434147837823216</c:v>
                      </c:pt>
                      <c:pt idx="869">
                        <c:v>3.030550077825791</c:v>
                      </c:pt>
                      <c:pt idx="870">
                        <c:v>2.776583702264146</c:v>
                      </c:pt>
                      <c:pt idx="871">
                        <c:v>2.5786724450079577</c:v>
                      </c:pt>
                      <c:pt idx="872">
                        <c:v>2.4937877242291977</c:v>
                      </c:pt>
                      <c:pt idx="873">
                        <c:v>2.4397896434729671</c:v>
                      </c:pt>
                      <c:pt idx="874">
                        <c:v>2.3719958626235691</c:v>
                      </c:pt>
                      <c:pt idx="875">
                        <c:v>2.3590893282529466</c:v>
                      </c:pt>
                      <c:pt idx="876">
                        <c:v>2.3103318665371457</c:v>
                      </c:pt>
                      <c:pt idx="877">
                        <c:v>2.2635575728507105</c:v>
                      </c:pt>
                      <c:pt idx="878">
                        <c:v>2.1665575737472809</c:v>
                      </c:pt>
                      <c:pt idx="879">
                        <c:v>2.2100355960755791</c:v>
                      </c:pt>
                      <c:pt idx="880">
                        <c:v>2.2143156504505792</c:v>
                      </c:pt>
                      <c:pt idx="881">
                        <c:v>2.2303296778828465</c:v>
                      </c:pt>
                      <c:pt idx="882">
                        <c:v>2.4474598931544165</c:v>
                      </c:pt>
                      <c:pt idx="883">
                        <c:v>2.5538804101290751</c:v>
                      </c:pt>
                      <c:pt idx="884">
                        <c:v>2.698417504875867</c:v>
                      </c:pt>
                      <c:pt idx="885">
                        <c:v>2.6873694031007354</c:v>
                      </c:pt>
                      <c:pt idx="886">
                        <c:v>2.7047524913569649</c:v>
                      </c:pt>
                      <c:pt idx="887">
                        <c:v>2.7416910897030373</c:v>
                      </c:pt>
                      <c:pt idx="888">
                        <c:v>2.8991118093496073</c:v>
                      </c:pt>
                      <c:pt idx="889">
                        <c:v>2.8187999002730182</c:v>
                      </c:pt>
                      <c:pt idx="890">
                        <c:v>2.6847462913806326</c:v>
                      </c:pt>
                      <c:pt idx="891">
                        <c:v>2.5189015549938967</c:v>
                      </c:pt>
                      <c:pt idx="892">
                        <c:v>2.5460906258634157</c:v>
                      </c:pt>
                      <c:pt idx="893">
                        <c:v>2.7651746607227228</c:v>
                      </c:pt>
                      <c:pt idx="894">
                        <c:v>2.7705862716877316</c:v>
                      </c:pt>
                      <c:pt idx="895">
                        <c:v>2.8061287267344834</c:v>
                      </c:pt>
                      <c:pt idx="896">
                        <c:v>2.7621428894082971</c:v>
                      </c:pt>
                      <c:pt idx="897">
                        <c:v>2.8324811736747399</c:v>
                      </c:pt>
                      <c:pt idx="898">
                        <c:v>2.8319884099387242</c:v>
                      </c:pt>
                      <c:pt idx="899">
                        <c:v>2.8254902877838863</c:v>
                      </c:pt>
                      <c:pt idx="900">
                        <c:v>2.8308604858270265</c:v>
                      </c:pt>
                      <c:pt idx="901">
                        <c:v>2.8357202860359494</c:v>
                      </c:pt>
                      <c:pt idx="902">
                        <c:v>2.90514081805581</c:v>
                      </c:pt>
                      <c:pt idx="903">
                        <c:v>2.9676262976441108</c:v>
                      </c:pt>
                      <c:pt idx="904">
                        <c:v>3.1217738449400629</c:v>
                      </c:pt>
                      <c:pt idx="905">
                        <c:v>3.1241600070283635</c:v>
                      </c:pt>
                      <c:pt idx="906">
                        <c:v>3.1269055094920599</c:v>
                      </c:pt>
                      <c:pt idx="907">
                        <c:v>3.3368369526078072</c:v>
                      </c:pt>
                      <c:pt idx="908">
                        <c:v>3.4743379467025481</c:v>
                      </c:pt>
                      <c:pt idx="909">
                        <c:v>3.4775391354661789</c:v>
                      </c:pt>
                      <c:pt idx="910">
                        <c:v>3.256763076851787</c:v>
                      </c:pt>
                      <c:pt idx="911">
                        <c:v>3.2871577564442553</c:v>
                      </c:pt>
                      <c:pt idx="912">
                        <c:v>3.3002962879754318</c:v>
                      </c:pt>
                      <c:pt idx="913">
                        <c:v>3.4014498343250898</c:v>
                      </c:pt>
                      <c:pt idx="914">
                        <c:v>3.1004288405117353</c:v>
                      </c:pt>
                      <c:pt idx="915">
                        <c:v>3.1001492534103678</c:v>
                      </c:pt>
                      <c:pt idx="916">
                        <c:v>3.1107947050272178</c:v>
                      </c:pt>
                      <c:pt idx="917">
                        <c:v>3.1240973544878918</c:v>
                      </c:pt>
                      <c:pt idx="918">
                        <c:v>3.1262800551673475</c:v>
                      </c:pt>
                      <c:pt idx="919">
                        <c:v>3.2231546675228397</c:v>
                      </c:pt>
                      <c:pt idx="920">
                        <c:v>3.2594578780705015</c:v>
                      </c:pt>
                      <c:pt idx="921">
                        <c:v>3.1121068826177671</c:v>
                      </c:pt>
                      <c:pt idx="922">
                        <c:v>3.1121068826177671</c:v>
                      </c:pt>
                      <c:pt idx="923">
                        <c:v>3.0426615978449085</c:v>
                      </c:pt>
                      <c:pt idx="924">
                        <c:v>2.8560888228350918</c:v>
                      </c:pt>
                      <c:pt idx="925">
                        <c:v>2.8591971867210533</c:v>
                      </c:pt>
                      <c:pt idx="926">
                        <c:v>2.9696005241940027</c:v>
                      </c:pt>
                      <c:pt idx="927">
                        <c:v>3.0024109701090773</c:v>
                      </c:pt>
                      <c:pt idx="928">
                        <c:v>2.9924822415137555</c:v>
                      </c:pt>
                      <c:pt idx="929">
                        <c:v>3.1466153852274523</c:v>
                      </c:pt>
                      <c:pt idx="930">
                        <c:v>3.1476836615682116</c:v>
                      </c:pt>
                      <c:pt idx="931">
                        <c:v>3.1424303195167775</c:v>
                      </c:pt>
                      <c:pt idx="932">
                        <c:v>3.2123831077282259</c:v>
                      </c:pt>
                      <c:pt idx="933">
                        <c:v>3.2123831077282259</c:v>
                      </c:pt>
                      <c:pt idx="934">
                        <c:v>3.2359253829727455</c:v>
                      </c:pt>
                      <c:pt idx="935">
                        <c:v>3.2452684178912392</c:v>
                      </c:pt>
                      <c:pt idx="936">
                        <c:v>3.2771723459082454</c:v>
                      </c:pt>
                      <c:pt idx="937">
                        <c:v>3.330101607502423</c:v>
                      </c:pt>
                      <c:pt idx="938">
                        <c:v>3.379124756542355</c:v>
                      </c:pt>
                      <c:pt idx="939">
                        <c:v>3.3862169560351654</c:v>
                      </c:pt>
                      <c:pt idx="940">
                        <c:v>3.3928231950481895</c:v>
                      </c:pt>
                      <c:pt idx="941">
                        <c:v>3.2518329759992151</c:v>
                      </c:pt>
                      <c:pt idx="942">
                        <c:v>3.2518329759992151</c:v>
                      </c:pt>
                      <c:pt idx="943">
                        <c:v>3.0909980148581258</c:v>
                      </c:pt>
                      <c:pt idx="944">
                        <c:v>2.9899346873584793</c:v>
                      </c:pt>
                      <c:pt idx="945">
                        <c:v>2.9996081911899859</c:v>
                      </c:pt>
                      <c:pt idx="946">
                        <c:v>3.1896284643777761</c:v>
                      </c:pt>
                      <c:pt idx="947">
                        <c:v>3.5787565872491478</c:v>
                      </c:pt>
                      <c:pt idx="948">
                        <c:v>3.7149536189788668</c:v>
                      </c:pt>
                      <c:pt idx="949">
                        <c:v>3.7239982070446795</c:v>
                      </c:pt>
                      <c:pt idx="950">
                        <c:v>3.8829465936793279</c:v>
                      </c:pt>
                      <c:pt idx="951">
                        <c:v>4.1760752307530806</c:v>
                      </c:pt>
                      <c:pt idx="952">
                        <c:v>4.1838396384253462</c:v>
                      </c:pt>
                      <c:pt idx="953">
                        <c:v>4.3431213242798963</c:v>
                      </c:pt>
                      <c:pt idx="954">
                        <c:v>4.4536543392455803</c:v>
                      </c:pt>
                      <c:pt idx="955">
                        <c:v>4.6007831842428377</c:v>
                      </c:pt>
                      <c:pt idx="956">
                        <c:v>4.6288739783284685</c:v>
                      </c:pt>
                      <c:pt idx="957">
                        <c:v>4.7901416976671651</c:v>
                      </c:pt>
                      <c:pt idx="958">
                        <c:v>4.6178564757205427</c:v>
                      </c:pt>
                      <c:pt idx="959">
                        <c:v>4.5960452801952014</c:v>
                      </c:pt>
                      <c:pt idx="960">
                        <c:v>4.6264534470883518</c:v>
                      </c:pt>
                      <c:pt idx="961">
                        <c:v>4.6612360936099231</c:v>
                      </c:pt>
                      <c:pt idx="962">
                        <c:v>4.7466549768979363</c:v>
                      </c:pt>
                      <c:pt idx="963">
                        <c:v>4.3972064549590169</c:v>
                      </c:pt>
                      <c:pt idx="964">
                        <c:v>4.5003243739615941</c:v>
                      </c:pt>
                      <c:pt idx="965">
                        <c:v>4.6941652869348216</c:v>
                      </c:pt>
                      <c:pt idx="966">
                        <c:v>4.7044828255170774</c:v>
                      </c:pt>
                      <c:pt idx="967">
                        <c:v>4.8374643651993878</c:v>
                      </c:pt>
                      <c:pt idx="968">
                        <c:v>4.9219259051630839</c:v>
                      </c:pt>
                      <c:pt idx="969">
                        <c:v>4.9907182968398951</c:v>
                      </c:pt>
                      <c:pt idx="970">
                        <c:v>5.1113946831254911</c:v>
                      </c:pt>
                      <c:pt idx="971">
                        <c:v>5.1253428375727434</c:v>
                      </c:pt>
                      <c:pt idx="972">
                        <c:v>5.1269865966768053</c:v>
                      </c:pt>
                      <c:pt idx="973">
                        <c:v>5.1332071591408557</c:v>
                      </c:pt>
                      <c:pt idx="974">
                        <c:v>5.0351730605009628</c:v>
                      </c:pt>
                      <c:pt idx="975">
                        <c:v>5.0383435874758309</c:v>
                      </c:pt>
                      <c:pt idx="976">
                        <c:v>4.8751110183001467</c:v>
                      </c:pt>
                      <c:pt idx="977">
                        <c:v>4.8342584637534447</c:v>
                      </c:pt>
                      <c:pt idx="978">
                        <c:v>4.6329094376937183</c:v>
                      </c:pt>
                      <c:pt idx="979">
                        <c:v>5.0130746978560241</c:v>
                      </c:pt>
                      <c:pt idx="980">
                        <c:v>4.1595815769231512</c:v>
                      </c:pt>
                      <c:pt idx="981">
                        <c:v>4.0634927214526853</c:v>
                      </c:pt>
                      <c:pt idx="982">
                        <c:v>4.074479407396427</c:v>
                      </c:pt>
                      <c:pt idx="983">
                        <c:v>4.0116040950049845</c:v>
                      </c:pt>
                      <c:pt idx="984">
                        <c:v>3.8629134905567466</c:v>
                      </c:pt>
                      <c:pt idx="985">
                        <c:v>3.8314852006745568</c:v>
                      </c:pt>
                      <c:pt idx="986">
                        <c:v>3.7988993634009236</c:v>
                      </c:pt>
                      <c:pt idx="987">
                        <c:v>3.6513071951583242</c:v>
                      </c:pt>
                      <c:pt idx="988">
                        <c:v>3.7798371536322328</c:v>
                      </c:pt>
                      <c:pt idx="989">
                        <c:v>3.8193830614718887</c:v>
                      </c:pt>
                      <c:pt idx="990">
                        <c:v>3.8193830614718887</c:v>
                      </c:pt>
                      <c:pt idx="991">
                        <c:v>3.6583894251768294</c:v>
                      </c:pt>
                      <c:pt idx="992">
                        <c:v>3.5358655595699808</c:v>
                      </c:pt>
                      <c:pt idx="993">
                        <c:v>3.4672144100325326</c:v>
                      </c:pt>
                      <c:pt idx="994">
                        <c:v>3.3743105370174278</c:v>
                      </c:pt>
                      <c:pt idx="995">
                        <c:v>3.1548873157587392</c:v>
                      </c:pt>
                      <c:pt idx="996">
                        <c:v>2.9789151390064905</c:v>
                      </c:pt>
                      <c:pt idx="997">
                        <c:v>2.9983741200761003</c:v>
                      </c:pt>
                      <c:pt idx="998">
                        <c:v>2.9825390678113668</c:v>
                      </c:pt>
                      <c:pt idx="999">
                        <c:v>2.930967045958266</c:v>
                      </c:pt>
                      <c:pt idx="1000">
                        <c:v>2.9762026014329663</c:v>
                      </c:pt>
                      <c:pt idx="1001">
                        <c:v>2.9723028653049441</c:v>
                      </c:pt>
                      <c:pt idx="1002">
                        <c:v>3.0340604960159716</c:v>
                      </c:pt>
                      <c:pt idx="1003">
                        <c:v>3.2587796755581517</c:v>
                      </c:pt>
                      <c:pt idx="1004">
                        <c:v>3.5572826594306934</c:v>
                      </c:pt>
                      <c:pt idx="1005">
                        <c:v>3.634414947365276</c:v>
                      </c:pt>
                      <c:pt idx="1006">
                        <c:v>3.6344748995339553</c:v>
                      </c:pt>
                      <c:pt idx="1007">
                        <c:v>3.5346025456750438</c:v>
                      </c:pt>
                      <c:pt idx="1008">
                        <c:v>3.4703307474229814</c:v>
                      </c:pt>
                      <c:pt idx="1009">
                        <c:v>3.4561178958925121</c:v>
                      </c:pt>
                      <c:pt idx="1010">
                        <c:v>3.4985848800828321</c:v>
                      </c:pt>
                      <c:pt idx="1011">
                        <c:v>3.5473659075142563</c:v>
                      </c:pt>
                      <c:pt idx="1012">
                        <c:v>3.6395541478126763</c:v>
                      </c:pt>
                      <c:pt idx="1013">
                        <c:v>3.6412954748599411</c:v>
                      </c:pt>
                      <c:pt idx="1014">
                        <c:v>3.7778068878898776</c:v>
                      </c:pt>
                      <c:pt idx="1015">
                        <c:v>3.8499289652563888</c:v>
                      </c:pt>
                      <c:pt idx="1016">
                        <c:v>4.1001727472944021</c:v>
                      </c:pt>
                      <c:pt idx="1017">
                        <c:v>4.2052593854916553</c:v>
                      </c:pt>
                      <c:pt idx="1018">
                        <c:v>4.215111091021936</c:v>
                      </c:pt>
                      <c:pt idx="1019">
                        <c:v>4.3941783248534421</c:v>
                      </c:pt>
                      <c:pt idx="1020">
                        <c:v>4.621123506945489</c:v>
                      </c:pt>
                      <c:pt idx="1021">
                        <c:v>4.6183795533689498</c:v>
                      </c:pt>
                      <c:pt idx="1022">
                        <c:v>4.5293488279452356</c:v>
                      </c:pt>
                      <c:pt idx="1023">
                        <c:v>4.7547711632175789</c:v>
                      </c:pt>
                      <c:pt idx="1024">
                        <c:v>4.7128863419363558</c:v>
                      </c:pt>
                      <c:pt idx="1025">
                        <c:v>4.8685064726973168</c:v>
                      </c:pt>
                      <c:pt idx="1026">
                        <c:v>4.9062536223291247</c:v>
                      </c:pt>
                      <c:pt idx="1027">
                        <c:v>5.2718668888928617</c:v>
                      </c:pt>
                      <c:pt idx="1028">
                        <c:v>5.0216087628784818</c:v>
                      </c:pt>
                      <c:pt idx="1029">
                        <c:v>4.5093648221738816</c:v>
                      </c:pt>
                      <c:pt idx="1030">
                        <c:v>4.3829804254520743</c:v>
                      </c:pt>
                      <c:pt idx="1031">
                        <c:v>4.1726097801941338</c:v>
                      </c:pt>
                      <c:pt idx="1032">
                        <c:v>4.4746076924859191</c:v>
                      </c:pt>
                      <c:pt idx="1033">
                        <c:v>4.2637385343605656</c:v>
                      </c:pt>
                      <c:pt idx="1034">
                        <c:v>4.3543287066814491</c:v>
                      </c:pt>
                      <c:pt idx="1035">
                        <c:v>4.2662085309601814</c:v>
                      </c:pt>
                      <c:pt idx="1036">
                        <c:v>4.261897750634934</c:v>
                      </c:pt>
                      <c:pt idx="1037">
                        <c:v>4.5560278520343163</c:v>
                      </c:pt>
                      <c:pt idx="1038">
                        <c:v>4.5747734883164561</c:v>
                      </c:pt>
                      <c:pt idx="1039">
                        <c:v>4.5249584700116348</c:v>
                      </c:pt>
                      <c:pt idx="1040">
                        <c:v>4.456288728915184</c:v>
                      </c:pt>
                      <c:pt idx="1041">
                        <c:v>4.4685266859083468</c:v>
                      </c:pt>
                      <c:pt idx="1042">
                        <c:v>4.4621612254989085</c:v>
                      </c:pt>
                      <c:pt idx="1043">
                        <c:v>4.5245591365961371</c:v>
                      </c:pt>
                      <c:pt idx="1044">
                        <c:v>4.445380983896821</c:v>
                      </c:pt>
                      <c:pt idx="1045">
                        <c:v>4.4004989385494655</c:v>
                      </c:pt>
                      <c:pt idx="1046">
                        <c:v>4.3818632341147099</c:v>
                      </c:pt>
                      <c:pt idx="1047">
                        <c:v>4.2596423908734522</c:v>
                      </c:pt>
                      <c:pt idx="1048">
                        <c:v>4.0595417051850973</c:v>
                      </c:pt>
                      <c:pt idx="1049">
                        <c:v>3.8448859156472945</c:v>
                      </c:pt>
                      <c:pt idx="1050">
                        <c:v>3.8516323761712954</c:v>
                      </c:pt>
                      <c:pt idx="1051">
                        <c:v>3.859628287990851</c:v>
                      </c:pt>
                      <c:pt idx="1052">
                        <c:v>3.9478890684812313</c:v>
                      </c:pt>
                      <c:pt idx="1053">
                        <c:v>4.2930739526845301</c:v>
                      </c:pt>
                      <c:pt idx="1054">
                        <c:v>4.1570623223565981</c:v>
                      </c:pt>
                      <c:pt idx="1055">
                        <c:v>4.2458326718251831</c:v>
                      </c:pt>
                      <c:pt idx="1056">
                        <c:v>4.2385683004210701</c:v>
                      </c:pt>
                      <c:pt idx="1057">
                        <c:v>4.2313555403800347</c:v>
                      </c:pt>
                      <c:pt idx="1058">
                        <c:v>3.9585700617859096</c:v>
                      </c:pt>
                      <c:pt idx="1059">
                        <c:v>3.899478788719474</c:v>
                      </c:pt>
                      <c:pt idx="1060">
                        <c:v>3.9059184883834144</c:v>
                      </c:pt>
                      <c:pt idx="1061">
                        <c:v>3.7516032908066381</c:v>
                      </c:pt>
                      <c:pt idx="1062">
                        <c:v>3.2664463907170602</c:v>
                      </c:pt>
                      <c:pt idx="1063">
                        <c:v>3.0030518441420178</c:v>
                      </c:pt>
                      <c:pt idx="1064">
                        <c:v>3.0603885097670176</c:v>
                      </c:pt>
                      <c:pt idx="1065">
                        <c:v>3.0439316404655679</c:v>
                      </c:pt>
                      <c:pt idx="1066">
                        <c:v>2.8883991257155888</c:v>
                      </c:pt>
                      <c:pt idx="1067">
                        <c:v>3.0695001294508413</c:v>
                      </c:pt>
                      <c:pt idx="1068">
                        <c:v>3.1107610702774453</c:v>
                      </c:pt>
                      <c:pt idx="1069">
                        <c:v>3.1869654063968973</c:v>
                      </c:pt>
                      <c:pt idx="1070">
                        <c:v>3.166737815165833</c:v>
                      </c:pt>
                      <c:pt idx="1071">
                        <c:v>3.1276984286493548</c:v>
                      </c:pt>
                      <c:pt idx="1072">
                        <c:v>3.1077927672400483</c:v>
                      </c:pt>
                      <c:pt idx="1073">
                        <c:v>3.2562342326243492</c:v>
                      </c:pt>
                      <c:pt idx="1074">
                        <c:v>3.2515901671588607</c:v>
                      </c:pt>
                      <c:pt idx="1075">
                        <c:v>3.2590065147063312</c:v>
                      </c:pt>
                      <c:pt idx="1076">
                        <c:v>3.3294668278070843</c:v>
                      </c:pt>
                      <c:pt idx="1077">
                        <c:v>3.3639528205042484</c:v>
                      </c:pt>
                      <c:pt idx="1078">
                        <c:v>3.4566367721947957</c:v>
                      </c:pt>
                      <c:pt idx="1079">
                        <c:v>3.5503919220327718</c:v>
                      </c:pt>
                      <c:pt idx="1080">
                        <c:v>3.5111763054905758</c:v>
                      </c:pt>
                      <c:pt idx="1081">
                        <c:v>3.4689174022652471</c:v>
                      </c:pt>
                      <c:pt idx="1082">
                        <c:v>3.454523905743268</c:v>
                      </c:pt>
                      <c:pt idx="1083">
                        <c:v>3.3216280423009401</c:v>
                      </c:pt>
                      <c:pt idx="1084">
                        <c:v>3.2922639545307306</c:v>
                      </c:pt>
                      <c:pt idx="1085">
                        <c:v>3.2878503330967059</c:v>
                      </c:pt>
                      <c:pt idx="1086">
                        <c:v>3.2056943624455743</c:v>
                      </c:pt>
                      <c:pt idx="1087">
                        <c:v>3.2487164088837726</c:v>
                      </c:pt>
                      <c:pt idx="1088">
                        <c:v>3.2890662278313796</c:v>
                      </c:pt>
                      <c:pt idx="1089">
                        <c:v>3.371218338355356</c:v>
                      </c:pt>
                      <c:pt idx="1090">
                        <c:v>3.4518471097635244</c:v>
                      </c:pt>
                      <c:pt idx="1091">
                        <c:v>3.4815323935720888</c:v>
                      </c:pt>
                      <c:pt idx="1092">
                        <c:v>3.5661492453630261</c:v>
                      </c:pt>
                      <c:pt idx="1093">
                        <c:v>3.5883069264224248</c:v>
                      </c:pt>
                      <c:pt idx="1094">
                        <c:v>3.4058076445487666</c:v>
                      </c:pt>
                      <c:pt idx="1095">
                        <c:v>3.3971110239974305</c:v>
                      </c:pt>
                      <c:pt idx="1096">
                        <c:v>3.4022185177388167</c:v>
                      </c:pt>
                      <c:pt idx="1097">
                        <c:v>3.1227892928919889</c:v>
                      </c:pt>
                      <c:pt idx="1098">
                        <c:v>3.1063096466127451</c:v>
                      </c:pt>
                      <c:pt idx="1099">
                        <c:v>3.1059243183829759</c:v>
                      </c:pt>
                      <c:pt idx="1100">
                        <c:v>2.7856842631041534</c:v>
                      </c:pt>
                      <c:pt idx="1101">
                        <c:v>2.984489875869571</c:v>
                      </c:pt>
                      <c:pt idx="1102">
                        <c:v>3.0613740149448359</c:v>
                      </c:pt>
                      <c:pt idx="1103">
                        <c:v>3.1354577552815286</c:v>
                      </c:pt>
                      <c:pt idx="1104">
                        <c:v>3.0076833940957561</c:v>
                      </c:pt>
                      <c:pt idx="1105">
                        <c:v>2.9590034095139024</c:v>
                      </c:pt>
                      <c:pt idx="1106">
                        <c:v>3.0684388095587649</c:v>
                      </c:pt>
                      <c:pt idx="1107">
                        <c:v>3.0828356376269714</c:v>
                      </c:pt>
                      <c:pt idx="1108">
                        <c:v>2.9403584906595617</c:v>
                      </c:pt>
                      <c:pt idx="1109">
                        <c:v>2.9128735766806746</c:v>
                      </c:pt>
                      <c:pt idx="1110">
                        <c:v>2.9724240729363807</c:v>
                      </c:pt>
                      <c:pt idx="1111">
                        <c:v>3.0598315794121698</c:v>
                      </c:pt>
                      <c:pt idx="1112">
                        <c:v>3.0471539098857678</c:v>
                      </c:pt>
                      <c:pt idx="1113">
                        <c:v>3.013517551628921</c:v>
                      </c:pt>
                      <c:pt idx="1114">
                        <c:v>3.0619203098190617</c:v>
                      </c:pt>
                      <c:pt idx="1115">
                        <c:v>3.1033837819977648</c:v>
                      </c:pt>
                      <c:pt idx="1116">
                        <c:v>3.0636645138349068</c:v>
                      </c:pt>
                      <c:pt idx="1117">
                        <c:v>3.0067903085879979</c:v>
                      </c:pt>
                      <c:pt idx="1118">
                        <c:v>3.0628745539033506</c:v>
                      </c:pt>
                      <c:pt idx="1119">
                        <c:v>3.1004796217404715</c:v>
                      </c:pt>
                      <c:pt idx="1120">
                        <c:v>3.0382659708433151</c:v>
                      </c:pt>
                      <c:pt idx="1121">
                        <c:v>2.9719286527727062</c:v>
                      </c:pt>
                      <c:pt idx="1122">
                        <c:v>2.9921516295611639</c:v>
                      </c:pt>
                      <c:pt idx="1123">
                        <c:v>3.1686841416716276</c:v>
                      </c:pt>
                      <c:pt idx="1124">
                        <c:v>3.2490740135553184</c:v>
                      </c:pt>
                      <c:pt idx="1125">
                        <c:v>3.3291552722670321</c:v>
                      </c:pt>
                      <c:pt idx="1126">
                        <c:v>3.3956126197102385</c:v>
                      </c:pt>
                      <c:pt idx="1127">
                        <c:v>3.5985697304276485</c:v>
                      </c:pt>
                      <c:pt idx="1128">
                        <c:v>3.6030499768698157</c:v>
                      </c:pt>
                      <c:pt idx="1129">
                        <c:v>4.1064354336237949</c:v>
                      </c:pt>
                      <c:pt idx="1130">
                        <c:v>4.1503561550324823</c:v>
                      </c:pt>
                      <c:pt idx="1131">
                        <c:v>4.0992929697684071</c:v>
                      </c:pt>
                      <c:pt idx="1132">
                        <c:v>3.9886419570767448</c:v>
                      </c:pt>
                      <c:pt idx="1133">
                        <c:v>3.9936904386766523</c:v>
                      </c:pt>
                      <c:pt idx="1134">
                        <c:v>3.9926607085908197</c:v>
                      </c:pt>
                      <c:pt idx="1135">
                        <c:v>3.8195587585723256</c:v>
                      </c:pt>
                      <c:pt idx="1136">
                        <c:v>3.7452972096092485</c:v>
                      </c:pt>
                      <c:pt idx="1137">
                        <c:v>3.7560892295678499</c:v>
                      </c:pt>
                      <c:pt idx="1138">
                        <c:v>3.7700106933134094</c:v>
                      </c:pt>
                      <c:pt idx="1139">
                        <c:v>3.8203140965700193</c:v>
                      </c:pt>
                      <c:pt idx="1140">
                        <c:v>3.8809117829136612</c:v>
                      </c:pt>
                      <c:pt idx="1141">
                        <c:v>3.8687370431237222</c:v>
                      </c:pt>
                      <c:pt idx="1142">
                        <c:v>3.8845274484626127</c:v>
                      </c:pt>
                      <c:pt idx="1143">
                        <c:v>3.9072211202255724</c:v>
                      </c:pt>
                      <c:pt idx="1144">
                        <c:v>3.9527020302986182</c:v>
                      </c:pt>
                      <c:pt idx="1145">
                        <c:v>3.9657147632227083</c:v>
                      </c:pt>
                      <c:pt idx="1146">
                        <c:v>3.9779833800022013</c:v>
                      </c:pt>
                      <c:pt idx="1147">
                        <c:v>3.9686711958736818</c:v>
                      </c:pt>
                      <c:pt idx="1148">
                        <c:v>3.8643186532848133</c:v>
                      </c:pt>
                      <c:pt idx="1149">
                        <c:v>3.845776742443713</c:v>
                      </c:pt>
                      <c:pt idx="1150">
                        <c:v>3.9240057516288207</c:v>
                      </c:pt>
                      <c:pt idx="1151">
                        <c:v>3.8904975117419225</c:v>
                      </c:pt>
                      <c:pt idx="1152">
                        <c:v>3.9103512473396536</c:v>
                      </c:pt>
                      <c:pt idx="1153">
                        <c:v>3.8953248546987975</c:v>
                      </c:pt>
                      <c:pt idx="1154">
                        <c:v>3.6936500865672204</c:v>
                      </c:pt>
                      <c:pt idx="1155">
                        <c:v>3.5324730131537083</c:v>
                      </c:pt>
                      <c:pt idx="1156">
                        <c:v>3.5360300822151256</c:v>
                      </c:pt>
                      <c:pt idx="1157">
                        <c:v>3.6585313931838854</c:v>
                      </c:pt>
                      <c:pt idx="1158">
                        <c:v>3.6733636993984304</c:v>
                      </c:pt>
                      <c:pt idx="1159">
                        <c:v>3.6571205714971828</c:v>
                      </c:pt>
                      <c:pt idx="1160">
                        <c:v>3.6722772419553853</c:v>
                      </c:pt>
                      <c:pt idx="1161">
                        <c:v>3.5511654335552936</c:v>
                      </c:pt>
                      <c:pt idx="1162">
                        <c:v>3.647988420548911</c:v>
                      </c:pt>
                      <c:pt idx="1163">
                        <c:v>3.6692765252562247</c:v>
                      </c:pt>
                      <c:pt idx="1164">
                        <c:v>3.9722455897485003</c:v>
                      </c:pt>
                      <c:pt idx="1165">
                        <c:v>4.0480738771926204</c:v>
                      </c:pt>
                      <c:pt idx="1166">
                        <c:v>4.0468449367686912</c:v>
                      </c:pt>
                      <c:pt idx="1167">
                        <c:v>4.0157746593968575</c:v>
                      </c:pt>
                      <c:pt idx="1168">
                        <c:v>4.0774546485325507</c:v>
                      </c:pt>
                      <c:pt idx="1169">
                        <c:v>4.2769511870426467</c:v>
                      </c:pt>
                      <c:pt idx="1170">
                        <c:v>4.2915022826742231</c:v>
                      </c:pt>
                      <c:pt idx="1171">
                        <c:v>4.3136003213407932</c:v>
                      </c:pt>
                      <c:pt idx="1172">
                        <c:v>4.2785034828262578</c:v>
                      </c:pt>
                      <c:pt idx="1173">
                        <c:v>4.2570097027514411</c:v>
                      </c:pt>
                      <c:pt idx="1174">
                        <c:v>4.2572144436008887</c:v>
                      </c:pt>
                      <c:pt idx="1175">
                        <c:v>4.3406577294437598</c:v>
                      </c:pt>
                      <c:pt idx="1176">
                        <c:v>4.2260998092358451</c:v>
                      </c:pt>
                      <c:pt idx="1177">
                        <c:v>4.1291413580540839</c:v>
                      </c:pt>
                      <c:pt idx="1178">
                        <c:v>4.1380106301469537</c:v>
                      </c:pt>
                      <c:pt idx="1179">
                        <c:v>4.172050264561582</c:v>
                      </c:pt>
                      <c:pt idx="1180">
                        <c:v>3.7619865277275522</c:v>
                      </c:pt>
                      <c:pt idx="1181">
                        <c:v>3.6788671719460768</c:v>
                      </c:pt>
                      <c:pt idx="1182">
                        <c:v>3.6470910879427527</c:v>
                      </c:pt>
                      <c:pt idx="1183">
                        <c:v>3.5545387816100318</c:v>
                      </c:pt>
                      <c:pt idx="1184">
                        <c:v>3.594976904667488</c:v>
                      </c:pt>
                      <c:pt idx="1185">
                        <c:v>3.7670545647832738</c:v>
                      </c:pt>
                      <c:pt idx="1186">
                        <c:v>3.7433508634188302</c:v>
                      </c:pt>
                      <c:pt idx="1187">
                        <c:v>3.7770606818013284</c:v>
                      </c:pt>
                      <c:pt idx="1188">
                        <c:v>3.7880892713629173</c:v>
                      </c:pt>
                      <c:pt idx="1189">
                        <c:v>3.6998413559069134</c:v>
                      </c:pt>
                      <c:pt idx="1190">
                        <c:v>3.6203877624361795</c:v>
                      </c:pt>
                      <c:pt idx="1191">
                        <c:v>3.6333504044273934</c:v>
                      </c:pt>
                      <c:pt idx="1192">
                        <c:v>3.6815946499434653</c:v>
                      </c:pt>
                      <c:pt idx="1193">
                        <c:v>3.7296823415134197</c:v>
                      </c:pt>
                      <c:pt idx="1194">
                        <c:v>3.7273312817533246</c:v>
                      </c:pt>
                      <c:pt idx="1195">
                        <c:v>3.7791678162031404</c:v>
                      </c:pt>
                      <c:pt idx="1196">
                        <c:v>3.8281894847880515</c:v>
                      </c:pt>
                      <c:pt idx="1197">
                        <c:v>3.820367161408651</c:v>
                      </c:pt>
                      <c:pt idx="1198">
                        <c:v>3.7438661107550404</c:v>
                      </c:pt>
                      <c:pt idx="1199">
                        <c:v>3.7349091306291511</c:v>
                      </c:pt>
                      <c:pt idx="1200">
                        <c:v>3.9357273975511755</c:v>
                      </c:pt>
                      <c:pt idx="1201">
                        <c:v>4.1971016278029341</c:v>
                      </c:pt>
                      <c:pt idx="1202">
                        <c:v>4.233776464855306</c:v>
                      </c:pt>
                      <c:pt idx="1203">
                        <c:v>4.2265170094803279</c:v>
                      </c:pt>
                      <c:pt idx="1204">
                        <c:v>4.4083907196933918</c:v>
                      </c:pt>
                      <c:pt idx="1205">
                        <c:v>4.3316389827392117</c:v>
                      </c:pt>
                      <c:pt idx="1206">
                        <c:v>4.3245666118809458</c:v>
                      </c:pt>
                      <c:pt idx="1207">
                        <c:v>3.9182329584958402</c:v>
                      </c:pt>
                      <c:pt idx="1208">
                        <c:v>3.9002578459386186</c:v>
                      </c:pt>
                      <c:pt idx="1209">
                        <c:v>3.9744493140746355</c:v>
                      </c:pt>
                      <c:pt idx="1210">
                        <c:v>3.9951042367024989</c:v>
                      </c:pt>
                      <c:pt idx="1211">
                        <c:v>3.8363666211360625</c:v>
                      </c:pt>
                      <c:pt idx="1212">
                        <c:v>3.567336557903463</c:v>
                      </c:pt>
                      <c:pt idx="1213">
                        <c:v>3.6308535733601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39D-EB41-BE45-17E901265E69}"/>
                  </c:ext>
                </c:extLst>
              </c15:ser>
            </c15:filteredLineSeries>
          </c:ext>
        </c:extLst>
      </c:lineChart>
      <c:dateAx>
        <c:axId val="971495400"/>
        <c:scaling>
          <c:orientation val="minMax"/>
          <c:min val="44562"/>
        </c:scaling>
        <c:delete val="1"/>
        <c:axPos val="b"/>
        <c:numFmt formatCode="[$-405]yyyy;@" sourceLinked="0"/>
        <c:majorTickMark val="out"/>
        <c:minorTickMark val="none"/>
        <c:tickLblPos val="nextTo"/>
        <c:crossAx val="971494416"/>
        <c:crossesAt val="0"/>
        <c:auto val="1"/>
        <c:lblOffset val="100"/>
        <c:baseTimeUnit val="days"/>
        <c:majorUnit val="1"/>
        <c:majorTimeUnit val="years"/>
        <c:minorUnit val="1"/>
        <c:minorTimeUnit val="days"/>
      </c:dateAx>
      <c:valAx>
        <c:axId val="971494416"/>
        <c:scaling>
          <c:orientation val="minMax"/>
          <c:max val="17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49540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0675114639213587E-6"/>
          <c:y val="0.94009282532292082"/>
          <c:w val="0.75117179787382415"/>
          <c:h val="5.9700678082211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0.10251</cdr:x>
      <cdr:y>0.87972</cdr:y>
    </cdr:from>
    <cdr:to>
      <cdr:x>0.19292</cdr:x>
      <cdr:y>0.97377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D9BD408B-F60E-0071-9F0F-28308CD23D7A}"/>
            </a:ext>
          </a:extLst>
        </cdr:cNvPr>
        <cdr:cNvSpPr txBox="1"/>
      </cdr:nvSpPr>
      <cdr:spPr>
        <a:xfrm xmlns:a="http://schemas.openxmlformats.org/drawingml/2006/main">
          <a:off x="780927" y="3353478"/>
          <a:ext cx="688769" cy="358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50" b="1" dirty="0">
              <a:solidFill>
                <a:schemeClr val="bg1">
                  <a:lumMod val="50000"/>
                </a:schemeClr>
              </a:solidFill>
            </a:rPr>
            <a:t>2022</a:t>
          </a:r>
        </a:p>
      </cdr:txBody>
    </cdr:sp>
  </cdr:relSizeAnchor>
  <cdr:relSizeAnchor xmlns:cdr="http://schemas.openxmlformats.org/drawingml/2006/chartDrawing">
    <cdr:from>
      <cdr:x>0.45546</cdr:x>
      <cdr:y>0.87926</cdr:y>
    </cdr:from>
    <cdr:to>
      <cdr:x>0.54588</cdr:x>
      <cdr:y>0.97331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C844DAC8-7F53-487E-5ACB-E55CA80CE41D}"/>
            </a:ext>
          </a:extLst>
        </cdr:cNvPr>
        <cdr:cNvSpPr txBox="1"/>
      </cdr:nvSpPr>
      <cdr:spPr>
        <a:xfrm xmlns:a="http://schemas.openxmlformats.org/drawingml/2006/main">
          <a:off x="3469817" y="3351726"/>
          <a:ext cx="688769" cy="358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50" b="1" dirty="0">
              <a:solidFill>
                <a:schemeClr val="bg1">
                  <a:lumMod val="50000"/>
                </a:schemeClr>
              </a:solidFill>
            </a:rPr>
            <a:t>2023</a:t>
          </a:r>
        </a:p>
      </cdr:txBody>
    </cdr:sp>
  </cdr:relSizeAnchor>
  <cdr:relSizeAnchor xmlns:cdr="http://schemas.openxmlformats.org/drawingml/2006/chartDrawing">
    <cdr:from>
      <cdr:x>0.80842</cdr:x>
      <cdr:y>0.87838</cdr:y>
    </cdr:from>
    <cdr:to>
      <cdr:x>0.89883</cdr:x>
      <cdr:y>0.97243</cdr:y>
    </cdr:to>
    <cdr:sp macro="" textlink="">
      <cdr:nvSpPr>
        <cdr:cNvPr id="4" name="TextovéPole 1">
          <a:extLst xmlns:a="http://schemas.openxmlformats.org/drawingml/2006/main">
            <a:ext uri="{FF2B5EF4-FFF2-40B4-BE49-F238E27FC236}">
              <a16:creationId xmlns:a16="http://schemas.microsoft.com/office/drawing/2014/main" id="{5278D1F5-F28B-F81C-AF5C-919B4E8C6850}"/>
            </a:ext>
          </a:extLst>
        </cdr:cNvPr>
        <cdr:cNvSpPr txBox="1"/>
      </cdr:nvSpPr>
      <cdr:spPr>
        <a:xfrm xmlns:a="http://schemas.openxmlformats.org/drawingml/2006/main">
          <a:off x="6158708" y="3348366"/>
          <a:ext cx="688769" cy="358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50" b="1" dirty="0">
              <a:solidFill>
                <a:schemeClr val="bg1">
                  <a:lumMod val="50000"/>
                </a:schemeClr>
              </a:solidFill>
            </a:rPr>
            <a:t>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30e3b5b9efc_3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30e3b5b9efc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30e457b7e85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3" name="Google Shape;1233;g30e457b7e85_0_6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30e457b7e85_0_6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30e457b7e85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3" name="Google Shape;1233;g30e457b7e85_0_6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30e457b7e85_0_6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31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0e457b7e85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1" name="Google Shape;1021;g30e457b7e85_0_7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2" name="Google Shape;1022;g30e457b7e85_0_7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0e9bad922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6" name="Google Shape;1066;g30e9bad922d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30e9bad922d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>
          <a:extLst>
            <a:ext uri="{FF2B5EF4-FFF2-40B4-BE49-F238E27FC236}">
              <a16:creationId xmlns:a16="http://schemas.microsoft.com/office/drawing/2014/main" id="{0D86BF95-4207-36D7-805E-D566043F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0e9bad922d_4_0:notes">
            <a:extLst>
              <a:ext uri="{FF2B5EF4-FFF2-40B4-BE49-F238E27FC236}">
                <a16:creationId xmlns:a16="http://schemas.microsoft.com/office/drawing/2014/main" id="{5BE18AEE-BF2E-C556-E300-C520CA205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6" name="Google Shape;1066;g30e9bad922d_4_0:notes">
            <a:extLst>
              <a:ext uri="{FF2B5EF4-FFF2-40B4-BE49-F238E27FC236}">
                <a16:creationId xmlns:a16="http://schemas.microsoft.com/office/drawing/2014/main" id="{1F041F99-702D-50DA-747C-68F1A4CC1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30e9bad922d_4_0:notes">
            <a:extLst>
              <a:ext uri="{FF2B5EF4-FFF2-40B4-BE49-F238E27FC236}">
                <a16:creationId xmlns:a16="http://schemas.microsoft.com/office/drawing/2014/main" id="{F7935B02-6717-77B9-700C-E5C411AAB2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21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0e457b7e8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3" name="Google Shape;1213;g30e457b7e85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g30e457b7e85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>
          <a:extLst>
            <a:ext uri="{FF2B5EF4-FFF2-40B4-BE49-F238E27FC236}">
              <a16:creationId xmlns:a16="http://schemas.microsoft.com/office/drawing/2014/main" id="{F236EF8C-B1B5-B31C-0824-EC27E385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0e457b7e85_0_126:notes">
            <a:extLst>
              <a:ext uri="{FF2B5EF4-FFF2-40B4-BE49-F238E27FC236}">
                <a16:creationId xmlns:a16="http://schemas.microsoft.com/office/drawing/2014/main" id="{925C3B8A-0E90-AF33-07A3-73BAC72FF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3" name="Google Shape;1213;g30e457b7e85_0_126:notes">
            <a:extLst>
              <a:ext uri="{FF2B5EF4-FFF2-40B4-BE49-F238E27FC236}">
                <a16:creationId xmlns:a16="http://schemas.microsoft.com/office/drawing/2014/main" id="{BFA66E13-54AD-BEBF-9776-03E4A93438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4" name="Google Shape;1214;g30e457b7e85_0_126:notes">
            <a:extLst>
              <a:ext uri="{FF2B5EF4-FFF2-40B4-BE49-F238E27FC236}">
                <a16:creationId xmlns:a16="http://schemas.microsoft.com/office/drawing/2014/main" id="{11E2F805-92E8-AEC5-D061-1C2F629077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8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>
          <a:extLst>
            <a:ext uri="{FF2B5EF4-FFF2-40B4-BE49-F238E27FC236}">
              <a16:creationId xmlns:a16="http://schemas.microsoft.com/office/drawing/2014/main" id="{26364335-B8CE-1254-B328-3A2A16D1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0e457b7e85_0_126:notes">
            <a:extLst>
              <a:ext uri="{FF2B5EF4-FFF2-40B4-BE49-F238E27FC236}">
                <a16:creationId xmlns:a16="http://schemas.microsoft.com/office/drawing/2014/main" id="{38435F6F-13E9-ED4F-6992-0E868D516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3" name="Google Shape;1213;g30e457b7e85_0_126:notes">
            <a:extLst>
              <a:ext uri="{FF2B5EF4-FFF2-40B4-BE49-F238E27FC236}">
                <a16:creationId xmlns:a16="http://schemas.microsoft.com/office/drawing/2014/main" id="{4FF73066-6D37-B75D-F54E-FF5B254E4A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g30e457b7e85_0_126:notes">
            <a:extLst>
              <a:ext uri="{FF2B5EF4-FFF2-40B4-BE49-F238E27FC236}">
                <a16:creationId xmlns:a16="http://schemas.microsoft.com/office/drawing/2014/main" id="{EDF22E11-EFC6-50E4-9DE3-3986D2C719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20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>
          <a:extLst>
            <a:ext uri="{FF2B5EF4-FFF2-40B4-BE49-F238E27FC236}">
              <a16:creationId xmlns:a16="http://schemas.microsoft.com/office/drawing/2014/main" id="{7F462499-3428-61CC-84C7-DB6B23096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0e457b7e85_0_126:notes">
            <a:extLst>
              <a:ext uri="{FF2B5EF4-FFF2-40B4-BE49-F238E27FC236}">
                <a16:creationId xmlns:a16="http://schemas.microsoft.com/office/drawing/2014/main" id="{7F3E5595-5EE2-0B66-644B-E8271E4FEC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3" name="Google Shape;1213;g30e457b7e85_0_126:notes">
            <a:extLst>
              <a:ext uri="{FF2B5EF4-FFF2-40B4-BE49-F238E27FC236}">
                <a16:creationId xmlns:a16="http://schemas.microsoft.com/office/drawing/2014/main" id="{B3B11764-E128-2754-D62F-74B7211AE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g30e457b7e85_0_126:notes">
            <a:extLst>
              <a:ext uri="{FF2B5EF4-FFF2-40B4-BE49-F238E27FC236}">
                <a16:creationId xmlns:a16="http://schemas.microsoft.com/office/drawing/2014/main" id="{9B04C0B4-E460-CA30-2ED1-A01D346B8B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70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nímek na šířku">
  <p:cSld name="Titulní snímek na šířk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7"/>
          <p:cNvSpPr/>
          <p:nvPr/>
        </p:nvSpPr>
        <p:spPr>
          <a:xfrm>
            <a:off x="836125" y="2401349"/>
            <a:ext cx="7325907" cy="1929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67"/>
          <p:cNvSpPr txBox="1">
            <a:spLocks noGrp="1"/>
          </p:cNvSpPr>
          <p:nvPr>
            <p:ph type="title"/>
          </p:nvPr>
        </p:nvSpPr>
        <p:spPr>
          <a:xfrm>
            <a:off x="981968" y="2522879"/>
            <a:ext cx="70190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5" name="Google Shape;845;p67"/>
          <p:cNvSpPr txBox="1">
            <a:spLocks noGrp="1"/>
          </p:cNvSpPr>
          <p:nvPr>
            <p:ph type="dt" idx="10"/>
          </p:nvPr>
        </p:nvSpPr>
        <p:spPr>
          <a:xfrm>
            <a:off x="5943600" y="3953158"/>
            <a:ext cx="2057400" cy="14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6" name="Google Shape;846;p67"/>
          <p:cNvSpPr txBox="1">
            <a:spLocks noGrp="1"/>
          </p:cNvSpPr>
          <p:nvPr>
            <p:ph type="body" idx="1"/>
          </p:nvPr>
        </p:nvSpPr>
        <p:spPr>
          <a:xfrm>
            <a:off x="981968" y="3953158"/>
            <a:ext cx="2297405" cy="1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7" name="Google Shape;847;p67"/>
          <p:cNvSpPr/>
          <p:nvPr/>
        </p:nvSpPr>
        <p:spPr>
          <a:xfrm>
            <a:off x="836125" y="3727124"/>
            <a:ext cx="4793464" cy="37403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7"/>
          <p:cNvSpPr/>
          <p:nvPr/>
        </p:nvSpPr>
        <p:spPr>
          <a:xfrm>
            <a:off x="3368568" y="3727124"/>
            <a:ext cx="4793464" cy="37403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/1">
  <p:cSld name="Tekst 1/1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5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85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9" name="Google Shape;939;p85"/>
          <p:cNvSpPr txBox="1">
            <a:spLocks noGrp="1"/>
          </p:cNvSpPr>
          <p:nvPr>
            <p:ph type="body" idx="1"/>
          </p:nvPr>
        </p:nvSpPr>
        <p:spPr>
          <a:xfrm>
            <a:off x="477200" y="1264910"/>
            <a:ext cx="76182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17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0" name="Google Shape;940;p85"/>
          <p:cNvSpPr txBox="1">
            <a:spLocks noGrp="1"/>
          </p:cNvSpPr>
          <p:nvPr>
            <p:ph type="body" idx="2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/2">
  <p:cSld name="Tekst 2/2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86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3" name="Google Shape;943;p86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86"/>
          <p:cNvSpPr txBox="1">
            <a:spLocks noGrp="1"/>
          </p:cNvSpPr>
          <p:nvPr>
            <p:ph type="body" idx="1"/>
          </p:nvPr>
        </p:nvSpPr>
        <p:spPr>
          <a:xfrm>
            <a:off x="477200" y="1264910"/>
            <a:ext cx="76182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17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5" name="Google Shape;945;p86"/>
          <p:cNvSpPr txBox="1">
            <a:spLocks noGrp="1"/>
          </p:cNvSpPr>
          <p:nvPr>
            <p:ph type="body" idx="2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3/3">
  <p:cSld name="Tekst 3/3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87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87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9" name="Google Shape;949;p87"/>
          <p:cNvSpPr txBox="1">
            <a:spLocks noGrp="1"/>
          </p:cNvSpPr>
          <p:nvPr>
            <p:ph type="body" idx="1"/>
          </p:nvPr>
        </p:nvSpPr>
        <p:spPr>
          <a:xfrm>
            <a:off x="477200" y="1264910"/>
            <a:ext cx="76182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17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0" name="Google Shape;950;p87"/>
          <p:cNvSpPr txBox="1">
            <a:spLocks noGrp="1"/>
          </p:cNvSpPr>
          <p:nvPr>
            <p:ph type="body" idx="2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1/1">
  <p:cSld name="Wykres 1/1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88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54" name="Google Shape;954;p88"/>
          <p:cNvSpPr>
            <a:spLocks noGrp="1"/>
          </p:cNvSpPr>
          <p:nvPr>
            <p:ph type="chart" idx="2"/>
          </p:nvPr>
        </p:nvSpPr>
        <p:spPr>
          <a:xfrm>
            <a:off x="477894" y="1264444"/>
            <a:ext cx="7617600" cy="3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5" name="Google Shape;955;p8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/2; Wykres 1/2">
  <p:cSld name="Tekst 1/2; Wykres 1/2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89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89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59" name="Google Shape;959;p89"/>
          <p:cNvSpPr txBox="1">
            <a:spLocks noGrp="1"/>
          </p:cNvSpPr>
          <p:nvPr>
            <p:ph type="body" idx="1"/>
          </p:nvPr>
        </p:nvSpPr>
        <p:spPr>
          <a:xfrm>
            <a:off x="477199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0" name="Google Shape;960;p89"/>
          <p:cNvSpPr>
            <a:spLocks noGrp="1"/>
          </p:cNvSpPr>
          <p:nvPr>
            <p:ph type="chart" idx="2"/>
          </p:nvPr>
        </p:nvSpPr>
        <p:spPr>
          <a:xfrm>
            <a:off x="4449938" y="1257164"/>
            <a:ext cx="3645600" cy="3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1" name="Google Shape;961;p89"/>
          <p:cNvSpPr txBox="1">
            <a:spLocks noGrp="1"/>
          </p:cNvSpPr>
          <p:nvPr>
            <p:ph type="body" idx="3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1/2; Tekst 1/2">
  <p:cSld name="Wykres 1/2; Tekst 1/2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0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90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5" name="Google Shape;965;p90"/>
          <p:cNvSpPr txBox="1">
            <a:spLocks noGrp="1"/>
          </p:cNvSpPr>
          <p:nvPr>
            <p:ph type="body" idx="1"/>
          </p:nvPr>
        </p:nvSpPr>
        <p:spPr>
          <a:xfrm>
            <a:off x="4449938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6" name="Google Shape;966;p90"/>
          <p:cNvSpPr>
            <a:spLocks noGrp="1"/>
          </p:cNvSpPr>
          <p:nvPr>
            <p:ph type="chart" idx="2"/>
          </p:nvPr>
        </p:nvSpPr>
        <p:spPr>
          <a:xfrm>
            <a:off x="477199" y="1257164"/>
            <a:ext cx="3645600" cy="3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7" name="Google Shape;967;p90"/>
          <p:cNvSpPr txBox="1">
            <a:spLocks noGrp="1"/>
          </p:cNvSpPr>
          <p:nvPr>
            <p:ph type="body" idx="3"/>
          </p:nvPr>
        </p:nvSpPr>
        <p:spPr>
          <a:xfrm rot="5400000">
            <a:off x="7863323" y="1478634"/>
            <a:ext cx="2005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/2; Obraz 1/2">
  <p:cSld name="Tekst 1/2; Obraz 1/2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1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1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1" name="Google Shape;971;p91"/>
          <p:cNvSpPr txBox="1">
            <a:spLocks noGrp="1"/>
          </p:cNvSpPr>
          <p:nvPr>
            <p:ph type="body" idx="1"/>
          </p:nvPr>
        </p:nvSpPr>
        <p:spPr>
          <a:xfrm>
            <a:off x="477199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2" name="Google Shape;972;p91"/>
          <p:cNvSpPr>
            <a:spLocks noGrp="1"/>
          </p:cNvSpPr>
          <p:nvPr>
            <p:ph type="pic" idx="2"/>
          </p:nvPr>
        </p:nvSpPr>
        <p:spPr>
          <a:xfrm>
            <a:off x="4449819" y="1257300"/>
            <a:ext cx="3645600" cy="3441000"/>
          </a:xfrm>
          <a:prstGeom prst="rect">
            <a:avLst/>
          </a:prstGeom>
          <a:noFill/>
          <a:ln>
            <a:noFill/>
          </a:ln>
        </p:spPr>
      </p:sp>
      <p:sp>
        <p:nvSpPr>
          <p:cNvPr id="973" name="Google Shape;973;p91"/>
          <p:cNvSpPr txBox="1">
            <a:spLocks noGrp="1"/>
          </p:cNvSpPr>
          <p:nvPr>
            <p:ph type="body" idx="3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1/2; Tekst 1/2">
  <p:cSld name="Obraz 1/2; Tekst 1/2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2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92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7" name="Google Shape;977;p92"/>
          <p:cNvSpPr txBox="1">
            <a:spLocks noGrp="1"/>
          </p:cNvSpPr>
          <p:nvPr>
            <p:ph type="body" idx="1"/>
          </p:nvPr>
        </p:nvSpPr>
        <p:spPr>
          <a:xfrm>
            <a:off x="4449938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Google Shape;978;p92"/>
          <p:cNvSpPr>
            <a:spLocks noGrp="1"/>
          </p:cNvSpPr>
          <p:nvPr>
            <p:ph type="pic" idx="2"/>
          </p:nvPr>
        </p:nvSpPr>
        <p:spPr>
          <a:xfrm>
            <a:off x="477199" y="1257300"/>
            <a:ext cx="3645600" cy="3441000"/>
          </a:xfrm>
          <a:prstGeom prst="rect">
            <a:avLst/>
          </a:prstGeom>
          <a:noFill/>
          <a:ln>
            <a:noFill/>
          </a:ln>
        </p:spPr>
      </p:sp>
      <p:sp>
        <p:nvSpPr>
          <p:cNvPr id="979" name="Google Shape;979;p92"/>
          <p:cNvSpPr txBox="1">
            <a:spLocks noGrp="1"/>
          </p:cNvSpPr>
          <p:nvPr>
            <p:ph type="body" idx="3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3"/>
          <p:cNvSpPr txBox="1"/>
          <p:nvPr/>
        </p:nvSpPr>
        <p:spPr>
          <a:xfrm>
            <a:off x="8678098" y="4769820"/>
            <a:ext cx="360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93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lo">
  <p:cSld name="Haslo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94"/>
          <p:cNvSpPr txBox="1">
            <a:spLocks noGrp="1"/>
          </p:cNvSpPr>
          <p:nvPr>
            <p:ph type="ctrTitle"/>
          </p:nvPr>
        </p:nvSpPr>
        <p:spPr>
          <a:xfrm>
            <a:off x="863896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85" name="Google Shape;985;p94"/>
          <p:cNvSpPr txBox="1">
            <a:spLocks noGrp="1"/>
          </p:cNvSpPr>
          <p:nvPr>
            <p:ph type="subTitle" idx="1"/>
          </p:nvPr>
        </p:nvSpPr>
        <p:spPr>
          <a:xfrm>
            <a:off x="863896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6" name="Google Shape;986;p94"/>
          <p:cNvSpPr txBox="1">
            <a:spLocks noGrp="1"/>
          </p:cNvSpPr>
          <p:nvPr>
            <p:ph type="body" idx="2"/>
          </p:nvPr>
        </p:nvSpPr>
        <p:spPr>
          <a:xfrm rot="5400000">
            <a:off x="7885373" y="1456584"/>
            <a:ext cx="19611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1/1">
  <p:cSld name="Obraz 1/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5"/>
          <p:cNvSpPr>
            <a:spLocks noGrp="1"/>
          </p:cNvSpPr>
          <p:nvPr>
            <p:ph type="pic" idx="2"/>
          </p:nvPr>
        </p:nvSpPr>
        <p:spPr>
          <a:xfrm>
            <a:off x="0" y="4734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89" name="Google Shape;989;p95"/>
          <p:cNvSpPr txBox="1"/>
          <p:nvPr/>
        </p:nvSpPr>
        <p:spPr>
          <a:xfrm>
            <a:off x="8678098" y="4769820"/>
            <a:ext cx="360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95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przekładkowy wąski">
  <p:cSld name="Slajd przekładkowy wąsk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96"/>
          <p:cNvSpPr/>
          <p:nvPr/>
        </p:nvSpPr>
        <p:spPr>
          <a:xfrm>
            <a:off x="836125" y="2401349"/>
            <a:ext cx="4793400" cy="19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96"/>
          <p:cNvSpPr/>
          <p:nvPr/>
        </p:nvSpPr>
        <p:spPr>
          <a:xfrm>
            <a:off x="836125" y="3727124"/>
            <a:ext cx="4793400" cy="37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96"/>
          <p:cNvSpPr txBox="1">
            <a:spLocks noGrp="1"/>
          </p:cNvSpPr>
          <p:nvPr>
            <p:ph type="title"/>
          </p:nvPr>
        </p:nvSpPr>
        <p:spPr>
          <a:xfrm>
            <a:off x="981968" y="1695425"/>
            <a:ext cx="4501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5" name="Google Shape;995;p96"/>
          <p:cNvSpPr txBox="1">
            <a:spLocks noGrp="1"/>
          </p:cNvSpPr>
          <p:nvPr>
            <p:ph type="dt" idx="10"/>
          </p:nvPr>
        </p:nvSpPr>
        <p:spPr>
          <a:xfrm>
            <a:off x="3426368" y="3953158"/>
            <a:ext cx="2057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6" name="Google Shape;996;p96"/>
          <p:cNvSpPr txBox="1">
            <a:spLocks noGrp="1"/>
          </p:cNvSpPr>
          <p:nvPr>
            <p:ph type="body" idx="1"/>
          </p:nvPr>
        </p:nvSpPr>
        <p:spPr>
          <a:xfrm>
            <a:off x="981968" y="3953158"/>
            <a:ext cx="2297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7" name="Google Shape;997;p96"/>
          <p:cNvSpPr txBox="1">
            <a:spLocks noGrp="1"/>
          </p:cNvSpPr>
          <p:nvPr>
            <p:ph type="body" idx="2"/>
          </p:nvPr>
        </p:nvSpPr>
        <p:spPr>
          <a:xfrm>
            <a:off x="1619614" y="969973"/>
            <a:ext cx="18978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Google Shape;998;p96"/>
          <p:cNvSpPr txBox="1">
            <a:spLocks noGrp="1"/>
          </p:cNvSpPr>
          <p:nvPr>
            <p:ph type="body" idx="3"/>
          </p:nvPr>
        </p:nvSpPr>
        <p:spPr>
          <a:xfrm>
            <a:off x="982266" y="2183606"/>
            <a:ext cx="45018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6"/>
          <p:cNvSpPr/>
          <p:nvPr/>
        </p:nvSpPr>
        <p:spPr>
          <a:xfrm>
            <a:off x="836125" y="2401349"/>
            <a:ext cx="4793464" cy="1929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66"/>
          <p:cNvSpPr/>
          <p:nvPr/>
        </p:nvSpPr>
        <p:spPr>
          <a:xfrm>
            <a:off x="836125" y="3727124"/>
            <a:ext cx="4793464" cy="37403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6"/>
          <p:cNvSpPr/>
          <p:nvPr/>
        </p:nvSpPr>
        <p:spPr>
          <a:xfrm>
            <a:off x="836125" y="1830716"/>
            <a:ext cx="2789111" cy="55412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100"/>
          </a:p>
        </p:txBody>
      </p:sp>
      <p:pic>
        <p:nvPicPr>
          <p:cNvPr id="840" name="Google Shape;840;p66" descr="Obraz zawierający tekst, Czcionka, logo, Grafika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84" y="1899758"/>
            <a:ext cx="1243162" cy="398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p66"/>
          <p:cNvCxnSpPr/>
          <p:nvPr/>
        </p:nvCxnSpPr>
        <p:spPr>
          <a:xfrm>
            <a:off x="2235005" y="1919541"/>
            <a:ext cx="0" cy="39085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4"/>
          <p:cNvSpPr/>
          <p:nvPr/>
        </p:nvSpPr>
        <p:spPr>
          <a:xfrm>
            <a:off x="8572500" y="4572000"/>
            <a:ext cx="571500" cy="576000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84"/>
          <p:cNvSpPr txBox="1"/>
          <p:nvPr/>
        </p:nvSpPr>
        <p:spPr>
          <a:xfrm>
            <a:off x="8678098" y="4769820"/>
            <a:ext cx="360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84"/>
          <p:cNvSpPr/>
          <p:nvPr/>
        </p:nvSpPr>
        <p:spPr>
          <a:xfrm>
            <a:off x="8572500" y="0"/>
            <a:ext cx="571500" cy="548700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84"/>
          <p:cNvSpPr/>
          <p:nvPr/>
        </p:nvSpPr>
        <p:spPr>
          <a:xfrm>
            <a:off x="8572500" y="541020"/>
            <a:ext cx="571500" cy="2232600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4" name="Google Shape;934;p84" descr="Obraz zawierający logo&#10;&#10;Opis wygenerowany automatyczni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18540" y="8282"/>
            <a:ext cx="479419" cy="479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84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0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7"/>
          <p:cNvSpPr txBox="1">
            <a:spLocks noGrp="1"/>
          </p:cNvSpPr>
          <p:nvPr>
            <p:ph type="title"/>
          </p:nvPr>
        </p:nvSpPr>
        <p:spPr>
          <a:xfrm>
            <a:off x="981968" y="2522879"/>
            <a:ext cx="70190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Přechod na nové ropné směsi v litvínovské rafinérii - výzvy a souvislosti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4" name="Google Shape;1004;p97"/>
          <p:cNvSpPr txBox="1">
            <a:spLocks noGrp="1"/>
          </p:cNvSpPr>
          <p:nvPr>
            <p:ph type="dt" idx="10"/>
          </p:nvPr>
        </p:nvSpPr>
        <p:spPr>
          <a:xfrm>
            <a:off x="5943600" y="3953158"/>
            <a:ext cx="2057400" cy="14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r>
              <a:rPr lang="en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.10.2024</a:t>
            </a:r>
            <a:endParaRPr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5" name="Google Shape;1005;p97"/>
          <p:cNvSpPr txBox="1">
            <a:spLocks noGrp="1"/>
          </p:cNvSpPr>
          <p:nvPr>
            <p:ph type="body" idx="1"/>
          </p:nvPr>
        </p:nvSpPr>
        <p:spPr>
          <a:xfrm>
            <a:off x="981968" y="3953158"/>
            <a:ext cx="2297405" cy="1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cs-CZ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PETROLsummit</a:t>
            </a:r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24, </a:t>
            </a:r>
            <a:r>
              <a:rPr lang="en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Praha</a:t>
            </a:r>
            <a:endParaRPr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06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904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PŘEDPOKLÁDANÝ ČASOVÝ RÁMEC PŘECHODU NA MOŘSKÉ ROPY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237" name="Google Shape;1237;p106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238" name="Google Shape;1238;p106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9" name="Google Shape;1239;p106"/>
          <p:cNvSpPr txBox="1"/>
          <p:nvPr/>
        </p:nvSpPr>
        <p:spPr>
          <a:xfrm>
            <a:off x="1351575" y="3016775"/>
            <a:ext cx="432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Q1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0" name="Google Shape;1240;p106"/>
          <p:cNvSpPr/>
          <p:nvPr/>
        </p:nvSpPr>
        <p:spPr>
          <a:xfrm>
            <a:off x="589420" y="2933812"/>
            <a:ext cx="7213500" cy="34200"/>
          </a:xfrm>
          <a:prstGeom prst="rect">
            <a:avLst/>
          </a:prstGeom>
          <a:solidFill>
            <a:srgbClr val="FF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106"/>
          <p:cNvSpPr/>
          <p:nvPr/>
        </p:nvSpPr>
        <p:spPr>
          <a:xfrm>
            <a:off x="541500" y="2892850"/>
            <a:ext cx="116100" cy="116100"/>
          </a:xfrm>
          <a:prstGeom prst="ellipse">
            <a:avLst/>
          </a:prstGeom>
          <a:solidFill>
            <a:srgbClr val="FF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42" name="Google Shape;1242;p106"/>
          <p:cNvSpPr/>
          <p:nvPr/>
        </p:nvSpPr>
        <p:spPr>
          <a:xfrm>
            <a:off x="2397500" y="2892850"/>
            <a:ext cx="116100" cy="116100"/>
          </a:xfrm>
          <a:prstGeom prst="ellipse">
            <a:avLst/>
          </a:prstGeom>
          <a:solidFill>
            <a:srgbClr val="FF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43" name="Google Shape;1243;p106"/>
          <p:cNvSpPr/>
          <p:nvPr/>
        </p:nvSpPr>
        <p:spPr>
          <a:xfrm>
            <a:off x="4214575" y="2892850"/>
            <a:ext cx="116100" cy="116100"/>
          </a:xfrm>
          <a:prstGeom prst="ellipse">
            <a:avLst/>
          </a:prstGeom>
          <a:solidFill>
            <a:srgbClr val="FF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44" name="Google Shape;1244;p106"/>
          <p:cNvSpPr/>
          <p:nvPr/>
        </p:nvSpPr>
        <p:spPr>
          <a:xfrm>
            <a:off x="6008750" y="2892850"/>
            <a:ext cx="116100" cy="116100"/>
          </a:xfrm>
          <a:prstGeom prst="ellipse">
            <a:avLst/>
          </a:prstGeom>
          <a:solidFill>
            <a:srgbClr val="FF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45" name="Google Shape;1245;p106"/>
          <p:cNvSpPr/>
          <p:nvPr/>
        </p:nvSpPr>
        <p:spPr>
          <a:xfrm rot="5400000">
            <a:off x="7782825" y="2912950"/>
            <a:ext cx="116100" cy="75900"/>
          </a:xfrm>
          <a:prstGeom prst="triangle">
            <a:avLst>
              <a:gd name="adj" fmla="val 50000"/>
            </a:avLst>
          </a:prstGeom>
          <a:solidFill>
            <a:srgbClr val="FF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06"/>
          <p:cNvSpPr txBox="1"/>
          <p:nvPr/>
        </p:nvSpPr>
        <p:spPr>
          <a:xfrm>
            <a:off x="3162913" y="3016775"/>
            <a:ext cx="432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50000"/>
                  </a:schemeClr>
                </a:solidFill>
              </a:rPr>
              <a:t>Q2</a:t>
            </a:r>
            <a:endParaRPr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7" name="Google Shape;1247;p106"/>
          <p:cNvSpPr txBox="1"/>
          <p:nvPr/>
        </p:nvSpPr>
        <p:spPr>
          <a:xfrm>
            <a:off x="4965688" y="3016775"/>
            <a:ext cx="432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50000"/>
                  </a:schemeClr>
                </a:solidFill>
              </a:rPr>
              <a:t>Q3</a:t>
            </a:r>
            <a:endParaRPr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8" name="Google Shape;1248;p106"/>
          <p:cNvSpPr txBox="1"/>
          <p:nvPr/>
        </p:nvSpPr>
        <p:spPr>
          <a:xfrm>
            <a:off x="6768425" y="3016775"/>
            <a:ext cx="432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50000"/>
                  </a:schemeClr>
                </a:solidFill>
              </a:rPr>
              <a:t>Q4</a:t>
            </a:r>
            <a:endParaRPr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9" name="Google Shape;1249;p106"/>
          <p:cNvSpPr txBox="1"/>
          <p:nvPr/>
        </p:nvSpPr>
        <p:spPr>
          <a:xfrm rot="-3508">
            <a:off x="477198" y="3016766"/>
            <a:ext cx="612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2025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0" name="Google Shape;1250;p106"/>
          <p:cNvSpPr txBox="1"/>
          <p:nvPr/>
        </p:nvSpPr>
        <p:spPr>
          <a:xfrm>
            <a:off x="747449" y="1126753"/>
            <a:ext cx="3467125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Q1 </a:t>
            </a:r>
            <a:r>
              <a:rPr lang="en" b="1" dirty="0" smtClean="0">
                <a:solidFill>
                  <a:schemeClr val="dk2"/>
                </a:solidFill>
              </a:rPr>
              <a:t>2025</a:t>
            </a:r>
            <a:endParaRPr b="1" dirty="0">
              <a:solidFill>
                <a:schemeClr val="dk2"/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b="1" dirty="0" smtClean="0">
                <a:solidFill>
                  <a:schemeClr val="bg1">
                    <a:lumMod val="50000"/>
                  </a:schemeClr>
                </a:solidFill>
              </a:rPr>
              <a:t>TAL-PLUS 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uveden do provozu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Začátek přechodného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období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pro REBCO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Zahájení nákupu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neruských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rop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1" name="Google Shape;1251;p106"/>
          <p:cNvSpPr txBox="1"/>
          <p:nvPr/>
        </p:nvSpPr>
        <p:spPr>
          <a:xfrm>
            <a:off x="2584998" y="3731129"/>
            <a:ext cx="5474269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Q2 2025</a:t>
            </a:r>
            <a:endParaRPr dirty="0">
              <a:solidFill>
                <a:srgbClr val="171717"/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Intenzivní monitoring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kvality rop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přepravovaných přes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TAL-IKL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Nastavení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 rafinerie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pro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kontinuální zpracování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neruských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rop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" b="1" dirty="0" smtClean="0">
                <a:solidFill>
                  <a:schemeClr val="bg1">
                    <a:lumMod val="50000"/>
                  </a:schemeClr>
                </a:solidFill>
              </a:rPr>
              <a:t>áběh 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zpracování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eruských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 rop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2" name="Google Shape;1252;p106"/>
          <p:cNvSpPr txBox="1"/>
          <p:nvPr/>
        </p:nvSpPr>
        <p:spPr>
          <a:xfrm>
            <a:off x="4405050" y="1126753"/>
            <a:ext cx="316024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Q3 2025</a:t>
            </a:r>
            <a:endParaRPr dirty="0">
              <a:solidFill>
                <a:srgbClr val="171717"/>
              </a:solidFill>
            </a:endParaRPr>
          </a:p>
          <a:p>
            <a:pPr marL="182880" lvl="0" indent="-96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b="1" dirty="0" smtClean="0">
                <a:solidFill>
                  <a:schemeClr val="bg1">
                    <a:lumMod val="50000"/>
                  </a:schemeClr>
                </a:solidFill>
              </a:rPr>
              <a:t>Zpracování 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pouze neruské </a:t>
            </a:r>
            <a:r>
              <a:rPr lang="en" b="1" dirty="0" smtClean="0">
                <a:solidFill>
                  <a:schemeClr val="bg1">
                    <a:lumMod val="50000"/>
                  </a:schemeClr>
                </a:solidFill>
              </a:rPr>
              <a:t>ropy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53" name="Google Shape;1253;p106" descr="Znaczek 1 z wypełnieniem pełny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50" y="1115333"/>
            <a:ext cx="295800" cy="2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06" descr="Znaczek z wypełnieniem pełny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7650" y="3747434"/>
            <a:ext cx="295800" cy="2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106"/>
          <p:cNvCxnSpPr>
            <a:stCxn id="1253" idx="2"/>
            <a:endCxn id="1241" idx="0"/>
          </p:cNvCxnSpPr>
          <p:nvPr/>
        </p:nvCxnSpPr>
        <p:spPr>
          <a:xfrm>
            <a:off x="599550" y="1411133"/>
            <a:ext cx="0" cy="14817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56" name="Google Shape;1256;p106"/>
          <p:cNvCxnSpPr>
            <a:stCxn id="1242" idx="4"/>
            <a:endCxn id="1254" idx="0"/>
          </p:cNvCxnSpPr>
          <p:nvPr/>
        </p:nvCxnSpPr>
        <p:spPr>
          <a:xfrm>
            <a:off x="2455550" y="3008950"/>
            <a:ext cx="0" cy="73848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7" name="Google Shape;1257;p106" descr="Znaczek 3 z wypełnieniem pełny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9251" y="1115333"/>
            <a:ext cx="295800" cy="2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p106"/>
          <p:cNvCxnSpPr>
            <a:stCxn id="1257" idx="2"/>
          </p:cNvCxnSpPr>
          <p:nvPr/>
        </p:nvCxnSpPr>
        <p:spPr>
          <a:xfrm flipH="1">
            <a:off x="4257150" y="1411133"/>
            <a:ext cx="1" cy="14818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06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sz="1800" dirty="0" smtClean="0"/>
              <a:t>ZÁVĚREČNÉ SHRNUTÍ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237" name="Google Shape;1237;p106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38" name="Google Shape;1238;p106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1153;p102">
            <a:extLst>
              <a:ext uri="{FF2B5EF4-FFF2-40B4-BE49-F238E27FC236}">
                <a16:creationId xmlns:a16="http://schemas.microsoft.com/office/drawing/2014/main" id="{AE11E7F1-4F8D-9DB3-9BA5-F7A872E73AE4}"/>
              </a:ext>
            </a:extLst>
          </p:cNvPr>
          <p:cNvSpPr txBox="1"/>
          <p:nvPr/>
        </p:nvSpPr>
        <p:spPr>
          <a:xfrm>
            <a:off x="477200" y="1176197"/>
            <a:ext cx="7549200" cy="249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/>
                </a:solidFill>
              </a:rPr>
              <a:t>Ruskou ropu lze nahradit i v rafinérii, která pro ni byla stavěna</a:t>
            </a: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/>
                </a:solidFill>
              </a:rPr>
              <a:t>TAL-PLUS je </a:t>
            </a:r>
            <a:r>
              <a:rPr lang="cs-CZ" sz="1600" dirty="0">
                <a:solidFill>
                  <a:schemeClr val="bg2"/>
                </a:solidFill>
              </a:rPr>
              <a:t>jen prvním krokem k </a:t>
            </a:r>
            <a:r>
              <a:rPr lang="cs-CZ" sz="1600" dirty="0" smtClean="0">
                <a:solidFill>
                  <a:schemeClr val="bg2"/>
                </a:solidFill>
              </a:rPr>
              <a:t>odstranění závislosti </a:t>
            </a:r>
            <a:r>
              <a:rPr lang="cs-CZ" sz="1600" dirty="0">
                <a:solidFill>
                  <a:schemeClr val="bg2"/>
                </a:solidFill>
              </a:rPr>
              <a:t>na </a:t>
            </a:r>
            <a:r>
              <a:rPr lang="cs-CZ" sz="1600" dirty="0" smtClean="0">
                <a:solidFill>
                  <a:schemeClr val="bg2"/>
                </a:solidFill>
              </a:rPr>
              <a:t>ruské ropě</a:t>
            </a: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Dodávky ropy do našich rafinerií budou výrazně složitější a o něco méně předvídatelné</a:t>
            </a: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Teprve dlouhodobý provoz potvrdí, zda opatření přijatá </a:t>
            </a:r>
            <a:r>
              <a:rPr lang="cs-CZ" sz="1600" dirty="0" smtClean="0">
                <a:solidFill>
                  <a:schemeClr val="bg2"/>
                </a:solidFill>
              </a:rPr>
              <a:t>námi a </a:t>
            </a:r>
            <a:r>
              <a:rPr lang="cs-CZ" sz="1600" dirty="0">
                <a:solidFill>
                  <a:schemeClr val="bg2"/>
                </a:solidFill>
              </a:rPr>
              <a:t>MERO jsou </a:t>
            </a:r>
            <a:r>
              <a:rPr lang="cs-CZ" sz="1600" dirty="0" smtClean="0">
                <a:solidFill>
                  <a:schemeClr val="bg2"/>
                </a:solidFill>
              </a:rPr>
              <a:t>dostatečná</a:t>
            </a:r>
            <a:endParaRPr lang="cs-CZ" sz="16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/>
                </a:solidFill>
              </a:rPr>
              <a:t>Změna skladby ropných zásob SSHR </a:t>
            </a:r>
            <a:r>
              <a:rPr lang="cs-CZ" sz="1600" dirty="0">
                <a:solidFill>
                  <a:schemeClr val="bg2"/>
                </a:solidFill>
              </a:rPr>
              <a:t>by měla proběhnout co </a:t>
            </a:r>
            <a:r>
              <a:rPr lang="cs-CZ" sz="1600" dirty="0" smtClean="0">
                <a:solidFill>
                  <a:schemeClr val="bg2"/>
                </a:solidFill>
              </a:rPr>
              <a:t>nejdříve</a:t>
            </a:r>
            <a:endParaRPr lang="cs-CZ" sz="16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bg2"/>
              </a:solidFill>
            </a:endParaRPr>
          </a:p>
          <a:p>
            <a: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>
                    <a:lumMod val="25000"/>
                  </a:schemeClr>
                </a:solidFill>
              </a:rPr>
              <a:t>Zásobování ropou </a:t>
            </a:r>
            <a:r>
              <a:rPr lang="cs-CZ" sz="1600" b="1" dirty="0" smtClean="0">
                <a:solidFill>
                  <a:schemeClr val="bg1">
                    <a:lumMod val="25000"/>
                  </a:schemeClr>
                </a:solidFill>
              </a:rPr>
              <a:t>přes </a:t>
            </a:r>
            <a:r>
              <a:rPr lang="cs-CZ" sz="1600" b="1" dirty="0">
                <a:solidFill>
                  <a:schemeClr val="bg1">
                    <a:lumMod val="25000"/>
                  </a:schemeClr>
                </a:solidFill>
              </a:rPr>
              <a:t>moře nesmí omezit zpracování </a:t>
            </a:r>
            <a:r>
              <a:rPr lang="cs-CZ" sz="1600" b="1" dirty="0" smtClean="0">
                <a:solidFill>
                  <a:schemeClr val="bg1">
                    <a:lumMod val="25000"/>
                  </a:schemeClr>
                </a:solidFill>
              </a:rPr>
              <a:t>v </a:t>
            </a:r>
            <a:r>
              <a:rPr lang="cs-CZ" sz="1600" b="1" dirty="0" smtClean="0">
                <a:solidFill>
                  <a:schemeClr val="bg1">
                    <a:lumMod val="25000"/>
                  </a:schemeClr>
                </a:solidFill>
              </a:rPr>
              <a:t>rafinériích, </a:t>
            </a:r>
            <a:r>
              <a:rPr lang="cs-CZ" sz="1600" b="1" dirty="0">
                <a:solidFill>
                  <a:schemeClr val="bg1">
                    <a:lumMod val="25000"/>
                  </a:schemeClr>
                </a:solidFill>
              </a:rPr>
              <a:t>proaktivní přístup a intenzivní spolupráce bude rozhodující  </a:t>
            </a:r>
          </a:p>
        </p:txBody>
      </p:sp>
    </p:spTree>
    <p:extLst>
      <p:ext uri="{BB962C8B-B14F-4D97-AF65-F5344CB8AC3E}">
        <p14:creationId xmlns:p14="http://schemas.microsoft.com/office/powerpoint/2010/main" val="21886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NENÍ ROPA JAKO ROPA</a:t>
            </a:r>
            <a:endParaRPr sz="1800"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4" name="Google Shape;101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00" y="1394112"/>
            <a:ext cx="3799700" cy="3737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98"/>
          <p:cNvSpPr txBox="1"/>
          <p:nvPr/>
        </p:nvSpPr>
        <p:spPr>
          <a:xfrm>
            <a:off x="669000" y="1217950"/>
            <a:ext cx="1593000" cy="3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59 API</a:t>
            </a:r>
            <a:r>
              <a:rPr lang="en" b="1" dirty="0">
                <a:solidFill>
                  <a:srgbClr val="757575"/>
                </a:solidFill>
              </a:rPr>
              <a:t> Gravity</a:t>
            </a:r>
            <a:endParaRPr dirty="0"/>
          </a:p>
        </p:txBody>
      </p:sp>
      <p:sp>
        <p:nvSpPr>
          <p:cNvPr id="1018" name="Google Shape;1018;p98"/>
          <p:cNvSpPr txBox="1"/>
          <p:nvPr/>
        </p:nvSpPr>
        <p:spPr>
          <a:xfrm>
            <a:off x="2482350" y="1217950"/>
            <a:ext cx="1593000" cy="3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39.7 API</a:t>
            </a:r>
            <a:r>
              <a:rPr lang="en" b="1" dirty="0">
                <a:solidFill>
                  <a:srgbClr val="757575"/>
                </a:solidFill>
              </a:rPr>
              <a:t> Gravity</a:t>
            </a:r>
            <a:endParaRPr dirty="0"/>
          </a:p>
        </p:txBody>
      </p:sp>
      <p:graphicFrame>
        <p:nvGraphicFramePr>
          <p:cNvPr id="3" name="Graf 13">
            <a:extLst>
              <a:ext uri="{FF2B5EF4-FFF2-40B4-BE49-F238E27FC236}">
                <a16:creationId xmlns:a16="http://schemas.microsoft.com/office/drawing/2014/main" id="{7F511067-595D-ECE7-2315-D658BD521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585768"/>
              </p:ext>
            </p:extLst>
          </p:nvPr>
        </p:nvGraphicFramePr>
        <p:xfrm>
          <a:off x="4276900" y="1217950"/>
          <a:ext cx="4014345" cy="378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99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CENY JEDNOTLIVÝCH ROP SE VÝRAZNĚ LIŠÍ</a:t>
            </a:r>
            <a:endParaRPr sz="1800" dirty="0"/>
          </a:p>
        </p:txBody>
      </p:sp>
      <p:sp>
        <p:nvSpPr>
          <p:cNvPr id="1025" name="Google Shape;1025;p99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26" name="Google Shape;1026;p99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0345E73-2DDC-B5A4-6A5B-D15B5ED87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4664"/>
              </p:ext>
            </p:extLst>
          </p:nvPr>
        </p:nvGraphicFramePr>
        <p:xfrm>
          <a:off x="477200" y="1086590"/>
          <a:ext cx="7618200" cy="381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01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JIŽ DNES ZPRACOVÁVÁME RŮZNÉ TYPY ROP </a:t>
            </a:r>
            <a:endParaRPr sz="1800" dirty="0"/>
          </a:p>
        </p:txBody>
      </p:sp>
      <p:sp>
        <p:nvSpPr>
          <p:cNvPr id="1071" name="Google Shape;1071;p101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72" name="Google Shape;1072;p101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" name="Skupina 31"/>
          <p:cNvGrpSpPr/>
          <p:nvPr/>
        </p:nvGrpSpPr>
        <p:grpSpPr>
          <a:xfrm>
            <a:off x="312100" y="960329"/>
            <a:ext cx="7948801" cy="4414651"/>
            <a:chOff x="312100" y="960329"/>
            <a:chExt cx="7948801" cy="4414651"/>
          </a:xfrm>
        </p:grpSpPr>
        <p:pic>
          <p:nvPicPr>
            <p:cNvPr id="63" name="Google Shape;16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2627" y="960329"/>
              <a:ext cx="7848274" cy="44146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4" name="Google Shape;172;p31"/>
            <p:cNvGrpSpPr/>
            <p:nvPr/>
          </p:nvGrpSpPr>
          <p:grpSpPr>
            <a:xfrm>
              <a:off x="312100" y="1116050"/>
              <a:ext cx="7594900" cy="3867859"/>
              <a:chOff x="159700" y="1039850"/>
              <a:chExt cx="7594900" cy="3867859"/>
            </a:xfrm>
          </p:grpSpPr>
          <p:grpSp>
            <p:nvGrpSpPr>
              <p:cNvPr id="65" name="Google Shape;173;p31"/>
              <p:cNvGrpSpPr/>
              <p:nvPr/>
            </p:nvGrpSpPr>
            <p:grpSpPr>
              <a:xfrm>
                <a:off x="477200" y="1039850"/>
                <a:ext cx="7277400" cy="3867859"/>
                <a:chOff x="477200" y="1039850"/>
                <a:chExt cx="7277400" cy="3867859"/>
              </a:xfrm>
            </p:grpSpPr>
            <p:grpSp>
              <p:nvGrpSpPr>
                <p:cNvPr id="68" name="Google Shape;174;p31"/>
                <p:cNvGrpSpPr/>
                <p:nvPr/>
              </p:nvGrpSpPr>
              <p:grpSpPr>
                <a:xfrm>
                  <a:off x="1144100" y="1039850"/>
                  <a:ext cx="6610500" cy="3657817"/>
                  <a:chOff x="1144100" y="1039850"/>
                  <a:chExt cx="6610500" cy="3657817"/>
                </a:xfrm>
              </p:grpSpPr>
              <p:grpSp>
                <p:nvGrpSpPr>
                  <p:cNvPr id="70" name="Google Shape;175;p31"/>
                  <p:cNvGrpSpPr/>
                  <p:nvPr/>
                </p:nvGrpSpPr>
                <p:grpSpPr>
                  <a:xfrm>
                    <a:off x="1152846" y="1064900"/>
                    <a:ext cx="4982868" cy="3009219"/>
                    <a:chOff x="1152846" y="1064900"/>
                    <a:chExt cx="4982868" cy="3009219"/>
                  </a:xfrm>
                </p:grpSpPr>
                <p:pic>
                  <p:nvPicPr>
                    <p:cNvPr id="82" name="Google Shape;176;p31"/>
                    <p:cNvPicPr preferRelativeResize="0"/>
                    <p:nvPr/>
                  </p:nvPicPr>
                  <p:blipFill>
                    <a:blip r:embed="rId4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4334436" y="1064900"/>
                      <a:ext cx="830337" cy="1349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3" name="Google Shape;177;p31"/>
                    <p:cNvPicPr preferRelativeResize="0"/>
                    <p:nvPr/>
                  </p:nvPicPr>
                  <p:blipFill>
                    <a:blip r:embed="rId5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3364226" y="1742674"/>
                      <a:ext cx="781779" cy="4564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4" name="Google Shape;178;p31"/>
                    <p:cNvPicPr preferRelativeResize="0"/>
                    <p:nvPr/>
                  </p:nvPicPr>
                  <p:blipFill>
                    <a:blip r:embed="rId6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3242836" y="2236415"/>
                      <a:ext cx="903173" cy="4807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5" name="Google Shape;179;p31"/>
                    <p:cNvPicPr preferRelativeResize="0"/>
                    <p:nvPr/>
                  </p:nvPicPr>
                  <p:blipFill>
                    <a:blip r:embed="rId7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3414137" y="2738124"/>
                      <a:ext cx="912885" cy="4564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6" name="Google Shape;180;p31"/>
                    <p:cNvPicPr preferRelativeResize="0"/>
                    <p:nvPr/>
                  </p:nvPicPr>
                  <p:blipFill>
                    <a:blip r:embed="rId8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3206145" y="2846853"/>
                      <a:ext cx="1252789" cy="8788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7" name="Google Shape;181;p31"/>
                    <p:cNvPicPr preferRelativeResize="0"/>
                    <p:nvPr/>
                  </p:nvPicPr>
                  <p:blipFill>
                    <a:blip r:embed="rId9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3654866" y="3413736"/>
                      <a:ext cx="606971" cy="6603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8" name="Google Shape;182;p31"/>
                    <p:cNvPicPr preferRelativeResize="0"/>
                    <p:nvPr/>
                  </p:nvPicPr>
                  <p:blipFill>
                    <a:blip r:embed="rId10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1152846" y="2573268"/>
                      <a:ext cx="854616" cy="4564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89" name="Google Shape;183;p31"/>
                    <p:cNvPicPr preferRelativeResize="0"/>
                    <p:nvPr/>
                  </p:nvPicPr>
                  <p:blipFill>
                    <a:blip r:embed="rId11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5256819" y="1865134"/>
                      <a:ext cx="878894" cy="5098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0" name="Google Shape;184;p31"/>
                    <p:cNvPicPr preferRelativeResize="0"/>
                    <p:nvPr/>
                  </p:nvPicPr>
                  <p:blipFill>
                    <a:blip r:embed="rId12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5087407" y="3058084"/>
                      <a:ext cx="699231" cy="4564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1" name="Google Shape;185;p31"/>
                    <p:cNvPicPr preferRelativeResize="0"/>
                    <p:nvPr/>
                  </p:nvPicPr>
                  <p:blipFill>
                    <a:blip r:embed="rId13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5190341" y="2467896"/>
                      <a:ext cx="772707" cy="4564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71" name="Google Shape;186;p31"/>
                  <p:cNvSpPr txBox="1"/>
                  <p:nvPr/>
                </p:nvSpPr>
                <p:spPr>
                  <a:xfrm>
                    <a:off x="1144100" y="3004750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Midland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USA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2" name="Google Shape;187;p31"/>
                  <p:cNvSpPr txBox="1"/>
                  <p:nvPr/>
                </p:nvSpPr>
                <p:spPr>
                  <a:xfrm>
                    <a:off x="5221275" y="1039850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Moravské ropy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Česká republika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3" name="Google Shape;188;p31"/>
                  <p:cNvSpPr txBox="1"/>
                  <p:nvPr/>
                </p:nvSpPr>
                <p:spPr>
                  <a:xfrm>
                    <a:off x="3395528" y="1291899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Johan Sverdrup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Norsko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4" name="Google Shape;189;p31"/>
                  <p:cNvSpPr txBox="1"/>
                  <p:nvPr/>
                </p:nvSpPr>
                <p:spPr>
                  <a:xfrm>
                    <a:off x="2335182" y="2140275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Ekofisk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Velká Británie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5" name="Google Shape;190;p31"/>
                  <p:cNvSpPr txBox="1"/>
                  <p:nvPr/>
                </p:nvSpPr>
                <p:spPr>
                  <a:xfrm>
                    <a:off x="2723109" y="2682100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Zarzaitine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Alžírsko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6" name="Google Shape;191;p31"/>
                  <p:cNvSpPr txBox="1"/>
                  <p:nvPr/>
                </p:nvSpPr>
                <p:spPr>
                  <a:xfrm>
                    <a:off x="2623676" y="3223925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Es Sider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Libye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7" name="Google Shape;192;p31"/>
                  <p:cNvSpPr txBox="1"/>
                  <p:nvPr/>
                </p:nvSpPr>
                <p:spPr>
                  <a:xfrm>
                    <a:off x="3387864" y="4055983"/>
                    <a:ext cx="1593000" cy="6416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Bonny Light,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Forcados, Egina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Nigérie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8" name="Google Shape;193;p31"/>
                  <p:cNvSpPr txBox="1"/>
                  <p:nvPr/>
                </p:nvSpPr>
                <p:spPr>
                  <a:xfrm>
                    <a:off x="4833400" y="1731016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Azeri Light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Azerbajdžán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79" name="Google Shape;194;p31"/>
                  <p:cNvSpPr txBox="1"/>
                  <p:nvPr/>
                </p:nvSpPr>
                <p:spPr>
                  <a:xfrm>
                    <a:off x="6161600" y="1733638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rgbClr val="757575"/>
                        </a:solidFill>
                      </a:rPr>
                      <a:t>REBCO</a:t>
                    </a:r>
                    <a:endParaRPr sz="1100" b="1" i="1" dirty="0">
                      <a:solidFill>
                        <a:srgbClr val="757575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rgbClr val="757575"/>
                        </a:solidFill>
                      </a:rPr>
                      <a:t>Rusko</a:t>
                    </a:r>
                    <a:endParaRPr sz="1100" i="1" dirty="0">
                      <a:solidFill>
                        <a:srgbClr val="757575"/>
                      </a:solidFill>
                    </a:endParaRPr>
                  </a:p>
                </p:txBody>
              </p:sp>
              <p:sp>
                <p:nvSpPr>
                  <p:cNvPr id="80" name="Google Shape;195;p31"/>
                  <p:cNvSpPr txBox="1"/>
                  <p:nvPr/>
                </p:nvSpPr>
                <p:spPr>
                  <a:xfrm>
                    <a:off x="6019200" y="2368638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chemeClr val="accent3"/>
                        </a:solidFill>
                      </a:rPr>
                      <a:t>CPC Blend</a:t>
                    </a:r>
                    <a:endParaRPr sz="1100" b="1" i="1" dirty="0">
                      <a:solidFill>
                        <a:schemeClr val="accent3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chemeClr val="accent3"/>
                        </a:solidFill>
                      </a:rPr>
                      <a:t>Kazachstán</a:t>
                    </a:r>
                    <a:endParaRPr sz="1100" i="1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81" name="Google Shape;196;p31"/>
                  <p:cNvSpPr txBox="1"/>
                  <p:nvPr/>
                </p:nvSpPr>
                <p:spPr>
                  <a:xfrm>
                    <a:off x="5293575" y="3490838"/>
                    <a:ext cx="1593000" cy="4893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b="1" i="1" dirty="0">
                        <a:solidFill>
                          <a:schemeClr val="accent3"/>
                        </a:solidFill>
                      </a:rPr>
                      <a:t>Arabian Light</a:t>
                    </a:r>
                    <a:endParaRPr sz="1100" b="1" i="1" dirty="0">
                      <a:solidFill>
                        <a:schemeClr val="accent3"/>
                      </a:solidFill>
                    </a:endParaRPr>
                  </a:p>
                  <a:p>
                    <a:pPr marL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 i="1" dirty="0">
                        <a:solidFill>
                          <a:schemeClr val="accent3"/>
                        </a:solidFill>
                      </a:rPr>
                      <a:t>Saudská Arábie</a:t>
                    </a:r>
                    <a:endParaRPr sz="1100" i="1" dirty="0">
                      <a:solidFill>
                        <a:schemeClr val="accent3"/>
                      </a:solidFill>
                    </a:endParaRPr>
                  </a:p>
                </p:txBody>
              </p:sp>
            </p:grpSp>
            <p:sp>
              <p:nvSpPr>
                <p:cNvPr id="69" name="Google Shape;197;p31"/>
                <p:cNvSpPr txBox="1"/>
                <p:nvPr/>
              </p:nvSpPr>
              <p:spPr>
                <a:xfrm>
                  <a:off x="477200" y="4307575"/>
                  <a:ext cx="3000000" cy="6001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91425" rIns="91425" bIns="91425" anchor="t" anchorCtr="0">
                  <a:spAutoFit/>
                </a:bodyPr>
                <a:lstStyle/>
                <a:p>
                  <a:pPr marL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 i="1" dirty="0">
                      <a:solidFill>
                        <a:srgbClr val="E30614"/>
                      </a:solidFill>
                    </a:rPr>
                    <a:t>ropa pro rafinérii </a:t>
                  </a:r>
                  <a:r>
                    <a:rPr lang="en" sz="1100" b="1" i="1" dirty="0">
                      <a:solidFill>
                        <a:srgbClr val="E30614"/>
                      </a:solidFill>
                    </a:rPr>
                    <a:t>Litvínov</a:t>
                  </a:r>
                  <a:endParaRPr sz="1100" b="1" i="1" dirty="0">
                    <a:solidFill>
                      <a:srgbClr val="E30614"/>
                    </a:solidFill>
                  </a:endParaRPr>
                </a:p>
                <a:p>
                  <a:pPr marL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 i="1" dirty="0">
                    <a:solidFill>
                      <a:srgbClr val="757575"/>
                    </a:solidFill>
                  </a:endParaRPr>
                </a:p>
                <a:p>
                  <a:pPr marL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 i="1" dirty="0" smtClean="0">
                      <a:solidFill>
                        <a:srgbClr val="02B5ED"/>
                      </a:solidFill>
                    </a:rPr>
                    <a:t>ropa </a:t>
                  </a:r>
                  <a:r>
                    <a:rPr lang="en" sz="1100" i="1" dirty="0">
                      <a:solidFill>
                        <a:srgbClr val="02B5ED"/>
                      </a:solidFill>
                    </a:rPr>
                    <a:t>pro rafinérii</a:t>
                  </a:r>
                  <a:r>
                    <a:rPr lang="en" sz="1100" b="1" i="1" dirty="0">
                      <a:solidFill>
                        <a:srgbClr val="02B5ED"/>
                      </a:solidFill>
                    </a:rPr>
                    <a:t> Kralupy nad Vltavou</a:t>
                  </a:r>
                  <a:endParaRPr sz="1100" b="1" i="1" dirty="0">
                    <a:solidFill>
                      <a:srgbClr val="02B5ED"/>
                    </a:solidFill>
                  </a:endParaRPr>
                </a:p>
              </p:txBody>
            </p:sp>
          </p:grpSp>
          <p:cxnSp>
            <p:nvCxnSpPr>
              <p:cNvPr id="66" name="Google Shape;198;p31"/>
              <p:cNvCxnSpPr/>
              <p:nvPr/>
            </p:nvCxnSpPr>
            <p:spPr>
              <a:xfrm rot="10800000" flipH="1">
                <a:off x="159700" y="4458250"/>
                <a:ext cx="256800" cy="1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0614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199;p31"/>
              <p:cNvCxnSpPr/>
              <p:nvPr/>
            </p:nvCxnSpPr>
            <p:spPr>
              <a:xfrm rot="10800000" flipH="1">
                <a:off x="159700" y="4723150"/>
                <a:ext cx="256800" cy="1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2B5ED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2" name="Google Shape;200;p31"/>
            <p:cNvSpPr txBox="1"/>
            <p:nvPr/>
          </p:nvSpPr>
          <p:spPr>
            <a:xfrm>
              <a:off x="312100" y="4037100"/>
              <a:ext cx="30000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1">
                  <a:solidFill>
                    <a:srgbClr val="757575"/>
                  </a:solidFill>
                </a:rPr>
                <a:t>Oblasti těžby ropy</a:t>
              </a:r>
              <a:endParaRPr sz="850" b="1" i="1">
                <a:solidFill>
                  <a:srgbClr val="02B5ED"/>
                </a:solidFill>
              </a:endParaRPr>
            </a:p>
          </p:txBody>
        </p:sp>
        <p:pic>
          <p:nvPicPr>
            <p:cNvPr id="93" name="Google Shape;201;p3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605525" y="2144550"/>
              <a:ext cx="688600" cy="603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>
          <a:extLst>
            <a:ext uri="{FF2B5EF4-FFF2-40B4-BE49-F238E27FC236}">
              <a16:creationId xmlns:a16="http://schemas.microsoft.com/office/drawing/2014/main" id="{6FE2B762-F40C-4E31-C933-EA517469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01">
            <a:extLst>
              <a:ext uri="{FF2B5EF4-FFF2-40B4-BE49-F238E27FC236}">
                <a16:creationId xmlns:a16="http://schemas.microsoft.com/office/drawing/2014/main" id="{EB8A9950-2FEF-56D2-7D61-DA164AC328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25" y="1294300"/>
            <a:ext cx="5716526" cy="321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01">
            <a:extLst>
              <a:ext uri="{FF2B5EF4-FFF2-40B4-BE49-F238E27FC236}">
                <a16:creationId xmlns:a16="http://schemas.microsoft.com/office/drawing/2014/main" id="{28E0F15B-118B-6E62-3879-810D8A2A80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JIŽ V ROCE 2025 DODÁVKY ROPY DO ČR POUZE PŘES TAL-IKL</a:t>
            </a:r>
            <a:endParaRPr sz="1800" dirty="0"/>
          </a:p>
        </p:txBody>
      </p:sp>
      <p:sp>
        <p:nvSpPr>
          <p:cNvPr id="1071" name="Google Shape;1071;p101">
            <a:extLst>
              <a:ext uri="{FF2B5EF4-FFF2-40B4-BE49-F238E27FC236}">
                <a16:creationId xmlns:a16="http://schemas.microsoft.com/office/drawing/2014/main" id="{FC38853D-DB2A-9780-7F44-5F6D3F51AE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72" name="Google Shape;1072;p101">
            <a:extLst>
              <a:ext uri="{FF2B5EF4-FFF2-40B4-BE49-F238E27FC236}">
                <a16:creationId xmlns:a16="http://schemas.microsoft.com/office/drawing/2014/main" id="{BA39EDAF-2A67-319C-AAEC-BF0B2712367A}"/>
              </a:ext>
            </a:extLst>
          </p:cNvPr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3" name="Google Shape;1073;p101">
            <a:extLst>
              <a:ext uri="{FF2B5EF4-FFF2-40B4-BE49-F238E27FC236}">
                <a16:creationId xmlns:a16="http://schemas.microsoft.com/office/drawing/2014/main" id="{C6BC4433-F897-593E-CA2B-D1409A048FAD}"/>
              </a:ext>
            </a:extLst>
          </p:cNvPr>
          <p:cNvSpPr txBox="1"/>
          <p:nvPr/>
        </p:nvSpPr>
        <p:spPr>
          <a:xfrm>
            <a:off x="5857875" y="1236241"/>
            <a:ext cx="2370600" cy="34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Courier New"/>
              <a:buChar char="o"/>
            </a:pPr>
            <a:r>
              <a:rPr lang="en" sz="1300" b="1" i="0" u="none" strike="noStrike" cap="none" dirty="0">
                <a:solidFill>
                  <a:srgbClr val="00B050"/>
                </a:solidFill>
              </a:rPr>
              <a:t>Ropovod TAL - IKL</a:t>
            </a:r>
            <a:r>
              <a:rPr lang="en" sz="1300" b="0" i="0" u="none" strike="noStrike" cap="none" dirty="0">
                <a:solidFill>
                  <a:srgbClr val="00B050"/>
                </a:solidFill>
                <a:sym typeface="Arial"/>
              </a:rPr>
              <a:t> </a:t>
            </a:r>
            <a:r>
              <a:rPr lang="en" sz="1300" b="0" i="0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dostačující kapacita pro ČR po zprovoznění TAL-PLUS</a:t>
            </a:r>
            <a:endParaRPr sz="1300" dirty="0">
              <a:solidFill>
                <a:schemeClr val="bg1">
                  <a:lumMod val="50000"/>
                </a:schemeClr>
              </a:solidFill>
            </a:endParaRPr>
          </a:p>
          <a:p>
            <a:pPr marL="215900" marR="0" lvl="0" indent="-203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urier New"/>
              <a:buChar char="o"/>
            </a:pPr>
            <a:r>
              <a:rPr lang="en" sz="1300" b="1" i="0" u="none" strike="noStrike" cap="none" dirty="0">
                <a:solidFill>
                  <a:schemeClr val="bg2"/>
                </a:solidFill>
              </a:rPr>
              <a:t>Ropovod Družba</a:t>
            </a:r>
            <a:r>
              <a:rPr lang="en" sz="1300" b="0" i="0" u="none" strike="noStrike" cap="none" dirty="0">
                <a:solidFill>
                  <a:schemeClr val="bg2"/>
                </a:solidFill>
                <a:sym typeface="Arial"/>
              </a:rPr>
              <a:t>                    </a:t>
            </a:r>
            <a:r>
              <a:rPr lang="en" sz="1300" b="0" i="0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bez využití pro ORLEN </a:t>
            </a:r>
            <a:r>
              <a:rPr lang="en" sz="13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" sz="1300" b="0" i="0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 sankce na ruskou ropu</a:t>
            </a:r>
            <a:endParaRPr sz="1300" dirty="0">
              <a:solidFill>
                <a:schemeClr val="bg1">
                  <a:lumMod val="50000"/>
                </a:schemeClr>
              </a:solidFill>
            </a:endParaRPr>
          </a:p>
          <a:p>
            <a:pPr marL="215900" marR="0" lvl="0" indent="-203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ourier New"/>
              <a:buChar char="o"/>
            </a:pPr>
            <a:r>
              <a:rPr lang="en" sz="1300" b="1" i="0" u="none" strike="noStrike" cap="none" dirty="0">
                <a:solidFill>
                  <a:srgbClr val="00B0F0"/>
                </a:solidFill>
              </a:rPr>
              <a:t>Ropovod Adria</a:t>
            </a:r>
            <a:r>
              <a:rPr lang="en" sz="1300" b="0" i="0" u="none" strike="noStrike" cap="none" dirty="0">
                <a:solidFill>
                  <a:srgbClr val="00B0F0"/>
                </a:solidFill>
                <a:sym typeface="Arial"/>
              </a:rPr>
              <a:t> </a:t>
            </a:r>
            <a:r>
              <a:rPr lang="en" sz="1300" b="0" i="0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/ Družba  bez využití pro ORLEN – nedostatečná kapacita</a:t>
            </a:r>
            <a:endParaRPr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74" name="Google Shape;1074;p101">
            <a:extLst>
              <a:ext uri="{FF2B5EF4-FFF2-40B4-BE49-F238E27FC236}">
                <a16:creationId xmlns:a16="http://schemas.microsoft.com/office/drawing/2014/main" id="{067B867A-69E6-01E5-E15F-42BFC7EDEBDB}"/>
              </a:ext>
            </a:extLst>
          </p:cNvPr>
          <p:cNvGrpSpPr/>
          <p:nvPr/>
        </p:nvGrpSpPr>
        <p:grpSpPr>
          <a:xfrm>
            <a:off x="667823" y="1446839"/>
            <a:ext cx="4978409" cy="3052286"/>
            <a:chOff x="667823" y="1446839"/>
            <a:chExt cx="4978409" cy="3052286"/>
          </a:xfrm>
        </p:grpSpPr>
        <p:pic>
          <p:nvPicPr>
            <p:cNvPr id="1075" name="Google Shape;1075;p101">
              <a:extLst>
                <a:ext uri="{FF2B5EF4-FFF2-40B4-BE49-F238E27FC236}">
                  <a16:creationId xmlns:a16="http://schemas.microsoft.com/office/drawing/2014/main" id="{8312FD8F-1BD7-67F0-F76A-E3AC662F70B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05003" y="3702250"/>
              <a:ext cx="322747" cy="322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6" name="Google Shape;1076;p101">
              <a:extLst>
                <a:ext uri="{FF2B5EF4-FFF2-40B4-BE49-F238E27FC236}">
                  <a16:creationId xmlns:a16="http://schemas.microsoft.com/office/drawing/2014/main" id="{DDC19728-F234-0BE4-B603-ACFDB418EF8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26525" y="3928325"/>
              <a:ext cx="254050" cy="25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7" name="Google Shape;1077;p101">
              <a:extLst>
                <a:ext uri="{FF2B5EF4-FFF2-40B4-BE49-F238E27FC236}">
                  <a16:creationId xmlns:a16="http://schemas.microsoft.com/office/drawing/2014/main" id="{8F11A02E-E801-144D-02C1-29A1479ED5E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70725" y="4107975"/>
              <a:ext cx="254050" cy="254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8" name="Google Shape;1078;p101">
              <a:extLst>
                <a:ext uri="{FF2B5EF4-FFF2-40B4-BE49-F238E27FC236}">
                  <a16:creationId xmlns:a16="http://schemas.microsoft.com/office/drawing/2014/main" id="{E433D206-388D-F883-3145-9BC28FD8B75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73078" y="3771100"/>
              <a:ext cx="322747" cy="322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9" name="Google Shape;1079;p101">
              <a:extLst>
                <a:ext uri="{FF2B5EF4-FFF2-40B4-BE49-F238E27FC236}">
                  <a16:creationId xmlns:a16="http://schemas.microsoft.com/office/drawing/2014/main" id="{BB546A54-2CBF-43C0-DBD0-1973A50355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08303" y="4093850"/>
              <a:ext cx="322747" cy="322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1" name="Google Shape;1081;p101">
              <a:extLst>
                <a:ext uri="{FF2B5EF4-FFF2-40B4-BE49-F238E27FC236}">
                  <a16:creationId xmlns:a16="http://schemas.microsoft.com/office/drawing/2014/main" id="{4657C8CC-7F27-C350-4FD2-35FA7CF57A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43528" y="4168050"/>
              <a:ext cx="322747" cy="322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2" name="Google Shape;1082;p101">
              <a:extLst>
                <a:ext uri="{FF2B5EF4-FFF2-40B4-BE49-F238E27FC236}">
                  <a16:creationId xmlns:a16="http://schemas.microsoft.com/office/drawing/2014/main" id="{7628543E-FE41-A824-AD93-ED6D7C3B6EF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26978" y="3150725"/>
              <a:ext cx="322747" cy="322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3" name="Google Shape;1083;p101">
              <a:extLst>
                <a:ext uri="{FF2B5EF4-FFF2-40B4-BE49-F238E27FC236}">
                  <a16:creationId xmlns:a16="http://schemas.microsoft.com/office/drawing/2014/main" id="{C8057620-E3A2-FF8A-2D32-58F39D54FFA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670" y="2571750"/>
              <a:ext cx="322750" cy="3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4" name="Google Shape;1084;p101">
              <a:extLst>
                <a:ext uri="{FF2B5EF4-FFF2-40B4-BE49-F238E27FC236}">
                  <a16:creationId xmlns:a16="http://schemas.microsoft.com/office/drawing/2014/main" id="{E05A5F53-6582-A2E4-7095-AE6CF3AB255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7920" y="2643475"/>
              <a:ext cx="322750" cy="3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5" name="Google Shape;1085;p101">
              <a:extLst>
                <a:ext uri="{FF2B5EF4-FFF2-40B4-BE49-F238E27FC236}">
                  <a16:creationId xmlns:a16="http://schemas.microsoft.com/office/drawing/2014/main" id="{29849891-C5E1-273B-9F1A-F58BD7AFCAC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77125" y="2571761"/>
              <a:ext cx="322750" cy="3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6" name="Google Shape;1086;p101">
              <a:extLst>
                <a:ext uri="{FF2B5EF4-FFF2-40B4-BE49-F238E27FC236}">
                  <a16:creationId xmlns:a16="http://schemas.microsoft.com/office/drawing/2014/main" id="{18087578-E743-53C5-F3EE-2956526CE91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3295" y="2329086"/>
              <a:ext cx="322750" cy="3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7" name="Google Shape;1087;p101">
              <a:extLst>
                <a:ext uri="{FF2B5EF4-FFF2-40B4-BE49-F238E27FC236}">
                  <a16:creationId xmlns:a16="http://schemas.microsoft.com/office/drawing/2014/main" id="{ACB87E6E-1441-DFC9-784D-ECD9B0FE5EC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27520" y="1721161"/>
              <a:ext cx="322750" cy="3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101">
              <a:extLst>
                <a:ext uri="{FF2B5EF4-FFF2-40B4-BE49-F238E27FC236}">
                  <a16:creationId xmlns:a16="http://schemas.microsoft.com/office/drawing/2014/main" id="{277A380C-4690-67C9-3271-9F5BD13D22A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50320" y="1539350"/>
              <a:ext cx="322750" cy="32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9" name="Google Shape;1089;p101">
              <a:extLst>
                <a:ext uri="{FF2B5EF4-FFF2-40B4-BE49-F238E27FC236}">
                  <a16:creationId xmlns:a16="http://schemas.microsoft.com/office/drawing/2014/main" id="{80FF17B0-560B-ECEE-9A5F-1361AC0CAB3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4783" t="14473" r="18033" b="43887"/>
            <a:stretch/>
          </p:blipFill>
          <p:spPr>
            <a:xfrm>
              <a:off x="1078905" y="1505277"/>
              <a:ext cx="311538" cy="23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0" name="Google Shape;1090;p101">
              <a:extLst>
                <a:ext uri="{FF2B5EF4-FFF2-40B4-BE49-F238E27FC236}">
                  <a16:creationId xmlns:a16="http://schemas.microsoft.com/office/drawing/2014/main" id="{BB167ACA-4CEF-D4A9-D933-11FC986FC6A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4783" t="14473" r="18033" b="43887"/>
            <a:stretch/>
          </p:blipFill>
          <p:spPr>
            <a:xfrm>
              <a:off x="2371405" y="1446839"/>
              <a:ext cx="311538" cy="232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1" name="Google Shape;1091;p101">
              <a:extLst>
                <a:ext uri="{FF2B5EF4-FFF2-40B4-BE49-F238E27FC236}">
                  <a16:creationId xmlns:a16="http://schemas.microsoft.com/office/drawing/2014/main" id="{D6D8C3A7-F609-25A6-9859-F6488908E46C}"/>
                </a:ext>
              </a:extLst>
            </p:cNvPr>
            <p:cNvSpPr txBox="1"/>
            <p:nvPr/>
          </p:nvSpPr>
          <p:spPr>
            <a:xfrm>
              <a:off x="913975" y="1679425"/>
              <a:ext cx="6414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E30614"/>
                  </a:solidFill>
                </a:rPr>
                <a:t>Litvínov</a:t>
              </a:r>
              <a:endParaRPr sz="800" b="1">
                <a:solidFill>
                  <a:srgbClr val="E30614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E30614"/>
                  </a:solidFill>
                </a:rPr>
                <a:t>(5.5)</a:t>
              </a:r>
              <a:endParaRPr sz="800" b="1">
                <a:solidFill>
                  <a:srgbClr val="E30614"/>
                </a:solidFill>
              </a:endParaRPr>
            </a:p>
          </p:txBody>
        </p:sp>
        <p:sp>
          <p:nvSpPr>
            <p:cNvPr id="1092" name="Google Shape;1092;p101">
              <a:extLst>
                <a:ext uri="{FF2B5EF4-FFF2-40B4-BE49-F238E27FC236}">
                  <a16:creationId xmlns:a16="http://schemas.microsoft.com/office/drawing/2014/main" id="{4F6D7966-AFE9-68AC-C928-7385816B55DC}"/>
                </a:ext>
              </a:extLst>
            </p:cNvPr>
            <p:cNvSpPr txBox="1"/>
            <p:nvPr/>
          </p:nvSpPr>
          <p:spPr>
            <a:xfrm>
              <a:off x="2304716" y="1679422"/>
              <a:ext cx="444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40F18"/>
                </a:buClr>
                <a:buSzPts val="900"/>
                <a:buFont typeface="Arial Narrow"/>
                <a:buNone/>
              </a:pPr>
              <a:r>
                <a:rPr lang="en" sz="800" b="1" i="0" u="none" strike="noStrike" cap="none">
                  <a:solidFill>
                    <a:srgbClr val="E40F18"/>
                  </a:solidFill>
                </a:rPr>
                <a:t>K</a:t>
              </a:r>
              <a:r>
                <a:rPr lang="en" sz="800" b="1" u="none" strike="noStrike" cap="none">
                  <a:solidFill>
                    <a:srgbClr val="E40F18"/>
                  </a:solidFill>
                </a:rPr>
                <a:t>ralupy </a:t>
              </a:r>
              <a:br>
                <a:rPr lang="en" sz="800" b="1" u="none" strike="noStrike" cap="none">
                  <a:solidFill>
                    <a:srgbClr val="E40F18"/>
                  </a:solidFill>
                </a:rPr>
              </a:br>
              <a:r>
                <a:rPr lang="en" sz="800" b="1" u="none" strike="noStrike" cap="none">
                  <a:solidFill>
                    <a:srgbClr val="E40F18"/>
                  </a:solidFill>
                </a:rPr>
                <a:t>(3.2)</a:t>
              </a:r>
              <a:endParaRPr sz="800" b="1" u="none" strike="noStrike" cap="none">
                <a:solidFill>
                  <a:srgbClr val="E40F18"/>
                </a:solidFill>
              </a:endParaRPr>
            </a:p>
          </p:txBody>
        </p:sp>
        <p:sp>
          <p:nvSpPr>
            <p:cNvPr id="1093" name="Google Shape;1093;p101">
              <a:extLst>
                <a:ext uri="{FF2B5EF4-FFF2-40B4-BE49-F238E27FC236}">
                  <a16:creationId xmlns:a16="http://schemas.microsoft.com/office/drawing/2014/main" id="{11542DD9-2693-7426-75B2-6960EA61C2A1}"/>
                </a:ext>
              </a:extLst>
            </p:cNvPr>
            <p:cNvSpPr/>
            <p:nvPr/>
          </p:nvSpPr>
          <p:spPr>
            <a:xfrm>
              <a:off x="1390462" y="2043904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 b="0" i="0" u="none" strike="noStrike" cap="none" dirty="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11</a:t>
              </a:r>
              <a:endParaRPr sz="1100" dirty="0"/>
            </a:p>
          </p:txBody>
        </p:sp>
        <p:pic>
          <p:nvPicPr>
            <p:cNvPr id="1094" name="Google Shape;1094;p101" descr="Gunvor - Wikipedia">
              <a:extLst>
                <a:ext uri="{FF2B5EF4-FFF2-40B4-BE49-F238E27FC236}">
                  <a16:creationId xmlns:a16="http://schemas.microsoft.com/office/drawing/2014/main" id="{06EE5668-288D-4F47-1AF5-5418C20C4A6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6514" y="2389700"/>
              <a:ext cx="195017" cy="201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5" name="Google Shape;1095;p101">
              <a:extLst>
                <a:ext uri="{FF2B5EF4-FFF2-40B4-BE49-F238E27FC236}">
                  <a16:creationId xmlns:a16="http://schemas.microsoft.com/office/drawing/2014/main" id="{21DD450A-E849-2123-982B-04D9EF5519A3}"/>
                </a:ext>
              </a:extLst>
            </p:cNvPr>
            <p:cNvSpPr txBox="1"/>
            <p:nvPr/>
          </p:nvSpPr>
          <p:spPr>
            <a:xfrm>
              <a:off x="667823" y="2609968"/>
              <a:ext cx="512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 i="0" u="none" strike="noStrike" cap="none" dirty="0">
                  <a:solidFill>
                    <a:srgbClr val="575757"/>
                  </a:solidFill>
                </a:rPr>
                <a:t>Ingolstadt </a:t>
              </a:r>
              <a:br>
                <a:rPr lang="en" sz="800" i="0" u="none" strike="noStrike" cap="none" dirty="0">
                  <a:solidFill>
                    <a:srgbClr val="575757"/>
                  </a:solidFill>
                </a:rPr>
              </a:br>
              <a:r>
                <a:rPr lang="en" sz="800" i="0" u="none" strike="noStrike" cap="none" dirty="0">
                  <a:solidFill>
                    <a:srgbClr val="575757"/>
                  </a:solidFill>
                </a:rPr>
                <a:t>(5.5)</a:t>
              </a:r>
              <a:endParaRPr sz="800" i="0" u="none" strike="noStrike" cap="none" dirty="0">
                <a:solidFill>
                  <a:srgbClr val="575757"/>
                </a:solidFill>
              </a:endParaRPr>
            </a:p>
          </p:txBody>
        </p:sp>
        <p:pic>
          <p:nvPicPr>
            <p:cNvPr id="1096" name="Google Shape;1096;p101" descr="OMV | Oficjalni partnerzy kampanii | Partnerzy kampanii">
              <a:extLst>
                <a:ext uri="{FF2B5EF4-FFF2-40B4-BE49-F238E27FC236}">
                  <a16:creationId xmlns:a16="http://schemas.microsoft.com/office/drawing/2014/main" id="{B11EACE1-8510-9572-F08B-2A40E579496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24940" y="2498900"/>
              <a:ext cx="246300" cy="24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7" name="Google Shape;1097;p101" descr="OMV | Oficjalni partnerzy kampanii | Partnerzy kampanii">
              <a:extLst>
                <a:ext uri="{FF2B5EF4-FFF2-40B4-BE49-F238E27FC236}">
                  <a16:creationId xmlns:a16="http://schemas.microsoft.com/office/drawing/2014/main" id="{80A3B156-E52B-463F-D5B7-313C29D4848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214915" y="2252600"/>
              <a:ext cx="246300" cy="24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8" name="Google Shape;1098;p101">
              <a:extLst>
                <a:ext uri="{FF2B5EF4-FFF2-40B4-BE49-F238E27FC236}">
                  <a16:creationId xmlns:a16="http://schemas.microsoft.com/office/drawing/2014/main" id="{C3DF7418-BFE9-BDE2-2E2C-7300DBA435BB}"/>
                </a:ext>
              </a:extLst>
            </p:cNvPr>
            <p:cNvSpPr txBox="1"/>
            <p:nvPr/>
          </p:nvSpPr>
          <p:spPr>
            <a:xfrm>
              <a:off x="1699875" y="2772050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Burghausen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3.8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sp>
          <p:nvSpPr>
            <p:cNvPr id="1099" name="Google Shape;1099;p101">
              <a:extLst>
                <a:ext uri="{FF2B5EF4-FFF2-40B4-BE49-F238E27FC236}">
                  <a16:creationId xmlns:a16="http://schemas.microsoft.com/office/drawing/2014/main" id="{5693A28C-3FD5-EE44-7862-1C4586138A87}"/>
                </a:ext>
              </a:extLst>
            </p:cNvPr>
            <p:cNvSpPr txBox="1"/>
            <p:nvPr/>
          </p:nvSpPr>
          <p:spPr>
            <a:xfrm>
              <a:off x="2055475" y="2498900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Schwechat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9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.</a:t>
              </a:r>
              <a:r>
                <a:rPr lang="en" sz="800">
                  <a:solidFill>
                    <a:srgbClr val="575757"/>
                  </a:solidFill>
                </a:rPr>
                <a:t>6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sp>
          <p:nvSpPr>
            <p:cNvPr id="1100" name="Google Shape;1100;p101">
              <a:extLst>
                <a:ext uri="{FF2B5EF4-FFF2-40B4-BE49-F238E27FC236}">
                  <a16:creationId xmlns:a16="http://schemas.microsoft.com/office/drawing/2014/main" id="{2A90AACD-3AF4-1958-E55D-A0481AE74696}"/>
                </a:ext>
              </a:extLst>
            </p:cNvPr>
            <p:cNvSpPr/>
            <p:nvPr/>
          </p:nvSpPr>
          <p:spPr>
            <a:xfrm>
              <a:off x="2620687" y="2199554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E30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9</a:t>
              </a:r>
              <a:endParaRPr sz="1100"/>
            </a:p>
          </p:txBody>
        </p:sp>
        <p:pic>
          <p:nvPicPr>
            <p:cNvPr id="1101" name="Google Shape;1101;p101" descr="slovnaft.pl">
              <a:extLst>
                <a:ext uri="{FF2B5EF4-FFF2-40B4-BE49-F238E27FC236}">
                  <a16:creationId xmlns:a16="http://schemas.microsoft.com/office/drawing/2014/main" id="{2D514A17-2EB6-32E6-D055-686ED6D9184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27550" y="2919226"/>
              <a:ext cx="195000" cy="231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2" name="Google Shape;1102;p101">
              <a:extLst>
                <a:ext uri="{FF2B5EF4-FFF2-40B4-BE49-F238E27FC236}">
                  <a16:creationId xmlns:a16="http://schemas.microsoft.com/office/drawing/2014/main" id="{7891B3E0-75F5-C46B-26B1-957CBC241FB1}"/>
                </a:ext>
              </a:extLst>
            </p:cNvPr>
            <p:cNvSpPr txBox="1"/>
            <p:nvPr/>
          </p:nvSpPr>
          <p:spPr>
            <a:xfrm>
              <a:off x="2742450" y="3175225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Bratislava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6.0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sp>
          <p:nvSpPr>
            <p:cNvPr id="1103" name="Google Shape;1103;p101">
              <a:extLst>
                <a:ext uri="{FF2B5EF4-FFF2-40B4-BE49-F238E27FC236}">
                  <a16:creationId xmlns:a16="http://schemas.microsoft.com/office/drawing/2014/main" id="{E356588B-069D-BC05-DFAD-F616B51E06B3}"/>
                </a:ext>
              </a:extLst>
            </p:cNvPr>
            <p:cNvSpPr/>
            <p:nvPr/>
          </p:nvSpPr>
          <p:spPr>
            <a:xfrm>
              <a:off x="3378312" y="2856279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019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6</a:t>
              </a:r>
              <a:endParaRPr sz="1100"/>
            </a:p>
          </p:txBody>
        </p:sp>
        <p:sp>
          <p:nvSpPr>
            <p:cNvPr id="1104" name="Google Shape;1104;p101">
              <a:extLst>
                <a:ext uri="{FF2B5EF4-FFF2-40B4-BE49-F238E27FC236}">
                  <a16:creationId xmlns:a16="http://schemas.microsoft.com/office/drawing/2014/main" id="{A8919147-EBBB-7E41-73F4-DC099DFE57FD}"/>
                </a:ext>
              </a:extLst>
            </p:cNvPr>
            <p:cNvSpPr/>
            <p:nvPr/>
          </p:nvSpPr>
          <p:spPr>
            <a:xfrm>
              <a:off x="3974137" y="2439879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E30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</a:t>
              </a:r>
              <a:endParaRPr sz="1100"/>
            </a:p>
          </p:txBody>
        </p:sp>
        <p:sp>
          <p:nvSpPr>
            <p:cNvPr id="1105" name="Google Shape;1105;p101">
              <a:extLst>
                <a:ext uri="{FF2B5EF4-FFF2-40B4-BE49-F238E27FC236}">
                  <a16:creationId xmlns:a16="http://schemas.microsoft.com/office/drawing/2014/main" id="{4ECD1583-98D9-E66D-8B56-911142BEDC98}"/>
                </a:ext>
              </a:extLst>
            </p:cNvPr>
            <p:cNvSpPr/>
            <p:nvPr/>
          </p:nvSpPr>
          <p:spPr>
            <a:xfrm>
              <a:off x="4128875" y="2856279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E30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8</a:t>
              </a:r>
              <a:endParaRPr sz="1100"/>
            </a:p>
          </p:txBody>
        </p:sp>
        <p:sp>
          <p:nvSpPr>
            <p:cNvPr id="1106" name="Google Shape;1106;p101">
              <a:extLst>
                <a:ext uri="{FF2B5EF4-FFF2-40B4-BE49-F238E27FC236}">
                  <a16:creationId xmlns:a16="http://schemas.microsoft.com/office/drawing/2014/main" id="{10EDF16C-4FAD-6883-75F0-69326798473E}"/>
                </a:ext>
              </a:extLst>
            </p:cNvPr>
            <p:cNvSpPr/>
            <p:nvPr/>
          </p:nvSpPr>
          <p:spPr>
            <a:xfrm>
              <a:off x="3021637" y="3537241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019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11</a:t>
              </a:r>
              <a:endParaRPr sz="1100"/>
            </a:p>
          </p:txBody>
        </p:sp>
        <p:sp>
          <p:nvSpPr>
            <p:cNvPr id="1107" name="Google Shape;1107;p101">
              <a:extLst>
                <a:ext uri="{FF2B5EF4-FFF2-40B4-BE49-F238E27FC236}">
                  <a16:creationId xmlns:a16="http://schemas.microsoft.com/office/drawing/2014/main" id="{D4DADFF9-B9A3-A598-329B-EEA6A630ADB8}"/>
                </a:ext>
              </a:extLst>
            </p:cNvPr>
            <p:cNvSpPr/>
            <p:nvPr/>
          </p:nvSpPr>
          <p:spPr>
            <a:xfrm>
              <a:off x="2214925" y="3957941"/>
              <a:ext cx="296100" cy="1701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019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100"/>
                <a:buFont typeface="Arial Narrow"/>
                <a:buNone/>
              </a:pPr>
              <a:r>
                <a:rPr lang="en" sz="1100">
                  <a:solidFill>
                    <a:srgbClr val="5757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</a:t>
              </a:r>
              <a:endParaRPr sz="1100"/>
            </a:p>
          </p:txBody>
        </p:sp>
        <p:sp>
          <p:nvSpPr>
            <p:cNvPr id="1108" name="Google Shape;1108;p101">
              <a:extLst>
                <a:ext uri="{FF2B5EF4-FFF2-40B4-BE49-F238E27FC236}">
                  <a16:creationId xmlns:a16="http://schemas.microsoft.com/office/drawing/2014/main" id="{39BC7EC1-6FB0-6CEF-B992-1A76BF835C83}"/>
                </a:ext>
              </a:extLst>
            </p:cNvPr>
            <p:cNvSpPr txBox="1"/>
            <p:nvPr/>
          </p:nvSpPr>
          <p:spPr>
            <a:xfrm>
              <a:off x="1397348" y="4193718"/>
              <a:ext cx="512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 b="1">
                  <a:solidFill>
                    <a:srgbClr val="575757"/>
                  </a:solidFill>
                </a:rPr>
                <a:t>TRIEST</a:t>
              </a:r>
              <a:r>
                <a:rPr lang="en" sz="800" b="1" i="0" u="none" strike="noStrike" cap="none">
                  <a:solidFill>
                    <a:srgbClr val="575757"/>
                  </a:solidFill>
                </a:rPr>
                <a:t> </a:t>
              </a:r>
              <a:endParaRPr sz="800" b="1" i="0" u="none" strike="noStrike" cap="none">
                <a:solidFill>
                  <a:srgbClr val="575757"/>
                </a:solidFill>
              </a:endParaRPr>
            </a:p>
          </p:txBody>
        </p:sp>
        <p:sp>
          <p:nvSpPr>
            <p:cNvPr id="1109" name="Google Shape;1109;p101">
              <a:extLst>
                <a:ext uri="{FF2B5EF4-FFF2-40B4-BE49-F238E27FC236}">
                  <a16:creationId xmlns:a16="http://schemas.microsoft.com/office/drawing/2014/main" id="{E4493552-38A7-5C11-3A7F-430EAE2C5A81}"/>
                </a:ext>
              </a:extLst>
            </p:cNvPr>
            <p:cNvSpPr txBox="1"/>
            <p:nvPr/>
          </p:nvSpPr>
          <p:spPr>
            <a:xfrm>
              <a:off x="1715150" y="4376125"/>
              <a:ext cx="565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 b="1">
                  <a:solidFill>
                    <a:srgbClr val="575757"/>
                  </a:solidFill>
                </a:rPr>
                <a:t>OMISALJ</a:t>
              </a:r>
              <a:r>
                <a:rPr lang="en" sz="800" b="1" i="0" u="none" strike="noStrike" cap="none">
                  <a:solidFill>
                    <a:srgbClr val="575757"/>
                  </a:solidFill>
                </a:rPr>
                <a:t> </a:t>
              </a:r>
              <a:endParaRPr sz="800" b="1" i="0" u="none" strike="noStrike" cap="none">
                <a:solidFill>
                  <a:srgbClr val="575757"/>
                </a:solidFill>
              </a:endParaRPr>
            </a:p>
          </p:txBody>
        </p:sp>
        <p:pic>
          <p:nvPicPr>
            <p:cNvPr id="1110" name="Google Shape;1110;p101" descr="Plik:Ina logo.svg – Wikipedia, wolna encyklopedia">
              <a:extLst>
                <a:ext uri="{FF2B5EF4-FFF2-40B4-BE49-F238E27FC236}">
                  <a16:creationId xmlns:a16="http://schemas.microsoft.com/office/drawing/2014/main" id="{74BAAED4-5DC7-F8E4-2E53-5972D3B80213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83292" y="3416687"/>
              <a:ext cx="290473" cy="79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1" name="Google Shape;1111;p101">
              <a:extLst>
                <a:ext uri="{FF2B5EF4-FFF2-40B4-BE49-F238E27FC236}">
                  <a16:creationId xmlns:a16="http://schemas.microsoft.com/office/drawing/2014/main" id="{39625329-FA47-7367-7F01-9EF690000FCF}"/>
                </a:ext>
              </a:extLst>
            </p:cNvPr>
            <p:cNvSpPr txBox="1"/>
            <p:nvPr/>
          </p:nvSpPr>
          <p:spPr>
            <a:xfrm>
              <a:off x="1745925" y="3510675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Rijeka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5.0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pic>
          <p:nvPicPr>
            <p:cNvPr id="1112" name="Google Shape;1112;p101" descr="Plik:Ina logo.svg – Wikipedia, wolna encyklopedia">
              <a:extLst>
                <a:ext uri="{FF2B5EF4-FFF2-40B4-BE49-F238E27FC236}">
                  <a16:creationId xmlns:a16="http://schemas.microsoft.com/office/drawing/2014/main" id="{14DB798B-1568-8370-B434-56567481F8B3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530117" y="4049762"/>
              <a:ext cx="290473" cy="79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3" name="Google Shape;1113;p101">
              <a:extLst>
                <a:ext uri="{FF2B5EF4-FFF2-40B4-BE49-F238E27FC236}">
                  <a16:creationId xmlns:a16="http://schemas.microsoft.com/office/drawing/2014/main" id="{DAE9BF12-F36C-95BB-DCF2-7DCB73FBAB45}"/>
                </a:ext>
              </a:extLst>
            </p:cNvPr>
            <p:cNvSpPr txBox="1"/>
            <p:nvPr/>
          </p:nvSpPr>
          <p:spPr>
            <a:xfrm>
              <a:off x="2392763" y="4154400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 dirty="0">
                  <a:solidFill>
                    <a:srgbClr val="575757"/>
                  </a:solidFill>
                </a:rPr>
                <a:t>Sisak</a:t>
              </a:r>
              <a:r>
                <a:rPr lang="en" sz="800" i="0" u="none" strike="noStrike" cap="none" dirty="0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 dirty="0">
                  <a:solidFill>
                    <a:srgbClr val="575757"/>
                  </a:solidFill>
                </a:rPr>
              </a:br>
              <a:r>
                <a:rPr lang="en" sz="800" i="0" u="none" strike="noStrike" cap="none" dirty="0">
                  <a:solidFill>
                    <a:srgbClr val="575757"/>
                  </a:solidFill>
                </a:rPr>
                <a:t>(</a:t>
              </a:r>
              <a:r>
                <a:rPr lang="en" sz="800" dirty="0">
                  <a:solidFill>
                    <a:srgbClr val="575757"/>
                  </a:solidFill>
                </a:rPr>
                <a:t>2.2</a:t>
              </a:r>
              <a:r>
                <a:rPr lang="en" sz="800" i="0" u="none" strike="noStrike" cap="none" dirty="0">
                  <a:solidFill>
                    <a:srgbClr val="575757"/>
                  </a:solidFill>
                </a:rPr>
                <a:t>)</a:t>
              </a:r>
              <a:endParaRPr sz="800" i="0" u="none" strike="noStrike" cap="none" dirty="0">
                <a:solidFill>
                  <a:srgbClr val="575757"/>
                </a:solidFill>
              </a:endParaRPr>
            </a:p>
          </p:txBody>
        </p:sp>
        <p:pic>
          <p:nvPicPr>
            <p:cNvPr id="1114" name="Google Shape;1114;p101" descr="Zarubezhneft 2019 Sustainability Report">
              <a:extLst>
                <a:ext uri="{FF2B5EF4-FFF2-40B4-BE49-F238E27FC236}">
                  <a16:creationId xmlns:a16="http://schemas.microsoft.com/office/drawing/2014/main" id="{2E9D1539-BEBE-23AD-375E-CF4496AAC042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l="13494" t="18820" r="13083" b="20548"/>
            <a:stretch/>
          </p:blipFill>
          <p:spPr>
            <a:xfrm>
              <a:off x="3328288" y="4093857"/>
              <a:ext cx="444900" cy="121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5" name="Google Shape;1115;p101">
              <a:extLst>
                <a:ext uri="{FF2B5EF4-FFF2-40B4-BE49-F238E27FC236}">
                  <a16:creationId xmlns:a16="http://schemas.microsoft.com/office/drawing/2014/main" id="{CB45B0E1-6822-AE56-9B2B-31E5A4F839DC}"/>
                </a:ext>
              </a:extLst>
            </p:cNvPr>
            <p:cNvSpPr txBox="1"/>
            <p:nvPr/>
          </p:nvSpPr>
          <p:spPr>
            <a:xfrm>
              <a:off x="3243738" y="4206275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Brod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1.5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pic>
          <p:nvPicPr>
            <p:cNvPr id="1117" name="Google Shape;1117;p101" descr="Naftna Industrija Srbije - Wikipedia">
              <a:extLst>
                <a:ext uri="{FF2B5EF4-FFF2-40B4-BE49-F238E27FC236}">
                  <a16:creationId xmlns:a16="http://schemas.microsoft.com/office/drawing/2014/main" id="{F75B08F8-46BA-2711-AFBD-F004B53A23B4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17075" y="4025352"/>
              <a:ext cx="327221" cy="128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9" name="Google Shape;1119;p101">
              <a:extLst>
                <a:ext uri="{FF2B5EF4-FFF2-40B4-BE49-F238E27FC236}">
                  <a16:creationId xmlns:a16="http://schemas.microsoft.com/office/drawing/2014/main" id="{4AEABC0A-8BD2-3528-8C08-891CBB5F4D00}"/>
                </a:ext>
              </a:extLst>
            </p:cNvPr>
            <p:cNvSpPr txBox="1"/>
            <p:nvPr/>
          </p:nvSpPr>
          <p:spPr>
            <a:xfrm>
              <a:off x="4398088" y="4154388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Pancevo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4.8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sp>
          <p:nvSpPr>
            <p:cNvPr id="1120" name="Google Shape;1120;p101">
              <a:extLst>
                <a:ext uri="{FF2B5EF4-FFF2-40B4-BE49-F238E27FC236}">
                  <a16:creationId xmlns:a16="http://schemas.microsoft.com/office/drawing/2014/main" id="{AC8D181E-5957-3E88-41F7-5F3F271D7876}"/>
                </a:ext>
              </a:extLst>
            </p:cNvPr>
            <p:cNvSpPr txBox="1"/>
            <p:nvPr/>
          </p:nvSpPr>
          <p:spPr>
            <a:xfrm>
              <a:off x="3740804" y="2599800"/>
              <a:ext cx="922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dk2"/>
                  </a:solidFill>
                </a:rPr>
                <a:t>DRUZHBA II</a:t>
              </a:r>
              <a:endParaRPr>
                <a:solidFill>
                  <a:schemeClr val="dk2"/>
                </a:solidFill>
              </a:endParaRPr>
            </a:p>
          </p:txBody>
        </p:sp>
        <p:pic>
          <p:nvPicPr>
            <p:cNvPr id="1121" name="Google Shape;1121;p101" descr="MOL Group press releases">
              <a:extLst>
                <a:ext uri="{FF2B5EF4-FFF2-40B4-BE49-F238E27FC236}">
                  <a16:creationId xmlns:a16="http://schemas.microsoft.com/office/drawing/2014/main" id="{94D10CE0-28FB-64C4-7314-8C3236EE77F0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389527" y="3491163"/>
              <a:ext cx="390900" cy="93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2" name="Google Shape;1122;p101">
              <a:extLst>
                <a:ext uri="{FF2B5EF4-FFF2-40B4-BE49-F238E27FC236}">
                  <a16:creationId xmlns:a16="http://schemas.microsoft.com/office/drawing/2014/main" id="{DFC40650-2611-0A00-10BB-FF47CE4AC1C1}"/>
                </a:ext>
              </a:extLst>
            </p:cNvPr>
            <p:cNvSpPr txBox="1"/>
            <p:nvPr/>
          </p:nvSpPr>
          <p:spPr>
            <a:xfrm>
              <a:off x="3305750" y="3591725"/>
              <a:ext cx="56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900"/>
                <a:buFont typeface="Arial Narrow"/>
                <a:buNone/>
              </a:pPr>
              <a:r>
                <a:rPr lang="en" sz="800">
                  <a:solidFill>
                    <a:srgbClr val="575757"/>
                  </a:solidFill>
                </a:rPr>
                <a:t>Duna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 </a:t>
              </a:r>
              <a:br>
                <a:rPr lang="en" sz="800" i="0" u="none" strike="noStrike" cap="none">
                  <a:solidFill>
                    <a:srgbClr val="575757"/>
                  </a:solidFill>
                </a:rPr>
              </a:br>
              <a:r>
                <a:rPr lang="en" sz="800" i="0" u="none" strike="noStrike" cap="none">
                  <a:solidFill>
                    <a:srgbClr val="575757"/>
                  </a:solidFill>
                </a:rPr>
                <a:t>(</a:t>
              </a:r>
              <a:r>
                <a:rPr lang="en" sz="800">
                  <a:solidFill>
                    <a:srgbClr val="575757"/>
                  </a:solidFill>
                </a:rPr>
                <a:t>8.1</a:t>
              </a:r>
              <a:r>
                <a:rPr lang="en" sz="800" i="0" u="none" strike="noStrike" cap="none">
                  <a:solidFill>
                    <a:srgbClr val="575757"/>
                  </a:solidFill>
                </a:rPr>
                <a:t>)</a:t>
              </a:r>
              <a:endParaRPr sz="800" i="0" u="none" strike="noStrike" cap="none">
                <a:solidFill>
                  <a:srgbClr val="575757"/>
                </a:solidFill>
              </a:endParaRPr>
            </a:p>
          </p:txBody>
        </p:sp>
        <p:sp>
          <p:nvSpPr>
            <p:cNvPr id="1123" name="Google Shape;1123;p101">
              <a:extLst>
                <a:ext uri="{FF2B5EF4-FFF2-40B4-BE49-F238E27FC236}">
                  <a16:creationId xmlns:a16="http://schemas.microsoft.com/office/drawing/2014/main" id="{2E4A4039-127F-2456-3FE1-860D118B59B5}"/>
                </a:ext>
              </a:extLst>
            </p:cNvPr>
            <p:cNvSpPr txBox="1"/>
            <p:nvPr/>
          </p:nvSpPr>
          <p:spPr>
            <a:xfrm>
              <a:off x="1316050" y="2174788"/>
              <a:ext cx="44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19C3D"/>
                  </a:solidFill>
                </a:rPr>
                <a:t>IKL</a:t>
              </a:r>
              <a:endParaRPr>
                <a:solidFill>
                  <a:srgbClr val="019C3D"/>
                </a:solidFill>
              </a:endParaRPr>
            </a:p>
          </p:txBody>
        </p:sp>
        <p:sp>
          <p:nvSpPr>
            <p:cNvPr id="1124" name="Google Shape;1124;p101">
              <a:extLst>
                <a:ext uri="{FF2B5EF4-FFF2-40B4-BE49-F238E27FC236}">
                  <a16:creationId xmlns:a16="http://schemas.microsoft.com/office/drawing/2014/main" id="{134AD040-B4C7-B987-5E8B-6D2B3384AC94}"/>
                </a:ext>
              </a:extLst>
            </p:cNvPr>
            <p:cNvSpPr txBox="1"/>
            <p:nvPr/>
          </p:nvSpPr>
          <p:spPr>
            <a:xfrm>
              <a:off x="1012225" y="3144463"/>
              <a:ext cx="44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19C3D"/>
                  </a:solidFill>
                </a:rPr>
                <a:t>TAL</a:t>
              </a:r>
              <a:endParaRPr>
                <a:solidFill>
                  <a:srgbClr val="019C3D"/>
                </a:solidFill>
              </a:endParaRPr>
            </a:p>
          </p:txBody>
        </p:sp>
        <p:sp>
          <p:nvSpPr>
            <p:cNvPr id="1125" name="Google Shape;1125;p101">
              <a:extLst>
                <a:ext uri="{FF2B5EF4-FFF2-40B4-BE49-F238E27FC236}">
                  <a16:creationId xmlns:a16="http://schemas.microsoft.com/office/drawing/2014/main" id="{45D324BA-9D6C-DC73-E511-32AAEB92E59A}"/>
                </a:ext>
              </a:extLst>
            </p:cNvPr>
            <p:cNvSpPr txBox="1"/>
            <p:nvPr/>
          </p:nvSpPr>
          <p:spPr>
            <a:xfrm>
              <a:off x="1625650" y="3110613"/>
              <a:ext cx="44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19C3D"/>
                  </a:solidFill>
                </a:rPr>
                <a:t>AWP</a:t>
              </a:r>
              <a:endParaRPr>
                <a:solidFill>
                  <a:srgbClr val="019C3D"/>
                </a:solidFill>
              </a:endParaRPr>
            </a:p>
          </p:txBody>
        </p:sp>
        <p:sp>
          <p:nvSpPr>
            <p:cNvPr id="1126" name="Google Shape;1126;p101">
              <a:extLst>
                <a:ext uri="{FF2B5EF4-FFF2-40B4-BE49-F238E27FC236}">
                  <a16:creationId xmlns:a16="http://schemas.microsoft.com/office/drawing/2014/main" id="{DC4AF3B4-AACB-BFA7-AAA4-12AC7ACDB9F4}"/>
                </a:ext>
              </a:extLst>
            </p:cNvPr>
            <p:cNvSpPr txBox="1"/>
            <p:nvPr/>
          </p:nvSpPr>
          <p:spPr>
            <a:xfrm>
              <a:off x="2767600" y="3746700"/>
              <a:ext cx="641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19EE3"/>
                  </a:solidFill>
                </a:rPr>
                <a:t>ADRIA</a:t>
              </a:r>
              <a:endParaRPr>
                <a:solidFill>
                  <a:srgbClr val="019EE3"/>
                </a:solidFill>
              </a:endParaRPr>
            </a:p>
          </p:txBody>
        </p:sp>
        <p:sp>
          <p:nvSpPr>
            <p:cNvPr id="1127" name="Google Shape;1127;p101">
              <a:extLst>
                <a:ext uri="{FF2B5EF4-FFF2-40B4-BE49-F238E27FC236}">
                  <a16:creationId xmlns:a16="http://schemas.microsoft.com/office/drawing/2014/main" id="{D4F8CD37-D2B7-1056-969F-8407F567F5F1}"/>
                </a:ext>
              </a:extLst>
            </p:cNvPr>
            <p:cNvSpPr txBox="1"/>
            <p:nvPr/>
          </p:nvSpPr>
          <p:spPr>
            <a:xfrm>
              <a:off x="3116200" y="2424125"/>
              <a:ext cx="512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3"/>
                  </a:solidFill>
                </a:rPr>
                <a:t>Sahy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128" name="Google Shape;1128;p101">
              <a:extLst>
                <a:ext uri="{FF2B5EF4-FFF2-40B4-BE49-F238E27FC236}">
                  <a16:creationId xmlns:a16="http://schemas.microsoft.com/office/drawing/2014/main" id="{13CB71AD-2FF3-AE36-6E28-74BE2FA763DC}"/>
                </a:ext>
              </a:extLst>
            </p:cNvPr>
            <p:cNvSpPr txBox="1"/>
            <p:nvPr/>
          </p:nvSpPr>
          <p:spPr>
            <a:xfrm>
              <a:off x="4320095" y="2234913"/>
              <a:ext cx="846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3"/>
                  </a:solidFill>
                </a:rPr>
                <a:t>Budkovce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129" name="Google Shape;1129;p101">
              <a:extLst>
                <a:ext uri="{FF2B5EF4-FFF2-40B4-BE49-F238E27FC236}">
                  <a16:creationId xmlns:a16="http://schemas.microsoft.com/office/drawing/2014/main" id="{01D7FD35-2A81-A2AD-30A0-74E91E22DB8E}"/>
                </a:ext>
              </a:extLst>
            </p:cNvPr>
            <p:cNvSpPr txBox="1"/>
            <p:nvPr/>
          </p:nvSpPr>
          <p:spPr>
            <a:xfrm>
              <a:off x="4799932" y="2520313"/>
              <a:ext cx="846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3"/>
                  </a:solidFill>
                </a:rPr>
                <a:t>Uzhgorod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130" name="Google Shape;1130;p101">
              <a:extLst>
                <a:ext uri="{FF2B5EF4-FFF2-40B4-BE49-F238E27FC236}">
                  <a16:creationId xmlns:a16="http://schemas.microsoft.com/office/drawing/2014/main" id="{E13A503D-6D48-A1E2-DEB6-AC055567F6CE}"/>
                </a:ext>
              </a:extLst>
            </p:cNvPr>
            <p:cNvSpPr txBox="1"/>
            <p:nvPr/>
          </p:nvSpPr>
          <p:spPr>
            <a:xfrm>
              <a:off x="4571995" y="2741288"/>
              <a:ext cx="846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3"/>
                  </a:solidFill>
                </a:rPr>
                <a:t>Fenyeslitke</a:t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64" name="Google Shape;1093;p101">
            <a:extLst>
              <a:ext uri="{FF2B5EF4-FFF2-40B4-BE49-F238E27FC236}">
                <a16:creationId xmlns:a16="http://schemas.microsoft.com/office/drawing/2014/main" id="{11542DD9-2693-7426-75B2-6960EA61C2A1}"/>
              </a:ext>
            </a:extLst>
          </p:cNvPr>
          <p:cNvSpPr/>
          <p:nvPr/>
        </p:nvSpPr>
        <p:spPr>
          <a:xfrm>
            <a:off x="1090154" y="2983684"/>
            <a:ext cx="460166" cy="210188"/>
          </a:xfrm>
          <a:prstGeom prst="ellipse">
            <a:avLst/>
          </a:prstGeom>
          <a:solidFill>
            <a:srgbClr val="FFFFFF"/>
          </a:solidFill>
          <a:ln w="1905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100"/>
              <a:buFont typeface="Arial Narrow"/>
              <a:buNone/>
            </a:pPr>
            <a:r>
              <a:rPr lang="cs-CZ" sz="1100" dirty="0" smtClean="0">
                <a:solidFill>
                  <a:srgbClr val="575757"/>
                </a:solidFill>
                <a:latin typeface="Arial Narrow"/>
                <a:sym typeface="Arial Narrow"/>
              </a:rPr>
              <a:t>44+5</a:t>
            </a:r>
            <a:endParaRPr sz="1100" dirty="0"/>
          </a:p>
        </p:txBody>
      </p:sp>
      <p:sp>
        <p:nvSpPr>
          <p:cNvPr id="65" name="Google Shape;1207;p104">
            <a:extLst>
              <a:ext uri="{FF2B5EF4-FFF2-40B4-BE49-F238E27FC236}">
                <a16:creationId xmlns:a16="http://schemas.microsoft.com/office/drawing/2014/main" id="{CBFB5DB9-A9D8-1F48-D453-ABA011DEF839}"/>
              </a:ext>
            </a:extLst>
          </p:cNvPr>
          <p:cNvSpPr txBox="1"/>
          <p:nvPr/>
        </p:nvSpPr>
        <p:spPr>
          <a:xfrm>
            <a:off x="334075" y="4412100"/>
            <a:ext cx="3000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i="1" dirty="0" smtClean="0">
                <a:solidFill>
                  <a:schemeClr val="bg1">
                    <a:lumMod val="50000"/>
                  </a:schemeClr>
                </a:solidFill>
              </a:rPr>
              <a:t>(milionů tun ropy za rok)</a:t>
            </a:r>
            <a:endParaRPr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05"/>
          <p:cNvSpPr txBox="1">
            <a:spLocks noGrp="1"/>
          </p:cNvSpPr>
          <p:nvPr>
            <p:ph type="title"/>
          </p:nvPr>
        </p:nvSpPr>
        <p:spPr>
          <a:xfrm>
            <a:off x="477199" y="297464"/>
            <a:ext cx="8048236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NA ZPRACOVÁNÍ NERUSKÝCH ROP JSME SE PEČLIVĚ PŘIPRAVOVALI</a:t>
            </a:r>
            <a:endParaRPr sz="1800" dirty="0"/>
          </a:p>
        </p:txBody>
      </p:sp>
      <p:sp>
        <p:nvSpPr>
          <p:cNvPr id="1217" name="Google Shape;1217;p105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18" name="Google Shape;1218;p105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1136;p102">
            <a:extLst>
              <a:ext uri="{FF2B5EF4-FFF2-40B4-BE49-F238E27FC236}">
                <a16:creationId xmlns:a16="http://schemas.microsoft.com/office/drawing/2014/main" id="{F33EFFCD-75A1-BAB6-3C3D-3DE09554DD10}"/>
              </a:ext>
            </a:extLst>
          </p:cNvPr>
          <p:cNvSpPr/>
          <p:nvPr/>
        </p:nvSpPr>
        <p:spPr>
          <a:xfrm>
            <a:off x="477196" y="2554650"/>
            <a:ext cx="2177100" cy="34200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137;p102">
            <a:extLst>
              <a:ext uri="{FF2B5EF4-FFF2-40B4-BE49-F238E27FC236}">
                <a16:creationId xmlns:a16="http://schemas.microsoft.com/office/drawing/2014/main" id="{61F9FAFC-9A10-510A-D627-A80EC625BC0D}"/>
              </a:ext>
            </a:extLst>
          </p:cNvPr>
          <p:cNvSpPr txBox="1"/>
          <p:nvPr/>
        </p:nvSpPr>
        <p:spPr>
          <a:xfrm>
            <a:off x="530750" y="1499650"/>
            <a:ext cx="2070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chemeClr val="bg1">
                    <a:lumMod val="50000"/>
                  </a:schemeClr>
                </a:solidFill>
              </a:rPr>
              <a:t>Přípravy</a:t>
            </a:r>
            <a:r>
              <a:rPr lang="en" sz="1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na zpracování nových ropných směsí</a:t>
            </a:r>
            <a:br>
              <a:rPr lang="en" sz="1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(4 - 5 mil. tun ropy /rok)</a:t>
            </a:r>
            <a:endParaRPr sz="14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139;p102">
            <a:extLst>
              <a:ext uri="{FF2B5EF4-FFF2-40B4-BE49-F238E27FC236}">
                <a16:creationId xmlns:a16="http://schemas.microsoft.com/office/drawing/2014/main" id="{AA854189-4E6C-9AAB-8296-AF4C93D721F9}"/>
              </a:ext>
            </a:extLst>
          </p:cNvPr>
          <p:cNvSpPr txBox="1"/>
          <p:nvPr/>
        </p:nvSpPr>
        <p:spPr>
          <a:xfrm>
            <a:off x="3146512" y="1483196"/>
            <a:ext cx="54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 roce 2023 a 2024 otestován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kontinuální provoz </a:t>
            </a:r>
            <a:r>
              <a:rPr lang="cs-CZ" b="1" dirty="0" smtClean="0">
                <a:solidFill>
                  <a:schemeClr val="dk2"/>
                </a:solidFill>
              </a:rPr>
              <a:t>bez ruské </a:t>
            </a:r>
            <a:r>
              <a:rPr lang="cs-CZ" b="1" dirty="0" smtClean="0">
                <a:solidFill>
                  <a:schemeClr val="bg2"/>
                </a:solidFill>
              </a:rPr>
              <a:t>ropy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Basrah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Medium, Johan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Sverdrup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Liza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, Unity Gold)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Google Shape;1140;p102" descr="Znaczek — znacznik wyboru 1 z wypełnieniem pełnym">
            <a:extLst>
              <a:ext uri="{FF2B5EF4-FFF2-40B4-BE49-F238E27FC236}">
                <a16:creationId xmlns:a16="http://schemas.microsoft.com/office/drawing/2014/main" id="{1A45E741-2B28-8615-9DD6-F6BBBC564EE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4" y="1585972"/>
            <a:ext cx="374400" cy="3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" name="Google Shape;1141;p102">
            <a:extLst>
              <a:ext uri="{FF2B5EF4-FFF2-40B4-BE49-F238E27FC236}">
                <a16:creationId xmlns:a16="http://schemas.microsoft.com/office/drawing/2014/main" id="{DAC0CA0D-0327-C13E-84D9-2C79953BB05A}"/>
              </a:ext>
            </a:extLst>
          </p:cNvPr>
          <p:cNvSpPr txBox="1"/>
          <p:nvPr/>
        </p:nvSpPr>
        <p:spPr>
          <a:xfrm>
            <a:off x="3146512" y="2092202"/>
            <a:ext cx="54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dk2"/>
                </a:solidFill>
              </a:rPr>
              <a:t>Revize</a:t>
            </a:r>
            <a:r>
              <a:rPr lang="cs-CZ" b="1" dirty="0" smtClean="0">
                <a:solidFill>
                  <a:schemeClr val="dk1"/>
                </a:solidFill>
              </a:rPr>
              <a:t>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dlouhodobých smluv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na nákup ropy v rámci skupiny ORLEN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Google Shape;1142;p102">
            <a:extLst>
              <a:ext uri="{FF2B5EF4-FFF2-40B4-BE49-F238E27FC236}">
                <a16:creationId xmlns:a16="http://schemas.microsoft.com/office/drawing/2014/main" id="{83388DB4-4677-8A0F-966C-E1D12ABF8146}"/>
              </a:ext>
            </a:extLst>
          </p:cNvPr>
          <p:cNvSpPr txBox="1"/>
          <p:nvPr/>
        </p:nvSpPr>
        <p:spPr>
          <a:xfrm>
            <a:off x="3146512" y="2593486"/>
            <a:ext cx="54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Intenzivnější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cs-CZ" b="1" dirty="0" smtClean="0">
                <a:solidFill>
                  <a:schemeClr val="dk2"/>
                </a:solidFill>
              </a:rPr>
              <a:t>monitoring kvality</a:t>
            </a:r>
            <a:r>
              <a:rPr lang="cs-CZ" dirty="0" smtClean="0">
                <a:solidFill>
                  <a:schemeClr val="dk1"/>
                </a:solidFill>
              </a:rPr>
              <a:t>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případné kontaminace při přepravě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" name="Google Shape;1143;p102" descr="Znaczek — znacznik wyboru 1 z wypełnieniem pełnym">
            <a:extLst>
              <a:ext uri="{FF2B5EF4-FFF2-40B4-BE49-F238E27FC236}">
                <a16:creationId xmlns:a16="http://schemas.microsoft.com/office/drawing/2014/main" id="{EBADD2B1-C7ED-1494-9F06-3556EAE3E3F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8" y="1078514"/>
            <a:ext cx="374400" cy="37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" name="Google Shape;1144;p102" descr="Znaczek — znacznik wyboru 1 z wypełnieniem pełnym">
            <a:extLst>
              <a:ext uri="{FF2B5EF4-FFF2-40B4-BE49-F238E27FC236}">
                <a16:creationId xmlns:a16="http://schemas.microsoft.com/office/drawing/2014/main" id="{AF221C86-35C9-AC02-FCC5-29A647830B0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9" y="2093430"/>
            <a:ext cx="374400" cy="37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" name="Google Shape;1145;p102" descr="Znaczek — znacznik wyboru 1 z wypełnieniem pełnym">
            <a:extLst>
              <a:ext uri="{FF2B5EF4-FFF2-40B4-BE49-F238E27FC236}">
                <a16:creationId xmlns:a16="http://schemas.microsoft.com/office/drawing/2014/main" id="{61925647-B919-C586-9852-96D540EA375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9" y="2600888"/>
            <a:ext cx="374400" cy="37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8" name="Google Shape;1146;p102" descr="Znaczek — znacznik wyboru 1 z wypełnieniem pełnym">
            <a:extLst>
              <a:ext uri="{FF2B5EF4-FFF2-40B4-BE49-F238E27FC236}">
                <a16:creationId xmlns:a16="http://schemas.microsoft.com/office/drawing/2014/main" id="{490FE364-F1E1-EC4D-2391-349D785371B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9" y="3108346"/>
            <a:ext cx="374400" cy="37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" name="Google Shape;1147;p102" descr="Znaczek — znacznik wyboru 1 z wypełnieniem pełnym">
            <a:extLst>
              <a:ext uri="{FF2B5EF4-FFF2-40B4-BE49-F238E27FC236}">
                <a16:creationId xmlns:a16="http://schemas.microsoft.com/office/drawing/2014/main" id="{960C69BA-37EC-9CDF-1CC5-DF6C3A7CDC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9" y="3615804"/>
            <a:ext cx="374400" cy="37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" name="Google Shape;1148;p102" descr="Znaczek — znacznik wyboru 1 z wypełnieniem pełnym">
            <a:extLst>
              <a:ext uri="{FF2B5EF4-FFF2-40B4-BE49-F238E27FC236}">
                <a16:creationId xmlns:a16="http://schemas.microsoft.com/office/drawing/2014/main" id="{C7FE884F-C12C-D716-D412-B9AF722D54B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9" y="4123262"/>
            <a:ext cx="374400" cy="37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1" name="Google Shape;1149;p102" descr="Znaczek — znacznik wyboru 1 z wypełnieniem pełnym">
            <a:extLst>
              <a:ext uri="{FF2B5EF4-FFF2-40B4-BE49-F238E27FC236}">
                <a16:creationId xmlns:a16="http://schemas.microsoft.com/office/drawing/2014/main" id="{74BFCBC1-5D27-96EE-B6AD-3BDAC4CBFF1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3" t="7663" r="7655" b="7655"/>
          <a:stretch/>
        </p:blipFill>
        <p:spPr>
          <a:xfrm>
            <a:off x="2727859" y="4630723"/>
            <a:ext cx="374400" cy="3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1150;p102">
            <a:extLst>
              <a:ext uri="{FF2B5EF4-FFF2-40B4-BE49-F238E27FC236}">
                <a16:creationId xmlns:a16="http://schemas.microsoft.com/office/drawing/2014/main" id="{D4C5CF76-79D8-1977-8DA4-92F13B4C687A}"/>
              </a:ext>
            </a:extLst>
          </p:cNvPr>
          <p:cNvSpPr txBox="1"/>
          <p:nvPr/>
        </p:nvSpPr>
        <p:spPr>
          <a:xfrm>
            <a:off x="3146512" y="3094770"/>
            <a:ext cx="5400000" cy="57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dk2"/>
                </a:solidFill>
              </a:rPr>
              <a:t>Identifikace</a:t>
            </a:r>
            <a:r>
              <a:rPr lang="cs-CZ" b="1" dirty="0" smtClean="0">
                <a:solidFill>
                  <a:schemeClr val="dk1"/>
                </a:solidFill>
              </a:rPr>
              <a:t>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úzkých míst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při přechodu na nové ropy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Google Shape;1151;p102">
            <a:extLst>
              <a:ext uri="{FF2B5EF4-FFF2-40B4-BE49-F238E27FC236}">
                <a16:creationId xmlns:a16="http://schemas.microsoft.com/office/drawing/2014/main" id="{FF24030E-37B6-3E54-5339-686EBE97412A}"/>
              </a:ext>
            </a:extLst>
          </p:cNvPr>
          <p:cNvSpPr txBox="1"/>
          <p:nvPr/>
        </p:nvSpPr>
        <p:spPr>
          <a:xfrm>
            <a:off x="3146512" y="3552452"/>
            <a:ext cx="5400000" cy="57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dk2"/>
                </a:solidFill>
              </a:rPr>
              <a:t>Investice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zvyšující flexibilitu v obou rafineriích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1" name="Google Shape;1153;p102">
            <a:extLst>
              <a:ext uri="{FF2B5EF4-FFF2-40B4-BE49-F238E27FC236}">
                <a16:creationId xmlns:a16="http://schemas.microsoft.com/office/drawing/2014/main" id="{AE11E7F1-4F8D-9DB3-9BA5-F7A872E73AE4}"/>
              </a:ext>
            </a:extLst>
          </p:cNvPr>
          <p:cNvSpPr txBox="1"/>
          <p:nvPr/>
        </p:nvSpPr>
        <p:spPr>
          <a:xfrm>
            <a:off x="3146512" y="4467814"/>
            <a:ext cx="5400000" cy="57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dk2"/>
                </a:solidFill>
              </a:rPr>
              <a:t>Úpravy</a:t>
            </a:r>
            <a:r>
              <a:rPr lang="cs-CZ" b="1" dirty="0" smtClean="0">
                <a:solidFill>
                  <a:schemeClr val="dk1"/>
                </a:solidFill>
              </a:rPr>
              <a:t>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smluv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 našimi partnery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2" name="Google Shape;1138;p102">
            <a:extLst>
              <a:ext uri="{FF2B5EF4-FFF2-40B4-BE49-F238E27FC236}">
                <a16:creationId xmlns:a16="http://schemas.microsoft.com/office/drawing/2014/main" id="{41BC7B75-0EB6-DFA0-0B14-ADDE49310474}"/>
              </a:ext>
            </a:extLst>
          </p:cNvPr>
          <p:cNvSpPr txBox="1"/>
          <p:nvPr/>
        </p:nvSpPr>
        <p:spPr>
          <a:xfrm>
            <a:off x="3146511" y="981913"/>
            <a:ext cx="54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Od roku 2022 zpracováno </a:t>
            </a:r>
            <a:r>
              <a:rPr lang="cs-CZ" b="1" dirty="0" smtClean="0">
                <a:solidFill>
                  <a:schemeClr val="bg2"/>
                </a:solidFill>
              </a:rPr>
              <a:t>8 různých typů</a:t>
            </a:r>
            <a:r>
              <a:rPr lang="cs-CZ" b="1" dirty="0" smtClean="0">
                <a:solidFill>
                  <a:schemeClr val="dk2"/>
                </a:solidFill>
              </a:rPr>
              <a:t> rop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 rafinerii Litvínov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3" name="Google Shape;1152;p102">
            <a:extLst>
              <a:ext uri="{FF2B5EF4-FFF2-40B4-BE49-F238E27FC236}">
                <a16:creationId xmlns:a16="http://schemas.microsoft.com/office/drawing/2014/main" id="{E287EDB8-30B3-12E2-01E8-4F1DEC597994}"/>
              </a:ext>
            </a:extLst>
          </p:cNvPr>
          <p:cNvSpPr txBox="1"/>
          <p:nvPr/>
        </p:nvSpPr>
        <p:spPr>
          <a:xfrm>
            <a:off x="3146512" y="4010134"/>
            <a:ext cx="5637900" cy="57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dk2"/>
                </a:solidFill>
              </a:rPr>
              <a:t>Změna</a:t>
            </a:r>
            <a:r>
              <a:rPr lang="cs-CZ" b="1" dirty="0" smtClean="0">
                <a:solidFill>
                  <a:schemeClr val="dk1"/>
                </a:solidFill>
              </a:rPr>
              <a:t>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způsobu přepravy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lokálních rop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>
          <a:extLst>
            <a:ext uri="{FF2B5EF4-FFF2-40B4-BE49-F238E27FC236}">
              <a16:creationId xmlns:a16="http://schemas.microsoft.com/office/drawing/2014/main" id="{19166A0E-6DE2-6312-7678-78197F83D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05">
            <a:extLst>
              <a:ext uri="{FF2B5EF4-FFF2-40B4-BE49-F238E27FC236}">
                <a16:creationId xmlns:a16="http://schemas.microsoft.com/office/drawing/2014/main" id="{5E7D6AFF-B46D-27E7-5F44-2397D569D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752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ORLEN </a:t>
            </a:r>
            <a:r>
              <a:rPr lang="en" sz="1800" dirty="0" err="1"/>
              <a:t>Unipetrol</a:t>
            </a:r>
            <a:r>
              <a:rPr lang="en" sz="1800" dirty="0"/>
              <a:t> JE PŘIPRAVEN V LITVÍNOVĚ ZPRACOVÁVAT </a:t>
            </a:r>
            <a:r>
              <a:rPr lang="en" sz="1800" u="sng" dirty="0"/>
              <a:t>NERUSKOU</a:t>
            </a:r>
            <a:r>
              <a:rPr lang="en" sz="1800" dirty="0"/>
              <a:t> ROPU</a:t>
            </a:r>
            <a:endParaRPr sz="1800" dirty="0"/>
          </a:p>
        </p:txBody>
      </p:sp>
      <p:sp>
        <p:nvSpPr>
          <p:cNvPr id="1217" name="Google Shape;1217;p105">
            <a:extLst>
              <a:ext uri="{FF2B5EF4-FFF2-40B4-BE49-F238E27FC236}">
                <a16:creationId xmlns:a16="http://schemas.microsoft.com/office/drawing/2014/main" id="{EF5E9C58-601C-EEB5-7AE5-63251F02D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18" name="Google Shape;1218;p105">
            <a:extLst>
              <a:ext uri="{FF2B5EF4-FFF2-40B4-BE49-F238E27FC236}">
                <a16:creationId xmlns:a16="http://schemas.microsoft.com/office/drawing/2014/main" id="{5C6F0320-4F4C-D0BE-1E97-17E6CCDA29F0}"/>
              </a:ext>
            </a:extLst>
          </p:cNvPr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Skupina 1"/>
          <p:cNvGrpSpPr/>
          <p:nvPr/>
        </p:nvGrpSpPr>
        <p:grpSpPr>
          <a:xfrm>
            <a:off x="262270" y="905891"/>
            <a:ext cx="8044000" cy="4466899"/>
            <a:chOff x="262270" y="905891"/>
            <a:chExt cx="8044000" cy="4466899"/>
          </a:xfrm>
        </p:grpSpPr>
        <p:pic>
          <p:nvPicPr>
            <p:cNvPr id="49" name="Google Shape;303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5145" y="905891"/>
              <a:ext cx="7941125" cy="446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304;p34"/>
            <p:cNvSpPr/>
            <p:nvPr/>
          </p:nvSpPr>
          <p:spPr>
            <a:xfrm>
              <a:off x="460983" y="4556725"/>
              <a:ext cx="295200" cy="2742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5;p34"/>
            <p:cNvSpPr txBox="1"/>
            <p:nvPr/>
          </p:nvSpPr>
          <p:spPr>
            <a:xfrm>
              <a:off x="809491" y="4456083"/>
              <a:ext cx="3000000" cy="48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dk2"/>
                  </a:solidFill>
                </a:rPr>
                <a:t>DOBA </a:t>
              </a:r>
              <a:r>
                <a:rPr lang="en" sz="1100" b="1" dirty="0" smtClean="0">
                  <a:solidFill>
                    <a:schemeClr val="dk2"/>
                  </a:solidFill>
                </a:rPr>
                <a:t>PLAVBY</a:t>
              </a:r>
              <a:r>
                <a:rPr lang="cs-CZ" sz="1100" b="1" dirty="0" smtClean="0">
                  <a:solidFill>
                    <a:schemeClr val="dk2"/>
                  </a:solidFill>
                </a:rPr>
                <a:t> </a:t>
              </a:r>
              <a:r>
                <a:rPr lang="en" sz="1100" b="1" dirty="0" smtClean="0">
                  <a:solidFill>
                    <a:schemeClr val="dk2"/>
                  </a:solidFill>
                </a:rPr>
                <a:t>DO </a:t>
              </a:r>
              <a:r>
                <a:rPr lang="en" sz="1100" b="1" dirty="0">
                  <a:solidFill>
                    <a:schemeClr val="dk2"/>
                  </a:solidFill>
                </a:rPr>
                <a:t>TERSTU</a:t>
              </a:r>
              <a:endParaRPr sz="1100" b="1" dirty="0">
                <a:solidFill>
                  <a:schemeClr val="dk2"/>
                </a:solidFill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 err="1">
                  <a:solidFill>
                    <a:schemeClr val="dk2"/>
                  </a:solidFill>
                </a:rPr>
                <a:t>nové</a:t>
              </a:r>
              <a:r>
                <a:rPr lang="en" sz="1100" dirty="0">
                  <a:solidFill>
                    <a:schemeClr val="dk2"/>
                  </a:solidFill>
                </a:rPr>
                <a:t> ropy pro </a:t>
              </a:r>
              <a:r>
                <a:rPr lang="en" sz="1100" dirty="0" err="1">
                  <a:solidFill>
                    <a:schemeClr val="dk2"/>
                  </a:solidFill>
                </a:rPr>
                <a:t>rafinérii</a:t>
              </a:r>
              <a:r>
                <a:rPr lang="en" sz="1100" dirty="0">
                  <a:solidFill>
                    <a:schemeClr val="dk2"/>
                  </a:solidFill>
                </a:rPr>
                <a:t> </a:t>
              </a:r>
              <a:r>
                <a:rPr lang="en" sz="1100" dirty="0" err="1">
                  <a:solidFill>
                    <a:schemeClr val="dk2"/>
                  </a:solidFill>
                </a:rPr>
                <a:t>Litvínov</a:t>
              </a:r>
              <a:endParaRPr sz="1100" dirty="0">
                <a:solidFill>
                  <a:schemeClr val="dk2"/>
                </a:solidFill>
              </a:endParaRPr>
            </a:p>
          </p:txBody>
        </p:sp>
        <p:grpSp>
          <p:nvGrpSpPr>
            <p:cNvPr id="52" name="Google Shape;306;p34"/>
            <p:cNvGrpSpPr/>
            <p:nvPr/>
          </p:nvGrpSpPr>
          <p:grpSpPr>
            <a:xfrm>
              <a:off x="1566530" y="1472611"/>
              <a:ext cx="6727255" cy="2731711"/>
              <a:chOff x="1394010" y="1472611"/>
              <a:chExt cx="6727255" cy="2731711"/>
            </a:xfrm>
          </p:grpSpPr>
          <p:pic>
            <p:nvPicPr>
              <p:cNvPr id="53" name="Google Shape;30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975925" y="3387339"/>
                <a:ext cx="818243" cy="4796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308;p34"/>
              <p:cNvPicPr preferRelativeResize="0"/>
              <p:nvPr/>
            </p:nvPicPr>
            <p:blipFill rotWithShape="1">
              <a:blip r:embed="rId5">
                <a:alphaModFix/>
              </a:blip>
              <a:srcRect t="109" b="99"/>
              <a:stretch/>
            </p:blipFill>
            <p:spPr>
              <a:xfrm>
                <a:off x="3109713" y="2866006"/>
                <a:ext cx="1326117" cy="9270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309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21875" y="1790325"/>
                <a:ext cx="818243" cy="4796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310;p3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028100" y="2771712"/>
                <a:ext cx="1466962" cy="479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311;p3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4386" y="2211512"/>
                <a:ext cx="471500" cy="47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312;p34"/>
              <p:cNvSpPr txBox="1"/>
              <p:nvPr/>
            </p:nvSpPr>
            <p:spPr>
              <a:xfrm>
                <a:off x="3747434" y="1472611"/>
                <a:ext cx="1593000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 dirty="0">
                    <a:solidFill>
                      <a:srgbClr val="757575"/>
                    </a:solidFill>
                  </a:rPr>
                  <a:t>Johan Sverdrup</a:t>
                </a:r>
                <a:endParaRPr sz="1100" b="1" i="1" dirty="0">
                  <a:solidFill>
                    <a:srgbClr val="757575"/>
                  </a:solidFill>
                </a:endParaRPr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 dirty="0">
                    <a:solidFill>
                      <a:srgbClr val="757575"/>
                    </a:solidFill>
                  </a:rPr>
                  <a:t>Norsko</a:t>
                </a:r>
                <a:endParaRPr sz="1100" i="1" dirty="0">
                  <a:solidFill>
                    <a:srgbClr val="757575"/>
                  </a:solidFill>
                </a:endParaRPr>
              </a:p>
            </p:txBody>
          </p:sp>
          <p:sp>
            <p:nvSpPr>
              <p:cNvPr id="59" name="Google Shape;313;p34"/>
              <p:cNvSpPr txBox="1"/>
              <p:nvPr/>
            </p:nvSpPr>
            <p:spPr>
              <a:xfrm>
                <a:off x="1394010" y="3424075"/>
                <a:ext cx="1724865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 dirty="0">
                    <a:solidFill>
                      <a:srgbClr val="757575"/>
                    </a:solidFill>
                  </a:rPr>
                  <a:t>Liza</a:t>
                </a:r>
                <a:endParaRPr sz="1100" b="1" i="1" dirty="0">
                  <a:solidFill>
                    <a:srgbClr val="757575"/>
                  </a:solidFill>
                </a:endParaRPr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 dirty="0">
                    <a:solidFill>
                      <a:srgbClr val="757575"/>
                    </a:solidFill>
                  </a:rPr>
                  <a:t>Guyana</a:t>
                </a:r>
                <a:endParaRPr sz="1100" i="1" dirty="0">
                  <a:solidFill>
                    <a:srgbClr val="757575"/>
                  </a:solidFill>
                </a:endParaRPr>
              </a:p>
            </p:txBody>
          </p:sp>
          <p:sp>
            <p:nvSpPr>
              <p:cNvPr id="60" name="Google Shape;314;p34"/>
              <p:cNvSpPr txBox="1"/>
              <p:nvPr/>
            </p:nvSpPr>
            <p:spPr>
              <a:xfrm>
                <a:off x="6022908" y="2269989"/>
                <a:ext cx="1593000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 dirty="0">
                    <a:solidFill>
                      <a:srgbClr val="757575"/>
                    </a:solidFill>
                  </a:rPr>
                  <a:t>CPC Blend</a:t>
                </a:r>
                <a:endParaRPr sz="1100" b="1" i="1" dirty="0">
                  <a:solidFill>
                    <a:srgbClr val="757575"/>
                  </a:solidFill>
                </a:endParaRPr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 dirty="0">
                    <a:solidFill>
                      <a:srgbClr val="757575"/>
                    </a:solidFill>
                  </a:rPr>
                  <a:t>Kazachstán</a:t>
                </a:r>
                <a:endParaRPr sz="1100" i="1" dirty="0">
                  <a:solidFill>
                    <a:srgbClr val="757575"/>
                  </a:solidFill>
                </a:endParaRPr>
              </a:p>
            </p:txBody>
          </p:sp>
          <p:sp>
            <p:nvSpPr>
              <p:cNvPr id="61" name="Google Shape;315;p34"/>
              <p:cNvSpPr txBox="1"/>
              <p:nvPr/>
            </p:nvSpPr>
            <p:spPr>
              <a:xfrm>
                <a:off x="6528265" y="2752242"/>
                <a:ext cx="1593000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 dirty="0">
                    <a:solidFill>
                      <a:srgbClr val="757575"/>
                    </a:solidFill>
                  </a:rPr>
                  <a:t>Basrah Medium</a:t>
                </a:r>
                <a:endParaRPr sz="1100" b="1" i="1" dirty="0">
                  <a:solidFill>
                    <a:srgbClr val="757575"/>
                  </a:solidFill>
                </a:endParaRPr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 dirty="0">
                    <a:solidFill>
                      <a:srgbClr val="757575"/>
                    </a:solidFill>
                  </a:rPr>
                  <a:t>Irák</a:t>
                </a:r>
                <a:endParaRPr sz="1100" i="1" dirty="0">
                  <a:solidFill>
                    <a:srgbClr val="757575"/>
                  </a:solidFill>
                </a:endParaRPr>
              </a:p>
            </p:txBody>
          </p:sp>
          <p:sp>
            <p:nvSpPr>
              <p:cNvPr id="62" name="Google Shape;316;p34"/>
              <p:cNvSpPr txBox="1"/>
              <p:nvPr/>
            </p:nvSpPr>
            <p:spPr>
              <a:xfrm>
                <a:off x="5928220" y="3253965"/>
                <a:ext cx="1593000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 dirty="0">
                    <a:solidFill>
                      <a:srgbClr val="757575"/>
                    </a:solidFill>
                  </a:rPr>
                  <a:t>Arabian Light</a:t>
                </a:r>
                <a:endParaRPr sz="1100" b="1" i="1" dirty="0">
                  <a:solidFill>
                    <a:srgbClr val="757575"/>
                  </a:solidFill>
                </a:endParaRPr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 dirty="0">
                    <a:solidFill>
                      <a:srgbClr val="757575"/>
                    </a:solidFill>
                  </a:rPr>
                  <a:t>Saúdská Arábie</a:t>
                </a:r>
                <a:endParaRPr sz="1100" i="1" dirty="0">
                  <a:solidFill>
                    <a:srgbClr val="757575"/>
                  </a:solidFill>
                </a:endParaRPr>
              </a:p>
            </p:txBody>
          </p:sp>
          <p:sp>
            <p:nvSpPr>
              <p:cNvPr id="63" name="Google Shape;317;p34"/>
              <p:cNvSpPr txBox="1"/>
              <p:nvPr/>
            </p:nvSpPr>
            <p:spPr>
              <a:xfrm>
                <a:off x="1975925" y="2879637"/>
                <a:ext cx="1593000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 dirty="0">
                    <a:solidFill>
                      <a:srgbClr val="757575"/>
                    </a:solidFill>
                  </a:rPr>
                  <a:t>Es Sider</a:t>
                </a:r>
                <a:endParaRPr sz="1100" b="1" i="1" dirty="0">
                  <a:solidFill>
                    <a:srgbClr val="757575"/>
                  </a:solidFill>
                </a:endParaRPr>
              </a:p>
              <a:p>
                <a:pPr marL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 dirty="0">
                    <a:solidFill>
                      <a:srgbClr val="757575"/>
                    </a:solidFill>
                  </a:rPr>
                  <a:t>Libye</a:t>
                </a:r>
                <a:endParaRPr sz="1100" i="1" dirty="0">
                  <a:solidFill>
                    <a:srgbClr val="757575"/>
                  </a:solidFill>
                </a:endParaRPr>
              </a:p>
            </p:txBody>
          </p:sp>
          <p:sp>
            <p:nvSpPr>
              <p:cNvPr id="64" name="Google Shape;318;p34"/>
              <p:cNvSpPr txBox="1"/>
              <p:nvPr/>
            </p:nvSpPr>
            <p:spPr>
              <a:xfrm>
                <a:off x="4098213" y="3714988"/>
                <a:ext cx="1593000" cy="48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i="1">
                    <a:solidFill>
                      <a:srgbClr val="757575"/>
                    </a:solidFill>
                  </a:rPr>
                  <a:t>Forcados</a:t>
                </a:r>
                <a:endParaRPr sz="1100" b="1" i="1">
                  <a:solidFill>
                    <a:srgbClr val="757575"/>
                  </a:solidFill>
                </a:endParaRPr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1">
                    <a:solidFill>
                      <a:srgbClr val="757575"/>
                    </a:solidFill>
                  </a:rPr>
                  <a:t>Nigérie</a:t>
                </a:r>
                <a:endParaRPr sz="1100" i="1">
                  <a:solidFill>
                    <a:srgbClr val="757575"/>
                  </a:solidFill>
                </a:endParaRPr>
              </a:p>
            </p:txBody>
          </p:sp>
          <p:sp>
            <p:nvSpPr>
              <p:cNvPr id="65" name="Google Shape;319;p34"/>
              <p:cNvSpPr txBox="1"/>
              <p:nvPr/>
            </p:nvSpPr>
            <p:spPr>
              <a:xfrm>
                <a:off x="4287625" y="1946900"/>
                <a:ext cx="645000" cy="336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chemeClr val="accent3"/>
                    </a:solidFill>
                  </a:rPr>
                  <a:t>TERST</a:t>
                </a:r>
                <a:endParaRPr sz="11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66" name="Google Shape;320;p34"/>
            <p:cNvSpPr txBox="1"/>
            <p:nvPr/>
          </p:nvSpPr>
          <p:spPr>
            <a:xfrm>
              <a:off x="262270" y="2694050"/>
              <a:ext cx="1791713" cy="48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1" dirty="0">
                  <a:solidFill>
                    <a:srgbClr val="757575"/>
                  </a:solidFill>
                </a:rPr>
                <a:t>WTI Midland</a:t>
              </a:r>
              <a:endParaRPr sz="1100" b="1" i="1" dirty="0">
                <a:solidFill>
                  <a:srgbClr val="757575"/>
                </a:solidFill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 dirty="0">
                  <a:solidFill>
                    <a:srgbClr val="757575"/>
                  </a:solidFill>
                </a:rPr>
                <a:t>USA</a:t>
              </a:r>
              <a:endParaRPr sz="1100" i="1" dirty="0">
                <a:solidFill>
                  <a:srgbClr val="757575"/>
                </a:solidFill>
              </a:endParaRPr>
            </a:p>
          </p:txBody>
        </p:sp>
        <p:pic>
          <p:nvPicPr>
            <p:cNvPr id="67" name="Google Shape;321;p3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16064" y="2659374"/>
              <a:ext cx="1002234" cy="4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322;p3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794768" y="2869146"/>
              <a:ext cx="1264950" cy="73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323;p3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988320" y="2480500"/>
              <a:ext cx="1186308" cy="4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324;p3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755345" y="3495150"/>
              <a:ext cx="606541" cy="642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57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>
          <a:extLst>
            <a:ext uri="{FF2B5EF4-FFF2-40B4-BE49-F238E27FC236}">
              <a16:creationId xmlns:a16="http://schemas.microsoft.com/office/drawing/2014/main" id="{5A9A4162-BDD8-3660-7CE5-35A8D57F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05">
            <a:extLst>
              <a:ext uri="{FF2B5EF4-FFF2-40B4-BE49-F238E27FC236}">
                <a16:creationId xmlns:a16="http://schemas.microsoft.com/office/drawing/2014/main" id="{1AAE92E3-168E-6F26-F319-ADD518F5E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797224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ZAJIŠTĚNÍ NOVÝCH ROP PRO LITVÍNOV JE VÝRAZNĚ NÁROČNĚJŠÍ</a:t>
            </a:r>
            <a:endParaRPr sz="1800" dirty="0"/>
          </a:p>
        </p:txBody>
      </p:sp>
      <p:sp>
        <p:nvSpPr>
          <p:cNvPr id="1217" name="Google Shape;1217;p105">
            <a:extLst>
              <a:ext uri="{FF2B5EF4-FFF2-40B4-BE49-F238E27FC236}">
                <a16:creationId xmlns:a16="http://schemas.microsoft.com/office/drawing/2014/main" id="{E1BB1268-1636-5F97-BA9B-91713D693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18" name="Google Shape;1218;p105">
            <a:extLst>
              <a:ext uri="{FF2B5EF4-FFF2-40B4-BE49-F238E27FC236}">
                <a16:creationId xmlns:a16="http://schemas.microsoft.com/office/drawing/2014/main" id="{EBA2DB5D-4217-61A7-A667-97DEE4E7A255}"/>
              </a:ext>
            </a:extLst>
          </p:cNvPr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oogle Shape;1186;p104">
            <a:extLst>
              <a:ext uri="{FF2B5EF4-FFF2-40B4-BE49-F238E27FC236}">
                <a16:creationId xmlns:a16="http://schemas.microsoft.com/office/drawing/2014/main" id="{E130DDDE-6FA5-E96F-7BA6-CE7B587A26D6}"/>
              </a:ext>
            </a:extLst>
          </p:cNvPr>
          <p:cNvGrpSpPr/>
          <p:nvPr/>
        </p:nvGrpSpPr>
        <p:grpSpPr>
          <a:xfrm>
            <a:off x="100823" y="1219977"/>
            <a:ext cx="4981391" cy="3239780"/>
            <a:chOff x="177025" y="1143772"/>
            <a:chExt cx="5068570" cy="3311304"/>
          </a:xfrm>
        </p:grpSpPr>
        <p:pic>
          <p:nvPicPr>
            <p:cNvPr id="3" name="Google Shape;1187;p104">
              <a:extLst>
                <a:ext uri="{FF2B5EF4-FFF2-40B4-BE49-F238E27FC236}">
                  <a16:creationId xmlns:a16="http://schemas.microsoft.com/office/drawing/2014/main" id="{78B6BF37-0454-2321-C417-4F968FAD5C5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5426"/>
            <a:stretch/>
          </p:blipFill>
          <p:spPr>
            <a:xfrm>
              <a:off x="290400" y="1143772"/>
              <a:ext cx="4955195" cy="331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188;p104">
              <a:extLst>
                <a:ext uri="{FF2B5EF4-FFF2-40B4-BE49-F238E27FC236}">
                  <a16:creationId xmlns:a16="http://schemas.microsoft.com/office/drawing/2014/main" id="{FBEDB4EE-F4FA-A6F7-2E66-262073FB6D8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34686" y="1665380"/>
              <a:ext cx="422259" cy="424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189;p104">
              <a:extLst>
                <a:ext uri="{FF2B5EF4-FFF2-40B4-BE49-F238E27FC236}">
                  <a16:creationId xmlns:a16="http://schemas.microsoft.com/office/drawing/2014/main" id="{B0F36A45-2FBA-E554-8939-3BB6B3D1482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9776" y="1665380"/>
              <a:ext cx="422259" cy="424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190;p104">
              <a:extLst>
                <a:ext uri="{FF2B5EF4-FFF2-40B4-BE49-F238E27FC236}">
                  <a16:creationId xmlns:a16="http://schemas.microsoft.com/office/drawing/2014/main" id="{8DC7B800-EAF1-0CC2-86A7-1D289A4554D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58958" y="3195009"/>
              <a:ext cx="422259" cy="424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191;p104">
              <a:extLst>
                <a:ext uri="{FF2B5EF4-FFF2-40B4-BE49-F238E27FC236}">
                  <a16:creationId xmlns:a16="http://schemas.microsoft.com/office/drawing/2014/main" id="{AE6D7054-0CC4-6B21-F1B7-24A757C0F3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6182" y="2343427"/>
              <a:ext cx="438700" cy="142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192;p104">
              <a:extLst>
                <a:ext uri="{FF2B5EF4-FFF2-40B4-BE49-F238E27FC236}">
                  <a16:creationId xmlns:a16="http://schemas.microsoft.com/office/drawing/2014/main" id="{BAD16B75-7D86-6408-79D0-FC9B15AD875D}"/>
                </a:ext>
              </a:extLst>
            </p:cNvPr>
            <p:cNvSpPr txBox="1"/>
            <p:nvPr/>
          </p:nvSpPr>
          <p:spPr>
            <a:xfrm>
              <a:off x="177025" y="2395025"/>
              <a:ext cx="957000" cy="50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955E"/>
                  </a:solidFill>
                </a:rPr>
                <a:t>IKL ROPOVOD</a:t>
              </a:r>
              <a:endParaRPr sz="1000" b="1">
                <a:solidFill>
                  <a:srgbClr val="00955E"/>
                </a:solidFill>
              </a:endParaRPr>
            </a:p>
          </p:txBody>
        </p:sp>
        <p:sp>
          <p:nvSpPr>
            <p:cNvPr id="9" name="Google Shape;1193;p104">
              <a:extLst>
                <a:ext uri="{FF2B5EF4-FFF2-40B4-BE49-F238E27FC236}">
                  <a16:creationId xmlns:a16="http://schemas.microsoft.com/office/drawing/2014/main" id="{DF70DD3B-9066-0BCF-5DC6-DAF82E0876B8}"/>
                </a:ext>
              </a:extLst>
            </p:cNvPr>
            <p:cNvSpPr txBox="1"/>
            <p:nvPr/>
          </p:nvSpPr>
          <p:spPr>
            <a:xfrm>
              <a:off x="760854" y="3026041"/>
              <a:ext cx="1142891" cy="26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0" u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Vohburg (GER)</a:t>
              </a:r>
              <a:endParaRPr sz="1000">
                <a:solidFill>
                  <a:schemeClr val="accent3"/>
                </a:solidFill>
              </a:endParaRPr>
            </a:p>
          </p:txBody>
        </p:sp>
        <p:pic>
          <p:nvPicPr>
            <p:cNvPr id="10" name="Google Shape;1194;p104">
              <a:extLst>
                <a:ext uri="{FF2B5EF4-FFF2-40B4-BE49-F238E27FC236}">
                  <a16:creationId xmlns:a16="http://schemas.microsoft.com/office/drawing/2014/main" id="{5ADE8529-23D7-E03A-B823-542CF77BC15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256" y="3417697"/>
              <a:ext cx="446649" cy="201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95;p104">
              <a:extLst>
                <a:ext uri="{FF2B5EF4-FFF2-40B4-BE49-F238E27FC236}">
                  <a16:creationId xmlns:a16="http://schemas.microsoft.com/office/drawing/2014/main" id="{FEB1D273-2C02-E986-008C-AC761DDD38D8}"/>
                </a:ext>
              </a:extLst>
            </p:cNvPr>
            <p:cNvSpPr txBox="1"/>
            <p:nvPr/>
          </p:nvSpPr>
          <p:spPr>
            <a:xfrm>
              <a:off x="177030" y="3553733"/>
              <a:ext cx="957000" cy="3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3"/>
                  </a:solidFill>
                </a:rPr>
                <a:t>IKL ROPOVOD</a:t>
              </a:r>
              <a:endParaRPr sz="800" b="1">
                <a:solidFill>
                  <a:schemeClr val="accent3"/>
                </a:solidFill>
              </a:endParaRPr>
            </a:p>
          </p:txBody>
        </p:sp>
        <p:sp>
          <p:nvSpPr>
            <p:cNvPr id="12" name="Google Shape;1196;p104">
              <a:extLst>
                <a:ext uri="{FF2B5EF4-FFF2-40B4-BE49-F238E27FC236}">
                  <a16:creationId xmlns:a16="http://schemas.microsoft.com/office/drawing/2014/main" id="{515057B0-8901-A55B-90B4-4577BA640E95}"/>
                </a:ext>
              </a:extLst>
            </p:cNvPr>
            <p:cNvSpPr txBox="1"/>
            <p:nvPr/>
          </p:nvSpPr>
          <p:spPr>
            <a:xfrm>
              <a:off x="1297207" y="3680934"/>
              <a:ext cx="925900" cy="32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0" u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Terst (ITA)</a:t>
              </a:r>
              <a:endParaRPr sz="1000">
                <a:solidFill>
                  <a:schemeClr val="accent3"/>
                </a:solidFill>
              </a:endParaRPr>
            </a:p>
          </p:txBody>
        </p:sp>
        <p:sp>
          <p:nvSpPr>
            <p:cNvPr id="13" name="Google Shape;1197;p104">
              <a:extLst>
                <a:ext uri="{FF2B5EF4-FFF2-40B4-BE49-F238E27FC236}">
                  <a16:creationId xmlns:a16="http://schemas.microsoft.com/office/drawing/2014/main" id="{46F63873-C4A8-1DFB-DC63-A86E8C18B545}"/>
                </a:ext>
              </a:extLst>
            </p:cNvPr>
            <p:cNvSpPr txBox="1"/>
            <p:nvPr/>
          </p:nvSpPr>
          <p:spPr>
            <a:xfrm>
              <a:off x="4386300" y="2763149"/>
              <a:ext cx="789900" cy="1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0" u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Budkovce</a:t>
              </a:r>
              <a:endParaRPr sz="1000">
                <a:solidFill>
                  <a:schemeClr val="accent3"/>
                </a:solidFill>
              </a:endParaRPr>
            </a:p>
          </p:txBody>
        </p:sp>
        <p:pic>
          <p:nvPicPr>
            <p:cNvPr id="14" name="Google Shape;1198;p104">
              <a:extLst>
                <a:ext uri="{FF2B5EF4-FFF2-40B4-BE49-F238E27FC236}">
                  <a16:creationId xmlns:a16="http://schemas.microsoft.com/office/drawing/2014/main" id="{CF2B34C9-5A7C-E62A-E42C-A1E755A2FB1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15679" y="2963266"/>
              <a:ext cx="742218" cy="143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199;p104">
              <a:extLst>
                <a:ext uri="{FF2B5EF4-FFF2-40B4-BE49-F238E27FC236}">
                  <a16:creationId xmlns:a16="http://schemas.microsoft.com/office/drawing/2014/main" id="{88CC977C-9685-AED1-C8EC-062FE8388B38}"/>
                </a:ext>
              </a:extLst>
            </p:cNvPr>
            <p:cNvSpPr txBox="1"/>
            <p:nvPr/>
          </p:nvSpPr>
          <p:spPr>
            <a:xfrm>
              <a:off x="2148044" y="3585433"/>
              <a:ext cx="1057538" cy="32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1" dirty="0">
                  <a:solidFill>
                    <a:schemeClr val="accent3"/>
                  </a:solidFill>
                </a:rPr>
                <a:t>BRATISLAVA</a:t>
              </a:r>
              <a:endParaRPr sz="1000" b="1" dirty="0">
                <a:solidFill>
                  <a:schemeClr val="accent3"/>
                </a:solidFill>
              </a:endParaRPr>
            </a:p>
          </p:txBody>
        </p:sp>
        <p:sp>
          <p:nvSpPr>
            <p:cNvPr id="16" name="Google Shape;1200;p104">
              <a:extLst>
                <a:ext uri="{FF2B5EF4-FFF2-40B4-BE49-F238E27FC236}">
                  <a16:creationId xmlns:a16="http://schemas.microsoft.com/office/drawing/2014/main" id="{AFED5A15-87F4-C437-746C-2202A7576230}"/>
                </a:ext>
              </a:extLst>
            </p:cNvPr>
            <p:cNvSpPr txBox="1"/>
            <p:nvPr/>
          </p:nvSpPr>
          <p:spPr>
            <a:xfrm>
              <a:off x="290411" y="2005375"/>
              <a:ext cx="925900" cy="32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1">
                  <a:solidFill>
                    <a:schemeClr val="accent3"/>
                  </a:solidFill>
                </a:rPr>
                <a:t>LITVÍNOV</a:t>
              </a:r>
              <a:endParaRPr sz="1000" b="1">
                <a:solidFill>
                  <a:schemeClr val="accent3"/>
                </a:solidFill>
              </a:endParaRPr>
            </a:p>
          </p:txBody>
        </p:sp>
        <p:sp>
          <p:nvSpPr>
            <p:cNvPr id="17" name="Google Shape;1201;p104">
              <a:extLst>
                <a:ext uri="{FF2B5EF4-FFF2-40B4-BE49-F238E27FC236}">
                  <a16:creationId xmlns:a16="http://schemas.microsoft.com/office/drawing/2014/main" id="{EE70FAE1-4161-423C-9398-7311CA61EC26}"/>
                </a:ext>
              </a:extLst>
            </p:cNvPr>
            <p:cNvSpPr txBox="1"/>
            <p:nvPr/>
          </p:nvSpPr>
          <p:spPr>
            <a:xfrm>
              <a:off x="1745313" y="2005375"/>
              <a:ext cx="1142891" cy="32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1">
                  <a:solidFill>
                    <a:schemeClr val="accent3"/>
                  </a:solidFill>
                </a:rPr>
                <a:t>KRALUPY </a:t>
              </a:r>
              <a:endParaRPr sz="1000" b="1">
                <a:solidFill>
                  <a:schemeClr val="accent3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1">
                  <a:solidFill>
                    <a:schemeClr val="accent3"/>
                  </a:solidFill>
                </a:rPr>
                <a:t>NAD VLTAVOU</a:t>
              </a:r>
              <a:endParaRPr sz="1000" b="1">
                <a:solidFill>
                  <a:schemeClr val="accent3"/>
                </a:solidFill>
              </a:endParaRPr>
            </a:p>
          </p:txBody>
        </p:sp>
        <p:sp>
          <p:nvSpPr>
            <p:cNvPr id="18" name="Google Shape;1202;p104">
              <a:extLst>
                <a:ext uri="{FF2B5EF4-FFF2-40B4-BE49-F238E27FC236}">
                  <a16:creationId xmlns:a16="http://schemas.microsoft.com/office/drawing/2014/main" id="{FC0F21F3-D4AC-3616-C072-13F5A1B7FCAD}"/>
                </a:ext>
              </a:extLst>
            </p:cNvPr>
            <p:cNvSpPr txBox="1"/>
            <p:nvPr/>
          </p:nvSpPr>
          <p:spPr>
            <a:xfrm>
              <a:off x="2103696" y="2283978"/>
              <a:ext cx="957000" cy="50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3"/>
                  </a:solidFill>
                </a:rPr>
                <a:t>DRUŽBA ROPOVOD</a:t>
              </a:r>
              <a:endParaRPr sz="10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Google Shape;1203;p104">
              <a:extLst>
                <a:ext uri="{FF2B5EF4-FFF2-40B4-BE49-F238E27FC236}">
                  <a16:creationId xmlns:a16="http://schemas.microsoft.com/office/drawing/2014/main" id="{F7A0E60C-80B0-5715-F776-2BE4D32A80DD}"/>
                </a:ext>
              </a:extLst>
            </p:cNvPr>
            <p:cNvSpPr txBox="1"/>
            <p:nvPr/>
          </p:nvSpPr>
          <p:spPr>
            <a:xfrm>
              <a:off x="2598075" y="2757150"/>
              <a:ext cx="1256700" cy="1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 b="0" u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Klobouky</a:t>
              </a:r>
              <a:r>
                <a:rPr lang="en" sz="1000">
                  <a:solidFill>
                    <a:schemeClr val="accent3"/>
                  </a:solidFill>
                </a:rPr>
                <a:t> </a:t>
              </a:r>
              <a:r>
                <a:rPr lang="en" sz="1000" b="0" u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u Brna</a:t>
              </a:r>
              <a:endParaRPr sz="1000">
                <a:solidFill>
                  <a:schemeClr val="accent3"/>
                </a:solidFill>
              </a:endParaRPr>
            </a:p>
          </p:txBody>
        </p:sp>
        <p:sp>
          <p:nvSpPr>
            <p:cNvPr id="20" name="Google Shape;1204;p104">
              <a:extLst>
                <a:ext uri="{FF2B5EF4-FFF2-40B4-BE49-F238E27FC236}">
                  <a16:creationId xmlns:a16="http://schemas.microsoft.com/office/drawing/2014/main" id="{DB62837D-8674-24BB-2E56-2DA33B4DEAE8}"/>
                </a:ext>
              </a:extLst>
            </p:cNvPr>
            <p:cNvSpPr txBox="1"/>
            <p:nvPr/>
          </p:nvSpPr>
          <p:spPr>
            <a:xfrm>
              <a:off x="2948098" y="2963282"/>
              <a:ext cx="906680" cy="160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accent3"/>
                  </a:solidFill>
                </a:rPr>
                <a:t>Bučany</a:t>
              </a:r>
              <a:endParaRPr sz="1000">
                <a:solidFill>
                  <a:schemeClr val="accent3"/>
                </a:solidFill>
              </a:endParaRPr>
            </a:p>
          </p:txBody>
        </p:sp>
        <p:sp>
          <p:nvSpPr>
            <p:cNvPr id="21" name="Google Shape;1205;p104">
              <a:extLst>
                <a:ext uri="{FF2B5EF4-FFF2-40B4-BE49-F238E27FC236}">
                  <a16:creationId xmlns:a16="http://schemas.microsoft.com/office/drawing/2014/main" id="{5A275206-6B60-EF07-1D99-DEE4A96870D1}"/>
                </a:ext>
              </a:extLst>
            </p:cNvPr>
            <p:cNvSpPr txBox="1"/>
            <p:nvPr/>
          </p:nvSpPr>
          <p:spPr>
            <a:xfrm>
              <a:off x="3326671" y="3417698"/>
              <a:ext cx="906680" cy="160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accent3"/>
                  </a:solidFill>
                </a:rPr>
                <a:t>Šahy</a:t>
              </a:r>
              <a:endParaRPr sz="1000">
                <a:solidFill>
                  <a:schemeClr val="accent3"/>
                </a:solidFill>
              </a:endParaRPr>
            </a:p>
          </p:txBody>
        </p:sp>
      </p:grpSp>
      <p:graphicFrame>
        <p:nvGraphicFramePr>
          <p:cNvPr id="22" name="Google Shape;1206;p104">
            <a:extLst>
              <a:ext uri="{FF2B5EF4-FFF2-40B4-BE49-F238E27FC236}">
                <a16:creationId xmlns:a16="http://schemas.microsoft.com/office/drawing/2014/main" id="{9E22231D-823B-4C38-A193-8162FF6E4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943271"/>
              </p:ext>
            </p:extLst>
          </p:nvPr>
        </p:nvGraphicFramePr>
        <p:xfrm>
          <a:off x="5193633" y="1132769"/>
          <a:ext cx="3096260" cy="3619632"/>
        </p:xfrm>
        <a:graphic>
          <a:graphicData uri="http://schemas.openxmlformats.org/drawingml/2006/table">
            <a:tbl>
              <a:tblPr firstRow="1" bandRow="1">
                <a:noFill/>
                <a:tableStyleId>{74507ABD-6683-4836-BBD9-D122A218F62C}</a:tableStyleId>
              </a:tblPr>
              <a:tblGrid>
                <a:gridCol w="180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613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</a:rPr>
                        <a:t>MINIMÁLNÍ POČET DNÍ </a:t>
                      </a:r>
                      <a:endParaRPr sz="12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</a:rPr>
                        <a:t>PRO D</a:t>
                      </a:r>
                      <a:r>
                        <a:rPr lang="en" sz="1200" dirty="0">
                          <a:solidFill>
                            <a:schemeClr val="bg1"/>
                          </a:solidFill>
                        </a:rPr>
                        <a:t>ODÁNÍ ROPY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6F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lt1"/>
                          </a:solidFill>
                        </a:rPr>
                        <a:t>         PROCES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 smtClean="0">
                          <a:solidFill>
                            <a:schemeClr val="lt1"/>
                          </a:solidFill>
                        </a:rPr>
                        <a:t>Liza</a:t>
                      </a:r>
                      <a:r>
                        <a:rPr lang="cs-CZ" sz="1100" b="1" dirty="0" smtClean="0">
                          <a:solidFill>
                            <a:schemeClr val="lt1"/>
                          </a:solidFill>
                        </a:rPr>
                        <a:t> moře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 smtClean="0">
                          <a:solidFill>
                            <a:schemeClr val="lt1"/>
                          </a:solidFill>
                        </a:rPr>
                        <a:t>REB</a:t>
                      </a:r>
                      <a:r>
                        <a:rPr lang="cs-CZ" sz="1100" b="1" dirty="0" smtClean="0">
                          <a:solidFill>
                            <a:schemeClr val="lt1"/>
                          </a:solidFill>
                        </a:rPr>
                        <a:t>CO Družba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68600" marR="6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68600" marR="6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42">
                <a:tc>
                  <a:txBody>
                    <a:bodyPr/>
                    <a:lstStyle/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Realizace </a:t>
                      </a:r>
                      <a:r>
                        <a:rPr lang="cs-CZ" sz="105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ná</a:t>
                      </a:r>
                      <a:r>
                        <a:rPr lang="en" sz="105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kup</a:t>
                      </a:r>
                      <a:r>
                        <a:rPr lang="cs-CZ" sz="105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" sz="105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ropy</a:t>
                      </a:r>
                      <a:endParaRPr sz="105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(před nakládkou)</a:t>
                      </a:r>
                      <a:endParaRPr sz="105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</a:t>
                      </a:r>
                      <a:endParaRPr sz="12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27">
                <a:tc>
                  <a:txBody>
                    <a:bodyPr/>
                    <a:lstStyle/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73">
                <a:tc>
                  <a:txBody>
                    <a:bodyPr/>
                    <a:lstStyle/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Dodávka do místa přechodu vlastnictví</a:t>
                      </a:r>
                      <a:endParaRPr sz="105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</a:t>
                      </a:r>
                      <a:endParaRPr sz="12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sz="12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137">
                <a:tc>
                  <a:txBody>
                    <a:bodyPr/>
                    <a:lstStyle/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373">
                <a:tc>
                  <a:txBody>
                    <a:bodyPr/>
                    <a:lstStyle/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Následná dodávka</a:t>
                      </a:r>
                      <a:endParaRPr sz="105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36576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 rafinerie Litvínov</a:t>
                      </a:r>
                      <a:endParaRPr sz="105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10*</a:t>
                      </a:r>
                      <a:endParaRPr sz="12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sz="12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2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68600" marR="686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68600" marR="686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8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lt1"/>
                          </a:solidFill>
                        </a:rPr>
                        <a:t>         CELKEM</a:t>
                      </a:r>
                      <a:endParaRPr sz="1100" b="1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lt1"/>
                          </a:solidFill>
                        </a:rPr>
                        <a:t>         (1 </a:t>
                      </a:r>
                      <a:r>
                        <a:rPr lang="cs-CZ" sz="1100" b="1" dirty="0" smtClean="0">
                          <a:solidFill>
                            <a:schemeClr val="lt1"/>
                          </a:solidFill>
                        </a:rPr>
                        <a:t>+</a:t>
                      </a:r>
                      <a:r>
                        <a:rPr lang="en" sz="1100" b="1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100" b="1" dirty="0">
                          <a:solidFill>
                            <a:schemeClr val="lt1"/>
                          </a:solidFill>
                        </a:rPr>
                        <a:t>2 </a:t>
                      </a:r>
                      <a:r>
                        <a:rPr lang="cs-CZ" sz="1100" b="1" dirty="0" smtClean="0">
                          <a:solidFill>
                            <a:schemeClr val="lt1"/>
                          </a:solidFill>
                        </a:rPr>
                        <a:t>+</a:t>
                      </a:r>
                      <a:r>
                        <a:rPr lang="en" sz="1100" b="1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100" b="1" dirty="0">
                          <a:solidFill>
                            <a:schemeClr val="lt1"/>
                          </a:solidFill>
                        </a:rPr>
                        <a:t>3)</a:t>
                      </a:r>
                      <a:endParaRPr sz="1100" b="1" dirty="0">
                        <a:solidFill>
                          <a:schemeClr val="lt1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08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84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08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17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Google Shape;1207;p104">
            <a:extLst>
              <a:ext uri="{FF2B5EF4-FFF2-40B4-BE49-F238E27FC236}">
                <a16:creationId xmlns:a16="http://schemas.microsoft.com/office/drawing/2014/main" id="{CBFB5DB9-A9D8-1F48-D453-ABA011DEF839}"/>
              </a:ext>
            </a:extLst>
          </p:cNvPr>
          <p:cNvSpPr txBox="1"/>
          <p:nvPr/>
        </p:nvSpPr>
        <p:spPr>
          <a:xfrm>
            <a:off x="5160075" y="4704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" sz="900" i="1" dirty="0" smtClean="0">
                <a:solidFill>
                  <a:schemeClr val="bg1">
                    <a:lumMod val="50000"/>
                  </a:schemeClr>
                </a:solidFill>
              </a:rPr>
              <a:t>TAL</a:t>
            </a:r>
            <a:r>
              <a:rPr lang="cs-CZ" sz="900" i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" sz="900" i="1" dirty="0" smtClean="0">
                <a:solidFill>
                  <a:schemeClr val="bg1">
                    <a:lumMod val="50000"/>
                  </a:schemeClr>
                </a:solidFill>
              </a:rPr>
              <a:t>PLUS</a:t>
            </a:r>
            <a:endParaRPr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Google Shape;1208;p104" descr="Znaczek 1 z wypełnieniem pełnym">
            <a:extLst>
              <a:ext uri="{FF2B5EF4-FFF2-40B4-BE49-F238E27FC236}">
                <a16:creationId xmlns:a16="http://schemas.microsoft.com/office/drawing/2014/main" id="{A3A206AB-7485-D0DB-FE76-1963FCC166E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3819" y="2366899"/>
            <a:ext cx="310425" cy="3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09;p104" descr="Znaczek z wypełnieniem pełnym">
            <a:extLst>
              <a:ext uri="{FF2B5EF4-FFF2-40B4-BE49-F238E27FC236}">
                <a16:creationId xmlns:a16="http://schemas.microsoft.com/office/drawing/2014/main" id="{43A934A7-993E-C13A-3614-D27B53C17E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53819" y="3079499"/>
            <a:ext cx="310425" cy="3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10;p104" descr="Znaczek 3 z wypełnieniem pełnym">
            <a:extLst>
              <a:ext uri="{FF2B5EF4-FFF2-40B4-BE49-F238E27FC236}">
                <a16:creationId xmlns:a16="http://schemas.microsoft.com/office/drawing/2014/main" id="{31652AF2-49F6-A5E3-EBB2-B088BCEDFBB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53819" y="3792099"/>
            <a:ext cx="310425" cy="31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1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>
          <a:extLst>
            <a:ext uri="{FF2B5EF4-FFF2-40B4-BE49-F238E27FC236}">
              <a16:creationId xmlns:a16="http://schemas.microsoft.com/office/drawing/2014/main" id="{B8DED125-75D3-19EA-9649-E3F9D997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05">
            <a:extLst>
              <a:ext uri="{FF2B5EF4-FFF2-40B4-BE49-F238E27FC236}">
                <a16:creationId xmlns:a16="http://schemas.microsoft.com/office/drawing/2014/main" id="{FCCB2D0F-0EFF-38C8-61C2-A4928138C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en" sz="1800" dirty="0"/>
              <a:t>VÝZVY SPOJENÉ S PŘECHODEM NA MOŘSKÉ ROPY</a:t>
            </a:r>
            <a:endParaRPr sz="1800" dirty="0"/>
          </a:p>
        </p:txBody>
      </p:sp>
      <p:sp>
        <p:nvSpPr>
          <p:cNvPr id="1217" name="Google Shape;1217;p105">
            <a:extLst>
              <a:ext uri="{FF2B5EF4-FFF2-40B4-BE49-F238E27FC236}">
                <a16:creationId xmlns:a16="http://schemas.microsoft.com/office/drawing/2014/main" id="{2312F06E-2E20-EAD0-A7DA-BE046B7414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18" name="Google Shape;1218;p105">
            <a:extLst>
              <a:ext uri="{FF2B5EF4-FFF2-40B4-BE49-F238E27FC236}">
                <a16:creationId xmlns:a16="http://schemas.microsoft.com/office/drawing/2014/main" id="{44874680-F54A-0870-A900-0EC7DAD668D1}"/>
              </a:ext>
            </a:extLst>
          </p:cNvPr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9" name="Google Shape;1219;p105" descr="Strzałki pagonowe kontur">
            <a:extLst>
              <a:ext uri="{FF2B5EF4-FFF2-40B4-BE49-F238E27FC236}">
                <a16:creationId xmlns:a16="http://schemas.microsoft.com/office/drawing/2014/main" id="{FCFB075D-F19C-F384-E869-AD3AD739BE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481" y="1125088"/>
            <a:ext cx="425828" cy="425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105">
            <a:extLst>
              <a:ext uri="{FF2B5EF4-FFF2-40B4-BE49-F238E27FC236}">
                <a16:creationId xmlns:a16="http://schemas.microsoft.com/office/drawing/2014/main" id="{DD427C50-6AD5-DF98-56A1-A1A4037D3989}"/>
              </a:ext>
            </a:extLst>
          </p:cNvPr>
          <p:cNvSpPr txBox="1"/>
          <p:nvPr/>
        </p:nvSpPr>
        <p:spPr>
          <a:xfrm>
            <a:off x="876300" y="1125100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Dodávky ropy do ČR pouze jednou přepravní </a:t>
            </a:r>
            <a:r>
              <a:rPr lang="en" b="1" dirty="0" smtClean="0">
                <a:solidFill>
                  <a:schemeClr val="dk2"/>
                </a:solidFill>
              </a:rPr>
              <a:t>trasou</a:t>
            </a:r>
            <a:endParaRPr lang="cs-CZ" b="1" dirty="0" smtClean="0">
              <a:solidFill>
                <a:schemeClr val="dk2"/>
              </a:solidFill>
            </a:endParaRPr>
          </a:p>
          <a:p>
            <a:pPr marL="457200" lvl="0" indent="-279400">
              <a:spcBef>
                <a:spcPts val="600"/>
              </a:spcBef>
              <a:buClr>
                <a:schemeClr val="dk2"/>
              </a:buClr>
              <a:buSzPts val="800"/>
              <a:buChar char="●"/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Kontaminace rop, „zahlcení“ systému, intenzivní využití systému, vyšší logistické náklady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1" name="Google Shape;1221;p105" descr="Strzałki pagonowe kontur">
            <a:extLst>
              <a:ext uri="{FF2B5EF4-FFF2-40B4-BE49-F238E27FC236}">
                <a16:creationId xmlns:a16="http://schemas.microsoft.com/office/drawing/2014/main" id="{62D07FE3-F663-3343-7460-5176147C33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944" y="1734005"/>
            <a:ext cx="425828" cy="425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105">
            <a:extLst>
              <a:ext uri="{FF2B5EF4-FFF2-40B4-BE49-F238E27FC236}">
                <a16:creationId xmlns:a16="http://schemas.microsoft.com/office/drawing/2014/main" id="{A2D6EB3B-B1A2-B925-2046-F1B68694BC67}"/>
              </a:ext>
            </a:extLst>
          </p:cNvPr>
          <p:cNvSpPr txBox="1"/>
          <p:nvPr/>
        </p:nvSpPr>
        <p:spPr>
          <a:xfrm>
            <a:off x="1114078" y="1740187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Nižší předvídatelnost dostupnosti mořských </a:t>
            </a:r>
            <a:r>
              <a:rPr lang="en" b="1" dirty="0" smtClean="0">
                <a:solidFill>
                  <a:schemeClr val="dk2"/>
                </a:solidFill>
              </a:rPr>
              <a:t>rop</a:t>
            </a:r>
            <a:endParaRPr lang="cs-CZ" b="1" dirty="0" smtClean="0">
              <a:solidFill>
                <a:schemeClr val="dk2"/>
              </a:solidFill>
            </a:endParaRPr>
          </a:p>
          <a:p>
            <a:pPr marL="457200" indent="-279400">
              <a:spcBef>
                <a:spcPts val="600"/>
              </a:spcBef>
              <a:buClr>
                <a:schemeClr val="dk2"/>
              </a:buClr>
              <a:buSzPts val="800"/>
              <a:buFont typeface="Arial"/>
              <a:buChar char="●"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Vliv počasí, stabilita regionů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3" name="Google Shape;1223;p105" descr="Strzałki pagonowe kontur">
            <a:extLst>
              <a:ext uri="{FF2B5EF4-FFF2-40B4-BE49-F238E27FC236}">
                <a16:creationId xmlns:a16="http://schemas.microsoft.com/office/drawing/2014/main" id="{8A4F079D-2D19-7871-8802-6A27B66FC8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407" y="2342922"/>
            <a:ext cx="425828" cy="425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105">
            <a:extLst>
              <a:ext uri="{FF2B5EF4-FFF2-40B4-BE49-F238E27FC236}">
                <a16:creationId xmlns:a16="http://schemas.microsoft.com/office/drawing/2014/main" id="{6AC8C623-683B-1AB4-D899-ACCA3242D1C3}"/>
              </a:ext>
            </a:extLst>
          </p:cNvPr>
          <p:cNvSpPr txBox="1"/>
          <p:nvPr/>
        </p:nvSpPr>
        <p:spPr>
          <a:xfrm>
            <a:off x="1351856" y="2355274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Navýšení pracovního kapitálu / nárůstu </a:t>
            </a:r>
            <a:r>
              <a:rPr lang="cs-CZ" b="1" dirty="0" smtClean="0">
                <a:solidFill>
                  <a:schemeClr val="dk2"/>
                </a:solidFill>
              </a:rPr>
              <a:t>vlastních </a:t>
            </a:r>
            <a:r>
              <a:rPr lang="en" b="1" dirty="0" smtClean="0">
                <a:solidFill>
                  <a:schemeClr val="dk2"/>
                </a:solidFill>
              </a:rPr>
              <a:t>zásob </a:t>
            </a:r>
            <a:r>
              <a:rPr lang="en" b="1" dirty="0">
                <a:solidFill>
                  <a:schemeClr val="dk2"/>
                </a:solidFill>
              </a:rPr>
              <a:t>ropy v </a:t>
            </a:r>
            <a:r>
              <a:rPr lang="en" b="1" dirty="0" smtClean="0">
                <a:solidFill>
                  <a:schemeClr val="dk2"/>
                </a:solidFill>
              </a:rPr>
              <a:t>systému</a:t>
            </a:r>
            <a:endParaRPr lang="cs-CZ" b="1" dirty="0" smtClean="0">
              <a:solidFill>
                <a:schemeClr val="dk2"/>
              </a:solidFill>
            </a:endParaRPr>
          </a:p>
          <a:p>
            <a:pPr marL="457200" indent="-279400">
              <a:spcBef>
                <a:spcPts val="600"/>
              </a:spcBef>
              <a:buClr>
                <a:schemeClr val="dk2"/>
              </a:buClr>
              <a:buSzPts val="800"/>
              <a:buFont typeface="Arial"/>
              <a:buChar char="●"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Platba před dodávkou do rafinerie, delší trasa, víc ropy v systému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5" name="Google Shape;1225;p105" descr="Strzałki pagonowe kontur">
            <a:extLst>
              <a:ext uri="{FF2B5EF4-FFF2-40B4-BE49-F238E27FC236}">
                <a16:creationId xmlns:a16="http://schemas.microsoft.com/office/drawing/2014/main" id="{6854F2BA-B41B-9015-A3EF-FEA20CBB58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870" y="2951839"/>
            <a:ext cx="425828" cy="425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105">
            <a:extLst>
              <a:ext uri="{FF2B5EF4-FFF2-40B4-BE49-F238E27FC236}">
                <a16:creationId xmlns:a16="http://schemas.microsoft.com/office/drawing/2014/main" id="{6306A1EF-DE28-6250-D0A9-10F639224EEA}"/>
              </a:ext>
            </a:extLst>
          </p:cNvPr>
          <p:cNvSpPr txBox="1"/>
          <p:nvPr/>
        </p:nvSpPr>
        <p:spPr>
          <a:xfrm>
            <a:off x="1589634" y="2970361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Dlouhodobý </a:t>
            </a:r>
            <a:r>
              <a:rPr lang="cs-CZ" b="1" dirty="0" smtClean="0">
                <a:solidFill>
                  <a:schemeClr val="dk2"/>
                </a:solidFill>
              </a:rPr>
              <a:t>negativní </a:t>
            </a:r>
            <a:r>
              <a:rPr lang="en" b="1" dirty="0" smtClean="0">
                <a:solidFill>
                  <a:schemeClr val="dk2"/>
                </a:solidFill>
              </a:rPr>
              <a:t>dopad </a:t>
            </a:r>
            <a:r>
              <a:rPr lang="en" b="1" dirty="0">
                <a:solidFill>
                  <a:schemeClr val="dk2"/>
                </a:solidFill>
              </a:rPr>
              <a:t>nových rop na zařízení a ekonomiku </a:t>
            </a:r>
            <a:r>
              <a:rPr lang="en" b="1" dirty="0" smtClean="0">
                <a:solidFill>
                  <a:schemeClr val="dk2"/>
                </a:solidFill>
              </a:rPr>
              <a:t>rafinerie</a:t>
            </a:r>
            <a:endParaRPr lang="cs-CZ" b="1" dirty="0" smtClean="0">
              <a:solidFill>
                <a:schemeClr val="dk2"/>
              </a:solidFill>
            </a:endParaRPr>
          </a:p>
          <a:p>
            <a:pPr marL="457200" indent="-279400">
              <a:spcBef>
                <a:spcPts val="600"/>
              </a:spcBef>
              <a:buClr>
                <a:schemeClr val="dk2"/>
              </a:buClr>
              <a:buSzPts val="800"/>
              <a:buFont typeface="Arial"/>
              <a:buChar char="●"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Cash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flow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, finanční náklady zásob, mořské ropy dražší</a:t>
            </a:r>
          </a:p>
        </p:txBody>
      </p:sp>
      <p:sp>
        <p:nvSpPr>
          <p:cNvPr id="1227" name="Google Shape;1227;p105">
            <a:extLst>
              <a:ext uri="{FF2B5EF4-FFF2-40B4-BE49-F238E27FC236}">
                <a16:creationId xmlns:a16="http://schemas.microsoft.com/office/drawing/2014/main" id="{2A6F7BA9-1E57-8AE1-0846-B1D2BF7B0C20}"/>
              </a:ext>
            </a:extLst>
          </p:cNvPr>
          <p:cNvSpPr txBox="1"/>
          <p:nvPr/>
        </p:nvSpPr>
        <p:spPr>
          <a:xfrm>
            <a:off x="1827412" y="358544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Nutná změna struktury strategických zásob ropy </a:t>
            </a:r>
            <a:r>
              <a:rPr lang="en" b="1" dirty="0" smtClean="0">
                <a:solidFill>
                  <a:schemeClr val="dk2"/>
                </a:solidFill>
              </a:rPr>
              <a:t>ČR</a:t>
            </a:r>
            <a:endParaRPr lang="cs-CZ" b="1" dirty="0" smtClean="0">
              <a:solidFill>
                <a:schemeClr val="dk2"/>
              </a:solidFill>
            </a:endParaRPr>
          </a:p>
          <a:p>
            <a:pPr marL="457200" indent="-279400">
              <a:spcBef>
                <a:spcPts val="600"/>
              </a:spcBef>
              <a:buClr>
                <a:schemeClr val="dk2"/>
              </a:buClr>
              <a:buSzPts val="800"/>
              <a:buFont typeface="Arial"/>
              <a:buChar char="●"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Malý manévrovací prostor, mořské ropy dražší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8" name="Google Shape;1228;p105">
            <a:extLst>
              <a:ext uri="{FF2B5EF4-FFF2-40B4-BE49-F238E27FC236}">
                <a16:creationId xmlns:a16="http://schemas.microsoft.com/office/drawing/2014/main" id="{F0B243B3-A539-6975-B226-5003F03D90C4}"/>
              </a:ext>
            </a:extLst>
          </p:cNvPr>
          <p:cNvSpPr txBox="1"/>
          <p:nvPr/>
        </p:nvSpPr>
        <p:spPr>
          <a:xfrm>
            <a:off x="2065190" y="4200534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Úzká spolupráce se SSHR v případě přerušení dodávek </a:t>
            </a:r>
            <a:r>
              <a:rPr lang="sk-SK" b="1" dirty="0" smtClean="0">
                <a:solidFill>
                  <a:schemeClr val="dk2"/>
                </a:solidFill>
              </a:rPr>
              <a:t>ropy</a:t>
            </a:r>
            <a:endParaRPr lang="cs-CZ" b="1" dirty="0" smtClean="0">
              <a:solidFill>
                <a:schemeClr val="dk2"/>
              </a:solidFill>
            </a:endParaRPr>
          </a:p>
          <a:p>
            <a:pPr marL="457200" indent="-279400">
              <a:spcBef>
                <a:spcPts val="600"/>
              </a:spcBef>
              <a:buClr>
                <a:schemeClr val="dk2"/>
              </a:buClr>
              <a:buSzPts val="800"/>
              <a:buFont typeface="Arial"/>
              <a:buChar char="●"/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Zápůjčka ropy a paliv, záměna ropy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" name="Google Shape;1229;p105" descr="Strzałki pagonowe kontur">
            <a:extLst>
              <a:ext uri="{FF2B5EF4-FFF2-40B4-BE49-F238E27FC236}">
                <a16:creationId xmlns:a16="http://schemas.microsoft.com/office/drawing/2014/main" id="{30D2A585-E770-3482-5827-E4D8F1F021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333" y="3560756"/>
            <a:ext cx="425828" cy="42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05" descr="Strzałki pagonowe kontur">
            <a:extLst>
              <a:ext uri="{FF2B5EF4-FFF2-40B4-BE49-F238E27FC236}">
                <a16:creationId xmlns:a16="http://schemas.microsoft.com/office/drawing/2014/main" id="{97DA6A76-728B-8812-CD2A-C153E90E06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796" y="4169674"/>
            <a:ext cx="425828" cy="42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5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ní strana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y podstawowe">
  <a:themeElements>
    <a:clrScheme name="Niestandardowy 2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FF0000"/>
      </a:accent1>
      <a:accent2>
        <a:srgbClr val="FF7F00"/>
      </a:accent2>
      <a:accent3>
        <a:srgbClr val="6C6C6C"/>
      </a:accent3>
      <a:accent4>
        <a:srgbClr val="CBCBD0"/>
      </a:accent4>
      <a:accent5>
        <a:srgbClr val="14A3FF"/>
      </a:accent5>
      <a:accent6>
        <a:srgbClr val="48FF6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743</Words>
  <Application>Microsoft Office PowerPoint</Application>
  <PresentationFormat>On-screen Show (16:9)</PresentationFormat>
  <Paragraphs>201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Arial Narrow</vt:lpstr>
      <vt:lpstr>Simple Light</vt:lpstr>
      <vt:lpstr>Titulní strana</vt:lpstr>
      <vt:lpstr>Slajdy podstawowe</vt:lpstr>
      <vt:lpstr>Přechod na nové ropné směsi v litvínovské rafinérii - výzvy a souvislosti</vt:lpstr>
      <vt:lpstr>NENÍ ROPA JAKO ROPA</vt:lpstr>
      <vt:lpstr>CENY JEDNOTLIVÝCH ROP SE VÝRAZNĚ LIŠÍ</vt:lpstr>
      <vt:lpstr>JIŽ DNES ZPRACOVÁVÁME RŮZNÉ TYPY ROP </vt:lpstr>
      <vt:lpstr>JIŽ V ROCE 2025 DODÁVKY ROPY DO ČR POUZE PŘES TAL-IKL</vt:lpstr>
      <vt:lpstr>NA ZPRACOVÁNÍ NERUSKÝCH ROP JSME SE PEČLIVĚ PŘIPRAVOVALI</vt:lpstr>
      <vt:lpstr>ORLEN Unipetrol JE PŘIPRAVEN V LITVÍNOVĚ ZPRACOVÁVAT NERUSKOU ROPU</vt:lpstr>
      <vt:lpstr>ZAJIŠTĚNÍ NOVÝCH ROP PRO LITVÍNOV JE VÝRAZNĚ NÁROČNĚJŠÍ</vt:lpstr>
      <vt:lpstr>VÝZVY SPOJENÉ S PŘECHODEM NA MOŘSKÉ ROPY</vt:lpstr>
      <vt:lpstr>PŘEDPOKLÁDANÝ ČASOVÝ RÁMEC PŘECHODU NA MOŘSKÉ ROPY</vt:lpstr>
      <vt:lpstr>ZÁVĚREČNÉ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Přechod na nové ropné směsi v litvínovské rafinérii - výzvy a souvislosti</dc:title>
  <dc:creator>Klemt Tomáš (UNP-RPA)</dc:creator>
  <cp:lastModifiedBy>Čunta Maroš (UNP-RPA)</cp:lastModifiedBy>
  <cp:revision>49</cp:revision>
  <dcterms:modified xsi:type="dcterms:W3CDTF">2024-10-30T13:00:56Z</dcterms:modified>
</cp:coreProperties>
</file>