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</p:sldMasterIdLst>
  <p:notesMasterIdLst>
    <p:notesMasterId r:id="rId23"/>
  </p:notesMasterIdLst>
  <p:sldIdLst>
    <p:sldId id="256" r:id="rId6"/>
    <p:sldId id="276" r:id="rId7"/>
    <p:sldId id="285" r:id="rId8"/>
    <p:sldId id="273" r:id="rId9"/>
    <p:sldId id="295" r:id="rId10"/>
    <p:sldId id="286" r:id="rId11"/>
    <p:sldId id="287" r:id="rId12"/>
    <p:sldId id="279" r:id="rId13"/>
    <p:sldId id="281" r:id="rId14"/>
    <p:sldId id="293" r:id="rId15"/>
    <p:sldId id="294" r:id="rId16"/>
    <p:sldId id="297" r:id="rId17"/>
    <p:sldId id="303" r:id="rId18"/>
    <p:sldId id="304" r:id="rId19"/>
    <p:sldId id="288" r:id="rId20"/>
    <p:sldId id="284" r:id="rId21"/>
    <p:sldId id="296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87738" autoAdjust="0"/>
  </p:normalViewPr>
  <p:slideViewPr>
    <p:cSldViewPr snapToGrid="0">
      <p:cViewPr varScale="1">
        <p:scale>
          <a:sx n="68" d="100"/>
          <a:sy n="68" d="100"/>
        </p:scale>
        <p:origin x="60" y="1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a Daniel (228)" userId="49b49418-400d-4f10-a011-900318168f11" providerId="ADAL" clId="{9D671F6A-4B0F-465D-B2BA-1D48B1BB486A}"/>
    <pc:docChg chg="undo redo custSel addSld delSld modSld sldOrd modMainMaster">
      <pc:chgData name="Maxa Daniel (228)" userId="49b49418-400d-4f10-a011-900318168f11" providerId="ADAL" clId="{9D671F6A-4B0F-465D-B2BA-1D48B1BB486A}" dt="2024-10-29T21:32:08.001" v="4687" actId="14100"/>
      <pc:docMkLst>
        <pc:docMk/>
      </pc:docMkLst>
      <pc:sldChg chg="addSp delSp modSp mod setBg modClrScheme chgLayout">
        <pc:chgData name="Maxa Daniel (228)" userId="49b49418-400d-4f10-a011-900318168f11" providerId="ADAL" clId="{9D671F6A-4B0F-465D-B2BA-1D48B1BB486A}" dt="2024-10-29T20:51:41.962" v="4418" actId="207"/>
        <pc:sldMkLst>
          <pc:docMk/>
          <pc:sldMk cId="2354982412" sldId="256"/>
        </pc:sldMkLst>
        <pc:spChg chg="mod ord">
          <ac:chgData name="Maxa Daniel (228)" userId="49b49418-400d-4f10-a011-900318168f11" providerId="ADAL" clId="{9D671F6A-4B0F-465D-B2BA-1D48B1BB486A}" dt="2024-10-29T20:48:49.884" v="4410" actId="700"/>
          <ac:spMkLst>
            <pc:docMk/>
            <pc:sldMk cId="2354982412" sldId="256"/>
            <ac:spMk id="2" creationId="{00000000-0000-0000-0000-000000000000}"/>
          </ac:spMkLst>
        </pc:spChg>
        <pc:spChg chg="add del mod ord">
          <ac:chgData name="Maxa Daniel (228)" userId="49b49418-400d-4f10-a011-900318168f11" providerId="ADAL" clId="{9D671F6A-4B0F-465D-B2BA-1D48B1BB486A}" dt="2024-10-29T20:46:31.301" v="4408" actId="478"/>
          <ac:spMkLst>
            <pc:docMk/>
            <pc:sldMk cId="2354982412" sldId="256"/>
            <ac:spMk id="3" creationId="{22525AFD-C81B-4106-ACF6-CBEE45735D99}"/>
          </ac:spMkLst>
        </pc:spChg>
        <pc:spChg chg="mod">
          <ac:chgData name="Maxa Daniel (228)" userId="49b49418-400d-4f10-a011-900318168f11" providerId="ADAL" clId="{9D671F6A-4B0F-465D-B2BA-1D48B1BB486A}" dt="2024-10-29T20:51:41.962" v="4418" actId="207"/>
          <ac:spMkLst>
            <pc:docMk/>
            <pc:sldMk cId="2354982412" sldId="256"/>
            <ac:spMk id="5" creationId="{E194915B-B08D-4683-B67B-3FF9F8A03D9A}"/>
          </ac:spMkLst>
        </pc:spChg>
        <pc:spChg chg="add del mod ord">
          <ac:chgData name="Maxa Daniel (228)" userId="49b49418-400d-4f10-a011-900318168f11" providerId="ADAL" clId="{9D671F6A-4B0F-465D-B2BA-1D48B1BB486A}" dt="2024-10-29T20:48:49.884" v="4410" actId="700"/>
          <ac:spMkLst>
            <pc:docMk/>
            <pc:sldMk cId="2354982412" sldId="256"/>
            <ac:spMk id="6" creationId="{91490925-01DA-447E-8120-9E24B490396B}"/>
          </ac:spMkLst>
        </pc:spChg>
        <pc:picChg chg="add mod">
          <ac:chgData name="Maxa Daniel (228)" userId="49b49418-400d-4f10-a011-900318168f11" providerId="ADAL" clId="{9D671F6A-4B0F-465D-B2BA-1D48B1BB486A}" dt="2024-10-29T20:51:28.564" v="4417" actId="1076"/>
          <ac:picMkLst>
            <pc:docMk/>
            <pc:sldMk cId="2354982412" sldId="256"/>
            <ac:picMk id="4" creationId="{A220758B-3113-4D08-883C-EE2D1E41AC11}"/>
          </ac:picMkLst>
        </pc:picChg>
      </pc:sldChg>
      <pc:sldChg chg="modSp mod">
        <pc:chgData name="Maxa Daniel (228)" userId="49b49418-400d-4f10-a011-900318168f11" providerId="ADAL" clId="{9D671F6A-4B0F-465D-B2BA-1D48B1BB486A}" dt="2024-10-28T21:55:12.327" v="169" actId="113"/>
        <pc:sldMkLst>
          <pc:docMk/>
          <pc:sldMk cId="1343260880" sldId="273"/>
        </pc:sldMkLst>
        <pc:spChg chg="mod">
          <ac:chgData name="Maxa Daniel (228)" userId="49b49418-400d-4f10-a011-900318168f11" providerId="ADAL" clId="{9D671F6A-4B0F-465D-B2BA-1D48B1BB486A}" dt="2024-10-28T20:42:06.854" v="4" actId="790"/>
          <ac:spMkLst>
            <pc:docMk/>
            <pc:sldMk cId="1343260880" sldId="273"/>
            <ac:spMk id="2" creationId="{00000000-0000-0000-0000-000000000000}"/>
          </ac:spMkLst>
        </pc:spChg>
        <pc:spChg chg="mod">
          <ac:chgData name="Maxa Daniel (228)" userId="49b49418-400d-4f10-a011-900318168f11" providerId="ADAL" clId="{9D671F6A-4B0F-465D-B2BA-1D48B1BB486A}" dt="2024-10-28T20:42:28.499" v="8" actId="6549"/>
          <ac:spMkLst>
            <pc:docMk/>
            <pc:sldMk cId="1343260880" sldId="273"/>
            <ac:spMk id="4" creationId="{C140FB17-F011-413A-A3E2-4891D6DDD2BD}"/>
          </ac:spMkLst>
        </pc:spChg>
        <pc:spChg chg="mod">
          <ac:chgData name="Maxa Daniel (228)" userId="49b49418-400d-4f10-a011-900318168f11" providerId="ADAL" clId="{9D671F6A-4B0F-465D-B2BA-1D48B1BB486A}" dt="2024-10-28T21:55:12.327" v="169" actId="113"/>
          <ac:spMkLst>
            <pc:docMk/>
            <pc:sldMk cId="1343260880" sldId="273"/>
            <ac:spMk id="6" creationId="{D3FE8FCE-4BC7-4636-BC57-7747347470ED}"/>
          </ac:spMkLst>
        </pc:spChg>
        <pc:spChg chg="mod">
          <ac:chgData name="Maxa Daniel (228)" userId="49b49418-400d-4f10-a011-900318168f11" providerId="ADAL" clId="{9D671F6A-4B0F-465D-B2BA-1D48B1BB486A}" dt="2024-10-28T20:42:06.854" v="4" actId="790"/>
          <ac:spMkLst>
            <pc:docMk/>
            <pc:sldMk cId="1343260880" sldId="273"/>
            <ac:spMk id="7" creationId="{B5A2BE57-013F-4089-BB9C-579C74A085A4}"/>
          </ac:spMkLst>
        </pc:spChg>
      </pc:sldChg>
      <pc:sldChg chg="addSp delSp modSp mod ord">
        <pc:chgData name="Maxa Daniel (228)" userId="49b49418-400d-4f10-a011-900318168f11" providerId="ADAL" clId="{9D671F6A-4B0F-465D-B2BA-1D48B1BB486A}" dt="2024-10-29T20:57:09.432" v="4527" actId="1076"/>
        <pc:sldMkLst>
          <pc:docMk/>
          <pc:sldMk cId="93234152" sldId="276"/>
        </pc:sldMkLst>
        <pc:spChg chg="mod">
          <ac:chgData name="Maxa Daniel (228)" userId="49b49418-400d-4f10-a011-900318168f11" providerId="ADAL" clId="{9D671F6A-4B0F-465D-B2BA-1D48B1BB486A}" dt="2024-10-29T20:57:05.144" v="4526" actId="1076"/>
          <ac:spMkLst>
            <pc:docMk/>
            <pc:sldMk cId="93234152" sldId="276"/>
            <ac:spMk id="2" creationId="{00000000-0000-0000-0000-000000000000}"/>
          </ac:spMkLst>
        </pc:spChg>
        <pc:spChg chg="add mod">
          <ac:chgData name="Maxa Daniel (228)" userId="49b49418-400d-4f10-a011-900318168f11" providerId="ADAL" clId="{9D671F6A-4B0F-465D-B2BA-1D48B1BB486A}" dt="2024-10-28T20:42:48.712" v="10"/>
          <ac:spMkLst>
            <pc:docMk/>
            <pc:sldMk cId="93234152" sldId="276"/>
            <ac:spMk id="6" creationId="{35448B2B-E6F0-42FD-A308-CAA2E52A2355}"/>
          </ac:spMkLst>
        </pc:spChg>
        <pc:spChg chg="mod">
          <ac:chgData name="Maxa Daniel (228)" userId="49b49418-400d-4f10-a011-900318168f11" providerId="ADAL" clId="{9D671F6A-4B0F-465D-B2BA-1D48B1BB486A}" dt="2024-10-29T20:57:09.432" v="4527" actId="1076"/>
          <ac:spMkLst>
            <pc:docMk/>
            <pc:sldMk cId="93234152" sldId="276"/>
            <ac:spMk id="28" creationId="{1DF9F9B8-DC06-47FC-B377-53788E82C9C9}"/>
          </ac:spMkLst>
        </pc:spChg>
        <pc:spChg chg="del">
          <ac:chgData name="Maxa Daniel (228)" userId="49b49418-400d-4f10-a011-900318168f11" providerId="ADAL" clId="{9D671F6A-4B0F-465D-B2BA-1D48B1BB486A}" dt="2024-10-28T20:42:47.808" v="9" actId="478"/>
          <ac:spMkLst>
            <pc:docMk/>
            <pc:sldMk cId="93234152" sldId="276"/>
            <ac:spMk id="29" creationId="{D98F27F8-7D0C-4945-8DE9-525FA2EC4463}"/>
          </ac:spMkLst>
        </pc:spChg>
      </pc:sldChg>
      <pc:sldChg chg="addSp delSp modSp del mod">
        <pc:chgData name="Maxa Daniel (228)" userId="49b49418-400d-4f10-a011-900318168f11" providerId="ADAL" clId="{9D671F6A-4B0F-465D-B2BA-1D48B1BB486A}" dt="2024-10-29T17:50:32.841" v="3777" actId="47"/>
        <pc:sldMkLst>
          <pc:docMk/>
          <pc:sldMk cId="850712974" sldId="277"/>
        </pc:sldMkLst>
        <pc:spChg chg="mod">
          <ac:chgData name="Maxa Daniel (228)" userId="49b49418-400d-4f10-a011-900318168f11" providerId="ADAL" clId="{9D671F6A-4B0F-465D-B2BA-1D48B1BB486A}" dt="2024-10-29T11:32:48.472" v="1002" actId="6549"/>
          <ac:spMkLst>
            <pc:docMk/>
            <pc:sldMk cId="850712974" sldId="277"/>
            <ac:spMk id="2" creationId="{00000000-0000-0000-0000-000000000000}"/>
          </ac:spMkLst>
        </pc:spChg>
        <pc:spChg chg="del">
          <ac:chgData name="Maxa Daniel (228)" userId="49b49418-400d-4f10-a011-900318168f11" providerId="ADAL" clId="{9D671F6A-4B0F-465D-B2BA-1D48B1BB486A}" dt="2024-10-28T20:43:22.621" v="19" actId="478"/>
          <ac:spMkLst>
            <pc:docMk/>
            <pc:sldMk cId="850712974" sldId="277"/>
            <ac:spMk id="3" creationId="{9FBF433E-E803-4F32-8E2C-851E4DB316F1}"/>
          </ac:spMkLst>
        </pc:spChg>
        <pc:spChg chg="del mod">
          <ac:chgData name="Maxa Daniel (228)" userId="49b49418-400d-4f10-a011-900318168f11" providerId="ADAL" clId="{9D671F6A-4B0F-465D-B2BA-1D48B1BB486A}" dt="2024-10-29T17:49:24.025" v="3766"/>
          <ac:spMkLst>
            <pc:docMk/>
            <pc:sldMk cId="850712974" sldId="277"/>
            <ac:spMk id="11" creationId="{18DD0F78-FA54-42FF-A2F0-CC5E7386C517}"/>
          </ac:spMkLst>
        </pc:spChg>
        <pc:spChg chg="add mod">
          <ac:chgData name="Maxa Daniel (228)" userId="49b49418-400d-4f10-a011-900318168f11" providerId="ADAL" clId="{9D671F6A-4B0F-465D-B2BA-1D48B1BB486A}" dt="2024-10-28T20:43:23.602" v="20"/>
          <ac:spMkLst>
            <pc:docMk/>
            <pc:sldMk cId="850712974" sldId="277"/>
            <ac:spMk id="13" creationId="{C69CE6CE-EC66-48EC-A571-7417A00CDAF5}"/>
          </ac:spMkLst>
        </pc:spChg>
        <pc:graphicFrameChg chg="del">
          <ac:chgData name="Maxa Daniel (228)" userId="49b49418-400d-4f10-a011-900318168f11" providerId="ADAL" clId="{9D671F6A-4B0F-465D-B2BA-1D48B1BB486A}" dt="2024-10-29T17:48:45.244" v="3759" actId="21"/>
          <ac:graphicFrameMkLst>
            <pc:docMk/>
            <pc:sldMk cId="850712974" sldId="277"/>
            <ac:graphicFrameMk id="5" creationId="{D45AE7CA-BF96-404A-989E-561D50D61D45}"/>
          </ac:graphicFrameMkLst>
        </pc:graphicFrameChg>
      </pc:sldChg>
      <pc:sldChg chg="addSp delSp modSp del mod">
        <pc:chgData name="Maxa Daniel (228)" userId="49b49418-400d-4f10-a011-900318168f11" providerId="ADAL" clId="{9D671F6A-4B0F-465D-B2BA-1D48B1BB486A}" dt="2024-10-29T18:40:06.446" v="4131" actId="47"/>
        <pc:sldMkLst>
          <pc:docMk/>
          <pc:sldMk cId="3618444249" sldId="278"/>
        </pc:sldMkLst>
        <pc:spChg chg="del">
          <ac:chgData name="Maxa Daniel (228)" userId="49b49418-400d-4f10-a011-900318168f11" providerId="ADAL" clId="{9D671F6A-4B0F-465D-B2BA-1D48B1BB486A}" dt="2024-10-28T20:43:52.905" v="27" actId="478"/>
          <ac:spMkLst>
            <pc:docMk/>
            <pc:sldMk cId="3618444249" sldId="278"/>
            <ac:spMk id="3" creationId="{2B4C73C0-9FA5-46F6-94C5-CC0AF64A596C}"/>
          </ac:spMkLst>
        </pc:spChg>
        <pc:spChg chg="add mod">
          <ac:chgData name="Maxa Daniel (228)" userId="49b49418-400d-4f10-a011-900318168f11" providerId="ADAL" clId="{9D671F6A-4B0F-465D-B2BA-1D48B1BB486A}" dt="2024-10-28T20:43:53.801" v="28"/>
          <ac:spMkLst>
            <pc:docMk/>
            <pc:sldMk cId="3618444249" sldId="278"/>
            <ac:spMk id="7" creationId="{E060923A-921D-47FD-986E-CDAFAF557AC5}"/>
          </ac:spMkLst>
        </pc:spChg>
      </pc:sldChg>
      <pc:sldChg chg="addSp delSp modSp mod">
        <pc:chgData name="Maxa Daniel (228)" userId="49b49418-400d-4f10-a011-900318168f11" providerId="ADAL" clId="{9D671F6A-4B0F-465D-B2BA-1D48B1BB486A}" dt="2024-10-29T18:08:54.854" v="3793" actId="14100"/>
        <pc:sldMkLst>
          <pc:docMk/>
          <pc:sldMk cId="3927025240" sldId="279"/>
        </pc:sldMkLst>
        <pc:spChg chg="del">
          <ac:chgData name="Maxa Daniel (228)" userId="49b49418-400d-4f10-a011-900318168f11" providerId="ADAL" clId="{9D671F6A-4B0F-465D-B2BA-1D48B1BB486A}" dt="2024-10-28T20:43:03.412" v="13" actId="478"/>
          <ac:spMkLst>
            <pc:docMk/>
            <pc:sldMk cId="3927025240" sldId="279"/>
            <ac:spMk id="3" creationId="{D99B640A-0DDC-4128-9452-BDC6D2CAF78C}"/>
          </ac:spMkLst>
        </pc:spChg>
        <pc:spChg chg="mod">
          <ac:chgData name="Maxa Daniel (228)" userId="49b49418-400d-4f10-a011-900318168f11" providerId="ADAL" clId="{9D671F6A-4B0F-465D-B2BA-1D48B1BB486A}" dt="2024-10-29T18:08:48.590" v="3792" actId="20577"/>
          <ac:spMkLst>
            <pc:docMk/>
            <pc:sldMk cId="3927025240" sldId="279"/>
            <ac:spMk id="6" creationId="{89770E21-A807-4516-853E-19FDEB9A0C3D}"/>
          </ac:spMkLst>
        </pc:spChg>
        <pc:spChg chg="add mod">
          <ac:chgData name="Maxa Daniel (228)" userId="49b49418-400d-4f10-a011-900318168f11" providerId="ADAL" clId="{9D671F6A-4B0F-465D-B2BA-1D48B1BB486A}" dt="2024-10-28T20:43:04.238" v="14"/>
          <ac:spMkLst>
            <pc:docMk/>
            <pc:sldMk cId="3927025240" sldId="279"/>
            <ac:spMk id="7" creationId="{19EB3F46-7428-4ECC-A803-7BD8F048D134}"/>
          </ac:spMkLst>
        </pc:spChg>
        <pc:graphicFrameChg chg="mod modGraphic">
          <ac:chgData name="Maxa Daniel (228)" userId="49b49418-400d-4f10-a011-900318168f11" providerId="ADAL" clId="{9D671F6A-4B0F-465D-B2BA-1D48B1BB486A}" dt="2024-10-29T18:08:54.854" v="3793" actId="14100"/>
          <ac:graphicFrameMkLst>
            <pc:docMk/>
            <pc:sldMk cId="3927025240" sldId="279"/>
            <ac:graphicFrameMk id="5" creationId="{1CE49B4A-7C01-4EC6-99C4-73DAC70E446E}"/>
          </ac:graphicFrameMkLst>
        </pc:graphicFrameChg>
      </pc:sldChg>
      <pc:sldChg chg="addSp delSp modSp mod">
        <pc:chgData name="Maxa Daniel (228)" userId="49b49418-400d-4f10-a011-900318168f11" providerId="ADAL" clId="{9D671F6A-4B0F-465D-B2BA-1D48B1BB486A}" dt="2024-10-29T18:09:59.184" v="3826" actId="478"/>
        <pc:sldMkLst>
          <pc:docMk/>
          <pc:sldMk cId="2262349787" sldId="281"/>
        </pc:sldMkLst>
        <pc:spChg chg="del">
          <ac:chgData name="Maxa Daniel (228)" userId="49b49418-400d-4f10-a011-900318168f11" providerId="ADAL" clId="{9D671F6A-4B0F-465D-B2BA-1D48B1BB486A}" dt="2024-10-28T20:43:08.906" v="15" actId="478"/>
          <ac:spMkLst>
            <pc:docMk/>
            <pc:sldMk cId="2262349787" sldId="281"/>
            <ac:spMk id="3" creationId="{16ACC768-D9A3-45CA-A42F-A71223264E54}"/>
          </ac:spMkLst>
        </pc:spChg>
        <pc:spChg chg="mod">
          <ac:chgData name="Maxa Daniel (228)" userId="49b49418-400d-4f10-a011-900318168f11" providerId="ADAL" clId="{9D671F6A-4B0F-465D-B2BA-1D48B1BB486A}" dt="2024-10-29T18:09:50.969" v="3825" actId="113"/>
          <ac:spMkLst>
            <pc:docMk/>
            <pc:sldMk cId="2262349787" sldId="281"/>
            <ac:spMk id="5" creationId="{5EDE7421-5F9A-423E-9FD1-8F15A5F08722}"/>
          </ac:spMkLst>
        </pc:spChg>
        <pc:spChg chg="del">
          <ac:chgData name="Maxa Daniel (228)" userId="49b49418-400d-4f10-a011-900318168f11" providerId="ADAL" clId="{9D671F6A-4B0F-465D-B2BA-1D48B1BB486A}" dt="2024-10-29T18:09:59.184" v="3826" actId="478"/>
          <ac:spMkLst>
            <pc:docMk/>
            <pc:sldMk cId="2262349787" sldId="281"/>
            <ac:spMk id="8" creationId="{4F5956CB-E854-435E-89E8-EF6DBB0047D5}"/>
          </ac:spMkLst>
        </pc:spChg>
        <pc:spChg chg="add mod">
          <ac:chgData name="Maxa Daniel (228)" userId="49b49418-400d-4f10-a011-900318168f11" providerId="ADAL" clId="{9D671F6A-4B0F-465D-B2BA-1D48B1BB486A}" dt="2024-10-28T20:43:09.803" v="16"/>
          <ac:spMkLst>
            <pc:docMk/>
            <pc:sldMk cId="2262349787" sldId="281"/>
            <ac:spMk id="9" creationId="{E69D23DB-0172-4D7C-95EC-CA553244264E}"/>
          </ac:spMkLst>
        </pc:spChg>
        <pc:spChg chg="mod">
          <ac:chgData name="Maxa Daniel (228)" userId="49b49418-400d-4f10-a011-900318168f11" providerId="ADAL" clId="{9D671F6A-4B0F-465D-B2BA-1D48B1BB486A}" dt="2024-10-29T18:09:45.983" v="3824" actId="1076"/>
          <ac:spMkLst>
            <pc:docMk/>
            <pc:sldMk cId="2262349787" sldId="281"/>
            <ac:spMk id="28" creationId="{1DF9F9B8-DC06-47FC-B377-53788E82C9C9}"/>
          </ac:spMkLst>
        </pc:spChg>
      </pc:sldChg>
      <pc:sldChg chg="del">
        <pc:chgData name="Maxa Daniel (228)" userId="49b49418-400d-4f10-a011-900318168f11" providerId="ADAL" clId="{9D671F6A-4B0F-465D-B2BA-1D48B1BB486A}" dt="2024-10-29T14:18:16.819" v="1270" actId="47"/>
        <pc:sldMkLst>
          <pc:docMk/>
          <pc:sldMk cId="394833794" sldId="283"/>
        </pc:sldMkLst>
      </pc:sldChg>
      <pc:sldChg chg="addSp delSp modSp mod">
        <pc:chgData name="Maxa Daniel (228)" userId="49b49418-400d-4f10-a011-900318168f11" providerId="ADAL" clId="{9D671F6A-4B0F-465D-B2BA-1D48B1BB486A}" dt="2024-10-29T21:31:50.098" v="4684" actId="1076"/>
        <pc:sldMkLst>
          <pc:docMk/>
          <pc:sldMk cId="780134293" sldId="284"/>
        </pc:sldMkLst>
        <pc:spChg chg="del">
          <ac:chgData name="Maxa Daniel (228)" userId="49b49418-400d-4f10-a011-900318168f11" providerId="ADAL" clId="{9D671F6A-4B0F-465D-B2BA-1D48B1BB486A}" dt="2024-10-28T20:44:06.125" v="29" actId="478"/>
          <ac:spMkLst>
            <pc:docMk/>
            <pc:sldMk cId="780134293" sldId="284"/>
            <ac:spMk id="3" creationId="{4D3DFC33-CCE1-4E1F-8561-BFB89E4ADF34}"/>
          </ac:spMkLst>
        </pc:spChg>
        <pc:spChg chg="mod">
          <ac:chgData name="Maxa Daniel (228)" userId="49b49418-400d-4f10-a011-900318168f11" providerId="ADAL" clId="{9D671F6A-4B0F-465D-B2BA-1D48B1BB486A}" dt="2024-10-29T21:31:50.098" v="4684" actId="1076"/>
          <ac:spMkLst>
            <pc:docMk/>
            <pc:sldMk cId="780134293" sldId="284"/>
            <ac:spMk id="4" creationId="{EF55889F-78D3-44E7-B87A-D588D880F6A7}"/>
          </ac:spMkLst>
        </pc:spChg>
        <pc:spChg chg="mod">
          <ac:chgData name="Maxa Daniel (228)" userId="49b49418-400d-4f10-a011-900318168f11" providerId="ADAL" clId="{9D671F6A-4B0F-465D-B2BA-1D48B1BB486A}" dt="2024-10-29T18:42:23.814" v="4150" actId="1076"/>
          <ac:spMkLst>
            <pc:docMk/>
            <pc:sldMk cId="780134293" sldId="284"/>
            <ac:spMk id="7" creationId="{9C52D8EF-B1FF-4764-B6AE-CFB288549CA4}"/>
          </ac:spMkLst>
        </pc:spChg>
        <pc:spChg chg="add mod">
          <ac:chgData name="Maxa Daniel (228)" userId="49b49418-400d-4f10-a011-900318168f11" providerId="ADAL" clId="{9D671F6A-4B0F-465D-B2BA-1D48B1BB486A}" dt="2024-10-28T20:44:06.980" v="30"/>
          <ac:spMkLst>
            <pc:docMk/>
            <pc:sldMk cId="780134293" sldId="284"/>
            <ac:spMk id="8" creationId="{244D7945-F038-4A70-B8C3-1CCEAB18EED0}"/>
          </ac:spMkLst>
        </pc:spChg>
        <pc:spChg chg="mod">
          <ac:chgData name="Maxa Daniel (228)" userId="49b49418-400d-4f10-a011-900318168f11" providerId="ADAL" clId="{9D671F6A-4B0F-465D-B2BA-1D48B1BB486A}" dt="2024-10-29T13:19:40.385" v="1032" actId="20577"/>
          <ac:spMkLst>
            <pc:docMk/>
            <pc:sldMk cId="780134293" sldId="284"/>
            <ac:spMk id="28" creationId="{1DF9F9B8-DC06-47FC-B377-53788E82C9C9}"/>
          </ac:spMkLst>
        </pc:spChg>
        <pc:graphicFrameChg chg="mod modGraphic">
          <ac:chgData name="Maxa Daniel (228)" userId="49b49418-400d-4f10-a011-900318168f11" providerId="ADAL" clId="{9D671F6A-4B0F-465D-B2BA-1D48B1BB486A}" dt="2024-10-29T18:42:10.502" v="4148" actId="14100"/>
          <ac:graphicFrameMkLst>
            <pc:docMk/>
            <pc:sldMk cId="780134293" sldId="284"/>
            <ac:graphicFrameMk id="6" creationId="{1F95200C-7C05-4508-A248-81E9668C1C36}"/>
          </ac:graphicFrameMkLst>
        </pc:graphicFrameChg>
      </pc:sldChg>
      <pc:sldChg chg="addSp delSp modSp mod ord">
        <pc:chgData name="Maxa Daniel (228)" userId="49b49418-400d-4f10-a011-900318168f11" providerId="ADAL" clId="{9D671F6A-4B0F-465D-B2BA-1D48B1BB486A}" dt="2024-10-29T21:22:43.326" v="4653" actId="27918"/>
        <pc:sldMkLst>
          <pc:docMk/>
          <pc:sldMk cId="3967173762" sldId="285"/>
        </pc:sldMkLst>
        <pc:spChg chg="mod">
          <ac:chgData name="Maxa Daniel (228)" userId="49b49418-400d-4f10-a011-900318168f11" providerId="ADAL" clId="{9D671F6A-4B0F-465D-B2BA-1D48B1BB486A}" dt="2024-10-29T14:02:39.838" v="1200" actId="14100"/>
          <ac:spMkLst>
            <pc:docMk/>
            <pc:sldMk cId="3967173762" sldId="285"/>
            <ac:spMk id="2" creationId="{00000000-0000-0000-0000-000000000000}"/>
          </ac:spMkLst>
        </pc:spChg>
        <pc:spChg chg="mod">
          <ac:chgData name="Maxa Daniel (228)" userId="49b49418-400d-4f10-a011-900318168f11" providerId="ADAL" clId="{9D671F6A-4B0F-465D-B2BA-1D48B1BB486A}" dt="2024-10-29T18:46:15.892" v="4190" actId="20577"/>
          <ac:spMkLst>
            <pc:docMk/>
            <pc:sldMk cId="3967173762" sldId="285"/>
            <ac:spMk id="7" creationId="{2F48D904-934C-47F9-93F5-5F1F79F9B593}"/>
          </ac:spMkLst>
        </pc:spChg>
        <pc:spChg chg="add mod">
          <ac:chgData name="Maxa Daniel (228)" userId="49b49418-400d-4f10-a011-900318168f11" providerId="ADAL" clId="{9D671F6A-4B0F-465D-B2BA-1D48B1BB486A}" dt="2024-10-28T20:42:56.667" v="12"/>
          <ac:spMkLst>
            <pc:docMk/>
            <pc:sldMk cId="3967173762" sldId="285"/>
            <ac:spMk id="9" creationId="{9BE3895F-1946-428C-A1B0-E67F9E3FC2E1}"/>
          </ac:spMkLst>
        </pc:spChg>
        <pc:spChg chg="del">
          <ac:chgData name="Maxa Daniel (228)" userId="49b49418-400d-4f10-a011-900318168f11" providerId="ADAL" clId="{9D671F6A-4B0F-465D-B2BA-1D48B1BB486A}" dt="2024-10-28T20:42:55.761" v="11" actId="478"/>
          <ac:spMkLst>
            <pc:docMk/>
            <pc:sldMk cId="3967173762" sldId="285"/>
            <ac:spMk id="29" creationId="{D98F27F8-7D0C-4945-8DE9-525FA2EC4463}"/>
          </ac:spMkLst>
        </pc:spChg>
        <pc:graphicFrameChg chg="add mod">
          <ac:chgData name="Maxa Daniel (228)" userId="49b49418-400d-4f10-a011-900318168f11" providerId="ADAL" clId="{9D671F6A-4B0F-465D-B2BA-1D48B1BB486A}" dt="2024-10-29T14:02:55.901" v="1204" actId="14100"/>
          <ac:graphicFrameMkLst>
            <pc:docMk/>
            <pc:sldMk cId="3967173762" sldId="285"/>
            <ac:graphicFrameMk id="10" creationId="{B0134130-75BE-421B-BA9F-D1034D801869}"/>
          </ac:graphicFrameMkLst>
        </pc:graphicFrameChg>
        <pc:picChg chg="del">
          <ac:chgData name="Maxa Daniel (228)" userId="49b49418-400d-4f10-a011-900318168f11" providerId="ADAL" clId="{9D671F6A-4B0F-465D-B2BA-1D48B1BB486A}" dt="2024-10-29T11:26:50.478" v="842" actId="478"/>
          <ac:picMkLst>
            <pc:docMk/>
            <pc:sldMk cId="3967173762" sldId="285"/>
            <ac:picMk id="4" creationId="{18EFA07E-4F2F-4755-B41C-3F67F7829CA2}"/>
          </ac:picMkLst>
        </pc:picChg>
        <pc:picChg chg="del">
          <ac:chgData name="Maxa Daniel (228)" userId="49b49418-400d-4f10-a011-900318168f11" providerId="ADAL" clId="{9D671F6A-4B0F-465D-B2BA-1D48B1BB486A}" dt="2024-10-29T11:26:54.576" v="844" actId="478"/>
          <ac:picMkLst>
            <pc:docMk/>
            <pc:sldMk cId="3967173762" sldId="285"/>
            <ac:picMk id="6" creationId="{8177EE49-2101-49C4-A8F4-9EE199A1263C}"/>
          </ac:picMkLst>
        </pc:picChg>
        <pc:picChg chg="del">
          <ac:chgData name="Maxa Daniel (228)" userId="49b49418-400d-4f10-a011-900318168f11" providerId="ADAL" clId="{9D671F6A-4B0F-465D-B2BA-1D48B1BB486A}" dt="2024-10-29T11:26:52.487" v="843" actId="478"/>
          <ac:picMkLst>
            <pc:docMk/>
            <pc:sldMk cId="3967173762" sldId="285"/>
            <ac:picMk id="8" creationId="{1A5E7246-4B33-43DC-9790-71A4C140E571}"/>
          </ac:picMkLst>
        </pc:picChg>
      </pc:sldChg>
      <pc:sldChg chg="addSp delSp modSp mod ord">
        <pc:chgData name="Maxa Daniel (228)" userId="49b49418-400d-4f10-a011-900318168f11" providerId="ADAL" clId="{9D671F6A-4B0F-465D-B2BA-1D48B1BB486A}" dt="2024-10-29T21:07:32.412" v="4594"/>
        <pc:sldMkLst>
          <pc:docMk/>
          <pc:sldMk cId="1481317109" sldId="286"/>
        </pc:sldMkLst>
        <pc:spChg chg="mod">
          <ac:chgData name="Maxa Daniel (228)" userId="49b49418-400d-4f10-a011-900318168f11" providerId="ADAL" clId="{9D671F6A-4B0F-465D-B2BA-1D48B1BB486A}" dt="2024-10-29T21:06:55.350" v="4592" actId="1076"/>
          <ac:spMkLst>
            <pc:docMk/>
            <pc:sldMk cId="1481317109" sldId="286"/>
            <ac:spMk id="2" creationId="{00000000-0000-0000-0000-000000000000}"/>
          </ac:spMkLst>
        </pc:spChg>
        <pc:spChg chg="del">
          <ac:chgData name="Maxa Daniel (228)" userId="49b49418-400d-4f10-a011-900318168f11" providerId="ADAL" clId="{9D671F6A-4B0F-465D-B2BA-1D48B1BB486A}" dt="2024-10-28T20:44:13.072" v="31" actId="478"/>
          <ac:spMkLst>
            <pc:docMk/>
            <pc:sldMk cId="1481317109" sldId="286"/>
            <ac:spMk id="3" creationId="{4D3DFC33-CCE1-4E1F-8561-BFB89E4ADF34}"/>
          </ac:spMkLst>
        </pc:spChg>
        <pc:spChg chg="mod">
          <ac:chgData name="Maxa Daniel (228)" userId="49b49418-400d-4f10-a011-900318168f11" providerId="ADAL" clId="{9D671F6A-4B0F-465D-B2BA-1D48B1BB486A}" dt="2024-10-29T21:06:43.733" v="4590" actId="179"/>
          <ac:spMkLst>
            <pc:docMk/>
            <pc:sldMk cId="1481317109" sldId="286"/>
            <ac:spMk id="6" creationId="{F85E9CB3-2C8C-4051-A1EF-4DD40071A3F6}"/>
          </ac:spMkLst>
        </pc:spChg>
        <pc:spChg chg="add mod">
          <ac:chgData name="Maxa Daniel (228)" userId="49b49418-400d-4f10-a011-900318168f11" providerId="ADAL" clId="{9D671F6A-4B0F-465D-B2BA-1D48B1BB486A}" dt="2024-10-28T20:44:13.961" v="32"/>
          <ac:spMkLst>
            <pc:docMk/>
            <pc:sldMk cId="1481317109" sldId="286"/>
            <ac:spMk id="7" creationId="{66447B6F-9FEF-4438-A661-8993600F8539}"/>
          </ac:spMkLst>
        </pc:spChg>
        <pc:spChg chg="mod">
          <ac:chgData name="Maxa Daniel (228)" userId="49b49418-400d-4f10-a011-900318168f11" providerId="ADAL" clId="{9D671F6A-4B0F-465D-B2BA-1D48B1BB486A}" dt="2024-10-29T21:06:36.822" v="4589" actId="179"/>
          <ac:spMkLst>
            <pc:docMk/>
            <pc:sldMk cId="1481317109" sldId="286"/>
            <ac:spMk id="28" creationId="{1DF9F9B8-DC06-47FC-B377-53788E82C9C9}"/>
          </ac:spMkLst>
        </pc:spChg>
      </pc:sldChg>
      <pc:sldChg chg="modSp mod">
        <pc:chgData name="Maxa Daniel (228)" userId="49b49418-400d-4f10-a011-900318168f11" providerId="ADAL" clId="{9D671F6A-4B0F-465D-B2BA-1D48B1BB486A}" dt="2024-10-29T18:08:30.214" v="3789" actId="1076"/>
        <pc:sldMkLst>
          <pc:docMk/>
          <pc:sldMk cId="663515555" sldId="287"/>
        </pc:sldMkLst>
        <pc:spChg chg="mod">
          <ac:chgData name="Maxa Daniel (228)" userId="49b49418-400d-4f10-a011-900318168f11" providerId="ADAL" clId="{9D671F6A-4B0F-465D-B2BA-1D48B1BB486A}" dt="2024-10-29T18:08:17.040" v="3787" actId="115"/>
          <ac:spMkLst>
            <pc:docMk/>
            <pc:sldMk cId="663515555" sldId="287"/>
            <ac:spMk id="2" creationId="{00000000-0000-0000-0000-000000000000}"/>
          </ac:spMkLst>
        </pc:spChg>
        <pc:spChg chg="mod">
          <ac:chgData name="Maxa Daniel (228)" userId="49b49418-400d-4f10-a011-900318168f11" providerId="ADAL" clId="{9D671F6A-4B0F-465D-B2BA-1D48B1BB486A}" dt="2024-10-29T18:08:30.214" v="3789" actId="1076"/>
          <ac:spMkLst>
            <pc:docMk/>
            <pc:sldMk cId="663515555" sldId="287"/>
            <ac:spMk id="3" creationId="{21497F31-DD5C-EE53-02EA-A472D62865FC}"/>
          </ac:spMkLst>
        </pc:spChg>
        <pc:graphicFrameChg chg="mod modGraphic">
          <ac:chgData name="Maxa Daniel (228)" userId="49b49418-400d-4f10-a011-900318168f11" providerId="ADAL" clId="{9D671F6A-4B0F-465D-B2BA-1D48B1BB486A}" dt="2024-10-29T18:08:10.790" v="3786" actId="1076"/>
          <ac:graphicFrameMkLst>
            <pc:docMk/>
            <pc:sldMk cId="663515555" sldId="287"/>
            <ac:graphicFrameMk id="4" creationId="{D0DF4F86-C141-6648-4C15-385B867668AF}"/>
          </ac:graphicFrameMkLst>
        </pc:graphicFrameChg>
      </pc:sldChg>
      <pc:sldChg chg="addSp delSp modSp mod">
        <pc:chgData name="Maxa Daniel (228)" userId="49b49418-400d-4f10-a011-900318168f11" providerId="ADAL" clId="{9D671F6A-4B0F-465D-B2BA-1D48B1BB486A}" dt="2024-10-29T21:31:36.916" v="4682" actId="1076"/>
        <pc:sldMkLst>
          <pc:docMk/>
          <pc:sldMk cId="1342945268" sldId="288"/>
        </pc:sldMkLst>
        <pc:spChg chg="mod">
          <ac:chgData name="Maxa Daniel (228)" userId="49b49418-400d-4f10-a011-900318168f11" providerId="ADAL" clId="{9D671F6A-4B0F-465D-B2BA-1D48B1BB486A}" dt="2024-10-29T14:19:50.326" v="1271" actId="14100"/>
          <ac:spMkLst>
            <pc:docMk/>
            <pc:sldMk cId="1342945268" sldId="288"/>
            <ac:spMk id="2" creationId="{00000000-0000-0000-0000-000000000000}"/>
          </ac:spMkLst>
        </pc:spChg>
        <pc:spChg chg="del">
          <ac:chgData name="Maxa Daniel (228)" userId="49b49418-400d-4f10-a011-900318168f11" providerId="ADAL" clId="{9D671F6A-4B0F-465D-B2BA-1D48B1BB486A}" dt="2024-10-29T21:31:00.168" v="4677" actId="478"/>
          <ac:spMkLst>
            <pc:docMk/>
            <pc:sldMk cId="1342945268" sldId="288"/>
            <ac:spMk id="4" creationId="{DF80B8F6-1718-4E32-B668-46CFE2358C75}"/>
          </ac:spMkLst>
        </pc:spChg>
        <pc:spChg chg="add mod">
          <ac:chgData name="Maxa Daniel (228)" userId="49b49418-400d-4f10-a011-900318168f11" providerId="ADAL" clId="{9D671F6A-4B0F-465D-B2BA-1D48B1BB486A}" dt="2024-10-29T21:31:36.916" v="4682" actId="1076"/>
          <ac:spMkLst>
            <pc:docMk/>
            <pc:sldMk cId="1342945268" sldId="288"/>
            <ac:spMk id="7" creationId="{D67E7FCD-688B-4391-A891-375C547657DE}"/>
          </ac:spMkLst>
        </pc:spChg>
        <pc:picChg chg="mod">
          <ac:chgData name="Maxa Daniel (228)" userId="49b49418-400d-4f10-a011-900318168f11" providerId="ADAL" clId="{9D671F6A-4B0F-465D-B2BA-1D48B1BB486A}" dt="2024-10-29T14:19:52.262" v="1272" actId="1076"/>
          <ac:picMkLst>
            <pc:docMk/>
            <pc:sldMk cId="1342945268" sldId="288"/>
            <ac:picMk id="8" creationId="{F5F4745C-94F1-4C9A-80EB-6EF0559F2A21}"/>
          </ac:picMkLst>
        </pc:picChg>
      </pc:sldChg>
      <pc:sldChg chg="addSp delSp modSp del mod">
        <pc:chgData name="Maxa Daniel (228)" userId="49b49418-400d-4f10-a011-900318168f11" providerId="ADAL" clId="{9D671F6A-4B0F-465D-B2BA-1D48B1BB486A}" dt="2024-10-29T17:50:34.691" v="3778" actId="47"/>
        <pc:sldMkLst>
          <pc:docMk/>
          <pc:sldMk cId="3558762576" sldId="289"/>
        </pc:sldMkLst>
        <pc:spChg chg="del">
          <ac:chgData name="Maxa Daniel (228)" userId="49b49418-400d-4f10-a011-900318168f11" providerId="ADAL" clId="{9D671F6A-4B0F-465D-B2BA-1D48B1BB486A}" dt="2024-10-28T20:43:28.832" v="21" actId="478"/>
          <ac:spMkLst>
            <pc:docMk/>
            <pc:sldMk cId="3558762576" sldId="289"/>
            <ac:spMk id="3" creationId="{9FBF433E-E803-4F32-8E2C-851E4DB316F1}"/>
          </ac:spMkLst>
        </pc:spChg>
        <pc:spChg chg="add mod">
          <ac:chgData name="Maxa Daniel (228)" userId="49b49418-400d-4f10-a011-900318168f11" providerId="ADAL" clId="{9D671F6A-4B0F-465D-B2BA-1D48B1BB486A}" dt="2024-10-28T20:43:29.665" v="22"/>
          <ac:spMkLst>
            <pc:docMk/>
            <pc:sldMk cId="3558762576" sldId="289"/>
            <ac:spMk id="12" creationId="{9E66069B-1127-41A2-85CA-051B0006FC2D}"/>
          </ac:spMkLst>
        </pc:spChg>
      </pc:sldChg>
      <pc:sldChg chg="addSp delSp modSp del mod">
        <pc:chgData name="Maxa Daniel (228)" userId="49b49418-400d-4f10-a011-900318168f11" providerId="ADAL" clId="{9D671F6A-4B0F-465D-B2BA-1D48B1BB486A}" dt="2024-10-29T17:44:23.570" v="3706" actId="47"/>
        <pc:sldMkLst>
          <pc:docMk/>
          <pc:sldMk cId="1027004828" sldId="291"/>
        </pc:sldMkLst>
        <pc:spChg chg="del">
          <ac:chgData name="Maxa Daniel (228)" userId="49b49418-400d-4f10-a011-900318168f11" providerId="ADAL" clId="{9D671F6A-4B0F-465D-B2BA-1D48B1BB486A}" dt="2024-10-28T20:43:15.442" v="17" actId="478"/>
          <ac:spMkLst>
            <pc:docMk/>
            <pc:sldMk cId="1027004828" sldId="291"/>
            <ac:spMk id="3" creationId="{9FBF433E-E803-4F32-8E2C-851E4DB316F1}"/>
          </ac:spMkLst>
        </pc:spChg>
        <pc:spChg chg="add mod">
          <ac:chgData name="Maxa Daniel (228)" userId="49b49418-400d-4f10-a011-900318168f11" providerId="ADAL" clId="{9D671F6A-4B0F-465D-B2BA-1D48B1BB486A}" dt="2024-10-28T20:43:16.450" v="18"/>
          <ac:spMkLst>
            <pc:docMk/>
            <pc:sldMk cId="1027004828" sldId="291"/>
            <ac:spMk id="10" creationId="{354258BC-7D41-49DE-9A1C-A28B634ED1D5}"/>
          </ac:spMkLst>
        </pc:spChg>
      </pc:sldChg>
      <pc:sldChg chg="addSp delSp modSp del mod">
        <pc:chgData name="Maxa Daniel (228)" userId="49b49418-400d-4f10-a011-900318168f11" providerId="ADAL" clId="{9D671F6A-4B0F-465D-B2BA-1D48B1BB486A}" dt="2024-10-29T14:14:36.461" v="1208" actId="2696"/>
        <pc:sldMkLst>
          <pc:docMk/>
          <pc:sldMk cId="3620304372" sldId="292"/>
        </pc:sldMkLst>
        <pc:spChg chg="del">
          <ac:chgData name="Maxa Daniel (228)" userId="49b49418-400d-4f10-a011-900318168f11" providerId="ADAL" clId="{9D671F6A-4B0F-465D-B2BA-1D48B1BB486A}" dt="2024-10-28T20:44:20.766" v="33" actId="478"/>
          <ac:spMkLst>
            <pc:docMk/>
            <pc:sldMk cId="3620304372" sldId="292"/>
            <ac:spMk id="3" creationId="{4D3DFC33-CCE1-4E1F-8561-BFB89E4ADF34}"/>
          </ac:spMkLst>
        </pc:spChg>
        <pc:spChg chg="add mod">
          <ac:chgData name="Maxa Daniel (228)" userId="49b49418-400d-4f10-a011-900318168f11" providerId="ADAL" clId="{9D671F6A-4B0F-465D-B2BA-1D48B1BB486A}" dt="2024-10-28T20:44:21.571" v="34"/>
          <ac:spMkLst>
            <pc:docMk/>
            <pc:sldMk cId="3620304372" sldId="292"/>
            <ac:spMk id="6" creationId="{79D2DC39-FB09-43DC-90F4-A736C8117616}"/>
          </ac:spMkLst>
        </pc:spChg>
        <pc:spChg chg="mod">
          <ac:chgData name="Maxa Daniel (228)" userId="49b49418-400d-4f10-a011-900318168f11" providerId="ADAL" clId="{9D671F6A-4B0F-465D-B2BA-1D48B1BB486A}" dt="2024-10-29T14:14:17.324" v="1207" actId="6549"/>
          <ac:spMkLst>
            <pc:docMk/>
            <pc:sldMk cId="3620304372" sldId="292"/>
            <ac:spMk id="28" creationId="{1DF9F9B8-DC06-47FC-B377-53788E82C9C9}"/>
          </ac:spMkLst>
        </pc:spChg>
      </pc:sldChg>
      <pc:sldChg chg="addSp delSp modSp add del mod">
        <pc:chgData name="Maxa Daniel (228)" userId="49b49418-400d-4f10-a011-900318168f11" providerId="ADAL" clId="{9D671F6A-4B0F-465D-B2BA-1D48B1BB486A}" dt="2024-10-29T18:21:33.768" v="4126" actId="20577"/>
        <pc:sldMkLst>
          <pc:docMk/>
          <pc:sldMk cId="2787564832" sldId="293"/>
        </pc:sldMkLst>
        <pc:spChg chg="mod">
          <ac:chgData name="Maxa Daniel (228)" userId="49b49418-400d-4f10-a011-900318168f11" providerId="ADAL" clId="{9D671F6A-4B0F-465D-B2BA-1D48B1BB486A}" dt="2024-10-29T18:21:33.768" v="4126" actId="20577"/>
          <ac:spMkLst>
            <pc:docMk/>
            <pc:sldMk cId="2787564832" sldId="293"/>
            <ac:spMk id="2" creationId="{00000000-0000-0000-0000-000000000000}"/>
          </ac:spMkLst>
        </pc:spChg>
        <pc:spChg chg="del">
          <ac:chgData name="Maxa Daniel (228)" userId="49b49418-400d-4f10-a011-900318168f11" providerId="ADAL" clId="{9D671F6A-4B0F-465D-B2BA-1D48B1BB486A}" dt="2024-10-28T20:43:36.271" v="23" actId="478"/>
          <ac:spMkLst>
            <pc:docMk/>
            <pc:sldMk cId="2787564832" sldId="293"/>
            <ac:spMk id="3" creationId="{2B4C73C0-9FA5-46F6-94C5-CC0AF64A596C}"/>
          </ac:spMkLst>
        </pc:spChg>
        <pc:spChg chg="add mod">
          <ac:chgData name="Maxa Daniel (228)" userId="49b49418-400d-4f10-a011-900318168f11" providerId="ADAL" clId="{9D671F6A-4B0F-465D-B2BA-1D48B1BB486A}" dt="2024-10-28T20:43:37.485" v="24"/>
          <ac:spMkLst>
            <pc:docMk/>
            <pc:sldMk cId="2787564832" sldId="293"/>
            <ac:spMk id="7" creationId="{B3B462B5-C692-4628-A7A0-FA0E6E781681}"/>
          </ac:spMkLst>
        </pc:spChg>
        <pc:spChg chg="add mod">
          <ac:chgData name="Maxa Daniel (228)" userId="49b49418-400d-4f10-a011-900318168f11" providerId="ADAL" clId="{9D671F6A-4B0F-465D-B2BA-1D48B1BB486A}" dt="2024-10-29T18:21:26.754" v="4115" actId="113"/>
          <ac:spMkLst>
            <pc:docMk/>
            <pc:sldMk cId="2787564832" sldId="293"/>
            <ac:spMk id="9" creationId="{3356F195-F299-4074-8B73-B31A6E925F33}"/>
          </ac:spMkLst>
        </pc:spChg>
        <pc:spChg chg="mod">
          <ac:chgData name="Maxa Daniel (228)" userId="49b49418-400d-4f10-a011-900318168f11" providerId="ADAL" clId="{9D671F6A-4B0F-465D-B2BA-1D48B1BB486A}" dt="2024-10-29T18:21:29.786" v="4116" actId="113"/>
          <ac:spMkLst>
            <pc:docMk/>
            <pc:sldMk cId="2787564832" sldId="293"/>
            <ac:spMk id="28" creationId="{1DF9F9B8-DC06-47FC-B377-53788E82C9C9}"/>
          </ac:spMkLst>
        </pc:spChg>
        <pc:picChg chg="mod">
          <ac:chgData name="Maxa Daniel (228)" userId="49b49418-400d-4f10-a011-900318168f11" providerId="ADAL" clId="{9D671F6A-4B0F-465D-B2BA-1D48B1BB486A}" dt="2024-10-29T18:12:53.897" v="3837" actId="1076"/>
          <ac:picMkLst>
            <pc:docMk/>
            <pc:sldMk cId="2787564832" sldId="293"/>
            <ac:picMk id="6" creationId="{630399EB-7190-109C-82BC-3606454E60E9}"/>
          </ac:picMkLst>
        </pc:picChg>
        <pc:picChg chg="add del mod">
          <ac:chgData name="Maxa Daniel (228)" userId="49b49418-400d-4f10-a011-900318168f11" providerId="ADAL" clId="{9D671F6A-4B0F-465D-B2BA-1D48B1BB486A}" dt="2024-10-29T18:15:01.357" v="3936"/>
          <ac:picMkLst>
            <pc:docMk/>
            <pc:sldMk cId="2787564832" sldId="293"/>
            <ac:picMk id="8" creationId="{6C89780E-B963-4F88-87E9-31DA9FC47505}"/>
          </ac:picMkLst>
        </pc:picChg>
      </pc:sldChg>
      <pc:sldChg chg="addSp delSp modSp mod">
        <pc:chgData name="Maxa Daniel (228)" userId="49b49418-400d-4f10-a011-900318168f11" providerId="ADAL" clId="{9D671F6A-4B0F-465D-B2BA-1D48B1BB486A}" dt="2024-10-29T21:32:08.001" v="4687" actId="14100"/>
        <pc:sldMkLst>
          <pc:docMk/>
          <pc:sldMk cId="1296336172" sldId="294"/>
        </pc:sldMkLst>
        <pc:spChg chg="mod">
          <ac:chgData name="Maxa Daniel (228)" userId="49b49418-400d-4f10-a011-900318168f11" providerId="ADAL" clId="{9D671F6A-4B0F-465D-B2BA-1D48B1BB486A}" dt="2024-10-29T18:23:34.978" v="4130" actId="1076"/>
          <ac:spMkLst>
            <pc:docMk/>
            <pc:sldMk cId="1296336172" sldId="294"/>
            <ac:spMk id="2" creationId="{00000000-0000-0000-0000-000000000000}"/>
          </ac:spMkLst>
        </pc:spChg>
        <pc:spChg chg="del">
          <ac:chgData name="Maxa Daniel (228)" userId="49b49418-400d-4f10-a011-900318168f11" providerId="ADAL" clId="{9D671F6A-4B0F-465D-B2BA-1D48B1BB486A}" dt="2024-10-28T20:43:45.522" v="25" actId="478"/>
          <ac:spMkLst>
            <pc:docMk/>
            <pc:sldMk cId="1296336172" sldId="294"/>
            <ac:spMk id="3" creationId="{2B4C73C0-9FA5-46F6-94C5-CC0AF64A596C}"/>
          </ac:spMkLst>
        </pc:spChg>
        <pc:spChg chg="mod">
          <ac:chgData name="Maxa Daniel (228)" userId="49b49418-400d-4f10-a011-900318168f11" providerId="ADAL" clId="{9D671F6A-4B0F-465D-B2BA-1D48B1BB486A}" dt="2024-10-29T21:32:00.674" v="4686" actId="1076"/>
          <ac:spMkLst>
            <pc:docMk/>
            <pc:sldMk cId="1296336172" sldId="294"/>
            <ac:spMk id="4" creationId="{9B63FB1E-ED38-4886-9703-01DD61C17B32}"/>
          </ac:spMkLst>
        </pc:spChg>
        <pc:spChg chg="add mod">
          <ac:chgData name="Maxa Daniel (228)" userId="49b49418-400d-4f10-a011-900318168f11" providerId="ADAL" clId="{9D671F6A-4B0F-465D-B2BA-1D48B1BB486A}" dt="2024-10-28T20:43:46.568" v="26"/>
          <ac:spMkLst>
            <pc:docMk/>
            <pc:sldMk cId="1296336172" sldId="294"/>
            <ac:spMk id="7" creationId="{D3773EC0-EA17-42FD-BFE3-E3800F01233D}"/>
          </ac:spMkLst>
        </pc:spChg>
        <pc:spChg chg="mod">
          <ac:chgData name="Maxa Daniel (228)" userId="49b49418-400d-4f10-a011-900318168f11" providerId="ADAL" clId="{9D671F6A-4B0F-465D-B2BA-1D48B1BB486A}" dt="2024-10-29T21:32:08.001" v="4687" actId="14100"/>
          <ac:spMkLst>
            <pc:docMk/>
            <pc:sldMk cId="1296336172" sldId="294"/>
            <ac:spMk id="8" creationId="{9EF61D3E-173B-6607-06E8-29945A0DF86D}"/>
          </ac:spMkLst>
        </pc:spChg>
      </pc:sldChg>
      <pc:sldChg chg="addSp delSp modSp add mod">
        <pc:chgData name="Maxa Daniel (228)" userId="49b49418-400d-4f10-a011-900318168f11" providerId="ADAL" clId="{9D671F6A-4B0F-465D-B2BA-1D48B1BB486A}" dt="2024-10-29T11:35:25.868" v="1003" actId="1076"/>
        <pc:sldMkLst>
          <pc:docMk/>
          <pc:sldMk cId="4192651675" sldId="295"/>
        </pc:sldMkLst>
        <pc:spChg chg="del">
          <ac:chgData name="Maxa Daniel (228)" userId="49b49418-400d-4f10-a011-900318168f11" providerId="ADAL" clId="{9D671F6A-4B0F-465D-B2BA-1D48B1BB486A}" dt="2024-10-28T20:47:01.664" v="36" actId="478"/>
          <ac:spMkLst>
            <pc:docMk/>
            <pc:sldMk cId="4192651675" sldId="295"/>
            <ac:spMk id="2" creationId="{00000000-0000-0000-0000-000000000000}"/>
          </ac:spMkLst>
        </pc:spChg>
        <pc:spChg chg="mod">
          <ac:chgData name="Maxa Daniel (228)" userId="49b49418-400d-4f10-a011-900318168f11" providerId="ADAL" clId="{9D671F6A-4B0F-465D-B2BA-1D48B1BB486A}" dt="2024-10-28T22:05:27.805" v="170" actId="1076"/>
          <ac:spMkLst>
            <pc:docMk/>
            <pc:sldMk cId="4192651675" sldId="295"/>
            <ac:spMk id="4" creationId="{C140FB17-F011-413A-A3E2-4891D6DDD2BD}"/>
          </ac:spMkLst>
        </pc:spChg>
        <pc:spChg chg="add del mod">
          <ac:chgData name="Maxa Daniel (228)" userId="49b49418-400d-4f10-a011-900318168f11" providerId="ADAL" clId="{9D671F6A-4B0F-465D-B2BA-1D48B1BB486A}" dt="2024-10-28T20:47:07.585" v="37" actId="478"/>
          <ac:spMkLst>
            <pc:docMk/>
            <pc:sldMk cId="4192651675" sldId="295"/>
            <ac:spMk id="5" creationId="{D09B4158-6AE2-4DEE-B869-C9BC78D977B6}"/>
          </ac:spMkLst>
        </pc:spChg>
        <pc:spChg chg="del mod">
          <ac:chgData name="Maxa Daniel (228)" userId="49b49418-400d-4f10-a011-900318168f11" providerId="ADAL" clId="{9D671F6A-4B0F-465D-B2BA-1D48B1BB486A}" dt="2024-10-28T20:47:12.798" v="39" actId="478"/>
          <ac:spMkLst>
            <pc:docMk/>
            <pc:sldMk cId="4192651675" sldId="295"/>
            <ac:spMk id="6" creationId="{D3FE8FCE-4BC7-4636-BC57-7747347470ED}"/>
          </ac:spMkLst>
        </pc:spChg>
        <pc:spChg chg="del">
          <ac:chgData name="Maxa Daniel (228)" userId="49b49418-400d-4f10-a011-900318168f11" providerId="ADAL" clId="{9D671F6A-4B0F-465D-B2BA-1D48B1BB486A}" dt="2024-10-28T20:47:46.968" v="44" actId="478"/>
          <ac:spMkLst>
            <pc:docMk/>
            <pc:sldMk cId="4192651675" sldId="295"/>
            <ac:spMk id="7" creationId="{B5A2BE57-013F-4089-BB9C-579C74A085A4}"/>
          </ac:spMkLst>
        </pc:spChg>
        <pc:spChg chg="add del mod">
          <ac:chgData name="Maxa Daniel (228)" userId="49b49418-400d-4f10-a011-900318168f11" providerId="ADAL" clId="{9D671F6A-4B0F-465D-B2BA-1D48B1BB486A}" dt="2024-10-28T20:47:53.186" v="45" actId="478"/>
          <ac:spMkLst>
            <pc:docMk/>
            <pc:sldMk cId="4192651675" sldId="295"/>
            <ac:spMk id="9" creationId="{5B92EDC9-D0A8-4A43-AFB2-243726ADD0D2}"/>
          </ac:spMkLst>
        </pc:spChg>
        <pc:picChg chg="add del mod">
          <ac:chgData name="Maxa Daniel (228)" userId="49b49418-400d-4f10-a011-900318168f11" providerId="ADAL" clId="{9D671F6A-4B0F-465D-B2BA-1D48B1BB486A}" dt="2024-10-28T20:47:37.358" v="43" actId="478"/>
          <ac:picMkLst>
            <pc:docMk/>
            <pc:sldMk cId="4192651675" sldId="295"/>
            <ac:picMk id="8" creationId="{FA0C36BF-1FD0-44E7-A2AC-4DFA91B54305}"/>
          </ac:picMkLst>
        </pc:picChg>
        <pc:picChg chg="add del mod">
          <ac:chgData name="Maxa Daniel (228)" userId="49b49418-400d-4f10-a011-900318168f11" providerId="ADAL" clId="{9D671F6A-4B0F-465D-B2BA-1D48B1BB486A}" dt="2024-10-28T20:49:05.572" v="53" actId="14100"/>
          <ac:picMkLst>
            <pc:docMk/>
            <pc:sldMk cId="4192651675" sldId="295"/>
            <ac:picMk id="10" creationId="{A61C0498-9381-4B1B-BEE8-FBF3E582083C}"/>
          </ac:picMkLst>
        </pc:picChg>
        <pc:picChg chg="add del mod">
          <ac:chgData name="Maxa Daniel (228)" userId="49b49418-400d-4f10-a011-900318168f11" providerId="ADAL" clId="{9D671F6A-4B0F-465D-B2BA-1D48B1BB486A}" dt="2024-10-28T20:48:53.417" v="52" actId="1076"/>
          <ac:picMkLst>
            <pc:docMk/>
            <pc:sldMk cId="4192651675" sldId="295"/>
            <ac:picMk id="11" creationId="{BD3DF02E-A37C-4F2B-BED1-60496F9023BF}"/>
          </ac:picMkLst>
        </pc:picChg>
        <pc:picChg chg="add del mod">
          <ac:chgData name="Maxa Daniel (228)" userId="49b49418-400d-4f10-a011-900318168f11" providerId="ADAL" clId="{9D671F6A-4B0F-465D-B2BA-1D48B1BB486A}" dt="2024-10-29T11:35:25.868" v="1003" actId="1076"/>
          <ac:picMkLst>
            <pc:docMk/>
            <pc:sldMk cId="4192651675" sldId="295"/>
            <ac:picMk id="12" creationId="{51497D86-FC56-4CE8-B626-CD4040872F35}"/>
          </ac:picMkLst>
        </pc:picChg>
        <pc:picChg chg="add del mod">
          <ac:chgData name="Maxa Daniel (228)" userId="49b49418-400d-4f10-a011-900318168f11" providerId="ADAL" clId="{9D671F6A-4B0F-465D-B2BA-1D48B1BB486A}" dt="2024-10-29T10:22:53.498" v="841" actId="1076"/>
          <ac:picMkLst>
            <pc:docMk/>
            <pc:sldMk cId="4192651675" sldId="295"/>
            <ac:picMk id="13" creationId="{7D03CB0B-9884-4B81-8DCD-DD8109BF3BA4}"/>
          </ac:picMkLst>
        </pc:picChg>
      </pc:sldChg>
      <pc:sldChg chg="addSp delSp modSp add mod">
        <pc:chgData name="Maxa Daniel (228)" userId="49b49418-400d-4f10-a011-900318168f11" providerId="ADAL" clId="{9D671F6A-4B0F-465D-B2BA-1D48B1BB486A}" dt="2024-10-29T21:31:44.961" v="4683" actId="1076"/>
        <pc:sldMkLst>
          <pc:docMk/>
          <pc:sldMk cId="3444178608" sldId="296"/>
        </pc:sldMkLst>
        <pc:spChg chg="add del mod">
          <ac:chgData name="Maxa Daniel (228)" userId="49b49418-400d-4f10-a011-900318168f11" providerId="ADAL" clId="{9D671F6A-4B0F-465D-B2BA-1D48B1BB486A}" dt="2024-10-29T21:31:44.961" v="4683" actId="1076"/>
          <ac:spMkLst>
            <pc:docMk/>
            <pc:sldMk cId="3444178608" sldId="296"/>
            <ac:spMk id="4" creationId="{EF55889F-78D3-44E7-B87A-D588D880F6A7}"/>
          </ac:spMkLst>
        </pc:spChg>
        <pc:spChg chg="mod">
          <ac:chgData name="Maxa Daniel (228)" userId="49b49418-400d-4f10-a011-900318168f11" providerId="ADAL" clId="{9D671F6A-4B0F-465D-B2BA-1D48B1BB486A}" dt="2024-10-29T21:30:01.921" v="4676" actId="5793"/>
          <ac:spMkLst>
            <pc:docMk/>
            <pc:sldMk cId="3444178608" sldId="296"/>
            <ac:spMk id="28" creationId="{1DF9F9B8-DC06-47FC-B377-53788E82C9C9}"/>
          </ac:spMkLst>
        </pc:spChg>
      </pc:sldChg>
      <pc:sldChg chg="addSp delSp modSp add mod">
        <pc:chgData name="Maxa Daniel (228)" userId="49b49418-400d-4f10-a011-900318168f11" providerId="ADAL" clId="{9D671F6A-4B0F-465D-B2BA-1D48B1BB486A}" dt="2024-10-29T21:01:05.760" v="4543" actId="207"/>
        <pc:sldMkLst>
          <pc:docMk/>
          <pc:sldMk cId="196821036" sldId="297"/>
        </pc:sldMkLst>
        <pc:spChg chg="mod">
          <ac:chgData name="Maxa Daniel (228)" userId="49b49418-400d-4f10-a011-900318168f11" providerId="ADAL" clId="{9D671F6A-4B0F-465D-B2BA-1D48B1BB486A}" dt="2024-10-29T20:42:56.536" v="4390" actId="14100"/>
          <ac:spMkLst>
            <pc:docMk/>
            <pc:sldMk cId="196821036" sldId="297"/>
            <ac:spMk id="2" creationId="{00000000-0000-0000-0000-000000000000}"/>
          </ac:spMkLst>
        </pc:spChg>
        <pc:spChg chg="del">
          <ac:chgData name="Maxa Daniel (228)" userId="49b49418-400d-4f10-a011-900318168f11" providerId="ADAL" clId="{9D671F6A-4B0F-465D-B2BA-1D48B1BB486A}" dt="2024-10-29T20:43:11.048" v="4392" actId="478"/>
          <ac:spMkLst>
            <pc:docMk/>
            <pc:sldMk cId="196821036" sldId="297"/>
            <ac:spMk id="4" creationId="{9B63FB1E-ED38-4886-9703-01DD61C17B32}"/>
          </ac:spMkLst>
        </pc:spChg>
        <pc:spChg chg="del mod">
          <ac:chgData name="Maxa Daniel (228)" userId="49b49418-400d-4f10-a011-900318168f11" providerId="ADAL" clId="{9D671F6A-4B0F-465D-B2BA-1D48B1BB486A}" dt="2024-10-29T19:20:14.448" v="4315" actId="478"/>
          <ac:spMkLst>
            <pc:docMk/>
            <pc:sldMk cId="196821036" sldId="297"/>
            <ac:spMk id="6" creationId="{8C1EFCEC-8522-F0BF-BE74-4570AE957149}"/>
          </ac:spMkLst>
        </pc:spChg>
        <pc:spChg chg="add del mod">
          <ac:chgData name="Maxa Daniel (228)" userId="49b49418-400d-4f10-a011-900318168f11" providerId="ADAL" clId="{9D671F6A-4B0F-465D-B2BA-1D48B1BB486A}" dt="2024-10-29T14:39:25.749" v="1552" actId="478"/>
          <ac:spMkLst>
            <pc:docMk/>
            <pc:sldMk cId="196821036" sldId="297"/>
            <ac:spMk id="8" creationId="{5DDB1402-BB45-4E75-B30B-8F317504D3D6}"/>
          </ac:spMkLst>
        </pc:spChg>
        <pc:graphicFrameChg chg="del mod modGraphic">
          <ac:chgData name="Maxa Daniel (228)" userId="49b49418-400d-4f10-a011-900318168f11" providerId="ADAL" clId="{9D671F6A-4B0F-465D-B2BA-1D48B1BB486A}" dt="2024-10-29T14:39:19.199" v="1551" actId="478"/>
          <ac:graphicFrameMkLst>
            <pc:docMk/>
            <pc:sldMk cId="196821036" sldId="297"/>
            <ac:graphicFrameMk id="5" creationId="{95B57406-4CF4-1B4C-31A5-3FD1494C6AD8}"/>
          </ac:graphicFrameMkLst>
        </pc:graphicFrameChg>
        <pc:graphicFrameChg chg="add del mod modGraphic">
          <ac:chgData name="Maxa Daniel (228)" userId="49b49418-400d-4f10-a011-900318168f11" providerId="ADAL" clId="{9D671F6A-4B0F-465D-B2BA-1D48B1BB486A}" dt="2024-10-29T20:40:16.641" v="4340" actId="478"/>
          <ac:graphicFrameMkLst>
            <pc:docMk/>
            <pc:sldMk cId="196821036" sldId="297"/>
            <ac:graphicFrameMk id="11" creationId="{7B05D374-BAA6-4B61-AED0-A3E572AD5CD8}"/>
          </ac:graphicFrameMkLst>
        </pc:graphicFrameChg>
        <pc:graphicFrameChg chg="add mod modGraphic">
          <ac:chgData name="Maxa Daniel (228)" userId="49b49418-400d-4f10-a011-900318168f11" providerId="ADAL" clId="{9D671F6A-4B0F-465D-B2BA-1D48B1BB486A}" dt="2024-10-29T21:01:05.760" v="4543" actId="207"/>
          <ac:graphicFrameMkLst>
            <pc:docMk/>
            <pc:sldMk cId="196821036" sldId="297"/>
            <ac:graphicFrameMk id="12" creationId="{2977B435-B953-4ACB-A409-1AFC834E8F65}"/>
          </ac:graphicFrameMkLst>
        </pc:graphicFrameChg>
        <pc:picChg chg="add del mod">
          <ac:chgData name="Maxa Daniel (228)" userId="49b49418-400d-4f10-a011-900318168f11" providerId="ADAL" clId="{9D671F6A-4B0F-465D-B2BA-1D48B1BB486A}" dt="2024-10-29T19:20:16.679" v="4316" actId="478"/>
          <ac:picMkLst>
            <pc:docMk/>
            <pc:sldMk cId="196821036" sldId="297"/>
            <ac:picMk id="10" creationId="{E9560BE2-2575-4690-B362-325DCDF600E5}"/>
          </ac:picMkLst>
        </pc:picChg>
      </pc:sldChg>
      <pc:sldChg chg="delSp modSp add del mod">
        <pc:chgData name="Maxa Daniel (228)" userId="49b49418-400d-4f10-a011-900318168f11" providerId="ADAL" clId="{9D671F6A-4B0F-465D-B2BA-1D48B1BB486A}" dt="2024-10-29T20:43:30.395" v="4395" actId="47"/>
        <pc:sldMkLst>
          <pc:docMk/>
          <pc:sldMk cId="2199979185" sldId="298"/>
        </pc:sldMkLst>
        <pc:spChg chg="mod">
          <ac:chgData name="Maxa Daniel (228)" userId="49b49418-400d-4f10-a011-900318168f11" providerId="ADAL" clId="{9D671F6A-4B0F-465D-B2BA-1D48B1BB486A}" dt="2024-10-29T14:50:00.960" v="1807" actId="14100"/>
          <ac:spMkLst>
            <pc:docMk/>
            <pc:sldMk cId="2199979185" sldId="298"/>
            <ac:spMk id="2" creationId="{00000000-0000-0000-0000-000000000000}"/>
          </ac:spMkLst>
        </pc:spChg>
        <pc:spChg chg="mod">
          <ac:chgData name="Maxa Daniel (228)" userId="49b49418-400d-4f10-a011-900318168f11" providerId="ADAL" clId="{9D671F6A-4B0F-465D-B2BA-1D48B1BB486A}" dt="2024-10-29T15:42:37.034" v="2618" actId="6549"/>
          <ac:spMkLst>
            <pc:docMk/>
            <pc:sldMk cId="2199979185" sldId="298"/>
            <ac:spMk id="6" creationId="{8C1EFCEC-8522-F0BF-BE74-4570AE957149}"/>
          </ac:spMkLst>
        </pc:spChg>
        <pc:picChg chg="del">
          <ac:chgData name="Maxa Daniel (228)" userId="49b49418-400d-4f10-a011-900318168f11" providerId="ADAL" clId="{9D671F6A-4B0F-465D-B2BA-1D48B1BB486A}" dt="2024-10-29T14:49:33.679" v="1804" actId="478"/>
          <ac:picMkLst>
            <pc:docMk/>
            <pc:sldMk cId="2199979185" sldId="298"/>
            <ac:picMk id="10" creationId="{E9560BE2-2575-4690-B362-325DCDF600E5}"/>
          </ac:picMkLst>
        </pc:picChg>
      </pc:sldChg>
      <pc:sldChg chg="modSp add del mod">
        <pc:chgData name="Maxa Daniel (228)" userId="49b49418-400d-4f10-a011-900318168f11" providerId="ADAL" clId="{9D671F6A-4B0F-465D-B2BA-1D48B1BB486A}" dt="2024-10-29T20:43:31.827" v="4396" actId="47"/>
        <pc:sldMkLst>
          <pc:docMk/>
          <pc:sldMk cId="266695343" sldId="299"/>
        </pc:sldMkLst>
        <pc:spChg chg="mod">
          <ac:chgData name="Maxa Daniel (228)" userId="49b49418-400d-4f10-a011-900318168f11" providerId="ADAL" clId="{9D671F6A-4B0F-465D-B2BA-1D48B1BB486A}" dt="2024-10-29T15:14:34.993" v="2085" actId="14100"/>
          <ac:spMkLst>
            <pc:docMk/>
            <pc:sldMk cId="266695343" sldId="299"/>
            <ac:spMk id="2" creationId="{00000000-0000-0000-0000-000000000000}"/>
          </ac:spMkLst>
        </pc:spChg>
        <pc:spChg chg="mod">
          <ac:chgData name="Maxa Daniel (228)" userId="49b49418-400d-4f10-a011-900318168f11" providerId="ADAL" clId="{9D671F6A-4B0F-465D-B2BA-1D48B1BB486A}" dt="2024-10-29T19:29:41.760" v="4333" actId="20577"/>
          <ac:spMkLst>
            <pc:docMk/>
            <pc:sldMk cId="266695343" sldId="299"/>
            <ac:spMk id="6" creationId="{8C1EFCEC-8522-F0BF-BE74-4570AE957149}"/>
          </ac:spMkLst>
        </pc:spChg>
      </pc:sldChg>
      <pc:sldChg chg="modSp add del mod">
        <pc:chgData name="Maxa Daniel (228)" userId="49b49418-400d-4f10-a011-900318168f11" providerId="ADAL" clId="{9D671F6A-4B0F-465D-B2BA-1D48B1BB486A}" dt="2024-10-29T20:43:32.937" v="4397" actId="47"/>
        <pc:sldMkLst>
          <pc:docMk/>
          <pc:sldMk cId="4096211048" sldId="300"/>
        </pc:sldMkLst>
        <pc:spChg chg="mod">
          <ac:chgData name="Maxa Daniel (228)" userId="49b49418-400d-4f10-a011-900318168f11" providerId="ADAL" clId="{9D671F6A-4B0F-465D-B2BA-1D48B1BB486A}" dt="2024-10-29T15:26:22.392" v="2168" actId="6549"/>
          <ac:spMkLst>
            <pc:docMk/>
            <pc:sldMk cId="4096211048" sldId="300"/>
            <ac:spMk id="2" creationId="{00000000-0000-0000-0000-000000000000}"/>
          </ac:spMkLst>
        </pc:spChg>
        <pc:spChg chg="mod">
          <ac:chgData name="Maxa Daniel (228)" userId="49b49418-400d-4f10-a011-900318168f11" providerId="ADAL" clId="{9D671F6A-4B0F-465D-B2BA-1D48B1BB486A}" dt="2024-10-29T15:36:55.796" v="2499" actId="20577"/>
          <ac:spMkLst>
            <pc:docMk/>
            <pc:sldMk cId="4096211048" sldId="300"/>
            <ac:spMk id="6" creationId="{8C1EFCEC-8522-F0BF-BE74-4570AE957149}"/>
          </ac:spMkLst>
        </pc:spChg>
      </pc:sldChg>
      <pc:sldChg chg="modSp add del mod">
        <pc:chgData name="Maxa Daniel (228)" userId="49b49418-400d-4f10-a011-900318168f11" providerId="ADAL" clId="{9D671F6A-4B0F-465D-B2BA-1D48B1BB486A}" dt="2024-10-29T20:43:34.279" v="4398" actId="47"/>
        <pc:sldMkLst>
          <pc:docMk/>
          <pc:sldMk cId="4006801085" sldId="301"/>
        </pc:sldMkLst>
        <pc:spChg chg="mod">
          <ac:chgData name="Maxa Daniel (228)" userId="49b49418-400d-4f10-a011-900318168f11" providerId="ADAL" clId="{9D671F6A-4B0F-465D-B2BA-1D48B1BB486A}" dt="2024-10-29T15:48:58.195" v="2681" actId="6549"/>
          <ac:spMkLst>
            <pc:docMk/>
            <pc:sldMk cId="4006801085" sldId="301"/>
            <ac:spMk id="2" creationId="{00000000-0000-0000-0000-000000000000}"/>
          </ac:spMkLst>
        </pc:spChg>
        <pc:spChg chg="mod">
          <ac:chgData name="Maxa Daniel (228)" userId="49b49418-400d-4f10-a011-900318168f11" providerId="ADAL" clId="{9D671F6A-4B0F-465D-B2BA-1D48B1BB486A}" dt="2024-10-29T15:56:05.349" v="2831" actId="6549"/>
          <ac:spMkLst>
            <pc:docMk/>
            <pc:sldMk cId="4006801085" sldId="301"/>
            <ac:spMk id="6" creationId="{8C1EFCEC-8522-F0BF-BE74-4570AE957149}"/>
          </ac:spMkLst>
        </pc:spChg>
      </pc:sldChg>
      <pc:sldChg chg="modSp add del mod">
        <pc:chgData name="Maxa Daniel (228)" userId="49b49418-400d-4f10-a011-900318168f11" providerId="ADAL" clId="{9D671F6A-4B0F-465D-B2BA-1D48B1BB486A}" dt="2024-10-29T20:43:35.487" v="4399" actId="47"/>
        <pc:sldMkLst>
          <pc:docMk/>
          <pc:sldMk cId="2535393015" sldId="302"/>
        </pc:sldMkLst>
        <pc:spChg chg="mod">
          <ac:chgData name="Maxa Daniel (228)" userId="49b49418-400d-4f10-a011-900318168f11" providerId="ADAL" clId="{9D671F6A-4B0F-465D-B2BA-1D48B1BB486A}" dt="2024-10-29T15:56:38.085" v="2850" actId="6549"/>
          <ac:spMkLst>
            <pc:docMk/>
            <pc:sldMk cId="2535393015" sldId="302"/>
            <ac:spMk id="2" creationId="{00000000-0000-0000-0000-000000000000}"/>
          </ac:spMkLst>
        </pc:spChg>
        <pc:spChg chg="mod">
          <ac:chgData name="Maxa Daniel (228)" userId="49b49418-400d-4f10-a011-900318168f11" providerId="ADAL" clId="{9D671F6A-4B0F-465D-B2BA-1D48B1BB486A}" dt="2024-10-29T16:04:20.811" v="3075" actId="6549"/>
          <ac:spMkLst>
            <pc:docMk/>
            <pc:sldMk cId="2535393015" sldId="302"/>
            <ac:spMk id="6" creationId="{8C1EFCEC-8522-F0BF-BE74-4570AE957149}"/>
          </ac:spMkLst>
        </pc:spChg>
      </pc:sldChg>
      <pc:sldChg chg="addSp delSp modSp add mod">
        <pc:chgData name="Maxa Daniel (228)" userId="49b49418-400d-4f10-a011-900318168f11" providerId="ADAL" clId="{9D671F6A-4B0F-465D-B2BA-1D48B1BB486A}" dt="2024-10-29T21:04:35.292" v="4579" actId="1076"/>
        <pc:sldMkLst>
          <pc:docMk/>
          <pc:sldMk cId="4173552173" sldId="303"/>
        </pc:sldMkLst>
        <pc:spChg chg="mod">
          <ac:chgData name="Maxa Daniel (228)" userId="49b49418-400d-4f10-a011-900318168f11" providerId="ADAL" clId="{9D671F6A-4B0F-465D-B2BA-1D48B1BB486A}" dt="2024-10-29T21:02:17.913" v="4568" actId="947"/>
          <ac:spMkLst>
            <pc:docMk/>
            <pc:sldMk cId="4173552173" sldId="303"/>
            <ac:spMk id="2" creationId="{00000000-0000-0000-0000-000000000000}"/>
          </ac:spMkLst>
        </pc:spChg>
        <pc:spChg chg="del">
          <ac:chgData name="Maxa Daniel (228)" userId="49b49418-400d-4f10-a011-900318168f11" providerId="ADAL" clId="{9D671F6A-4B0F-465D-B2BA-1D48B1BB486A}" dt="2024-10-29T20:43:16.905" v="4393" actId="478"/>
          <ac:spMkLst>
            <pc:docMk/>
            <pc:sldMk cId="4173552173" sldId="303"/>
            <ac:spMk id="4" creationId="{9B63FB1E-ED38-4886-9703-01DD61C17B32}"/>
          </ac:spMkLst>
        </pc:spChg>
        <pc:spChg chg="mod">
          <ac:chgData name="Maxa Daniel (228)" userId="49b49418-400d-4f10-a011-900318168f11" providerId="ADAL" clId="{9D671F6A-4B0F-465D-B2BA-1D48B1BB486A}" dt="2024-10-29T21:03:51.003" v="4571" actId="14100"/>
          <ac:spMkLst>
            <pc:docMk/>
            <pc:sldMk cId="4173552173" sldId="303"/>
            <ac:spMk id="6" creationId="{8C1EFCEC-8522-F0BF-BE74-4570AE957149}"/>
          </ac:spMkLst>
        </pc:spChg>
        <pc:picChg chg="add mod">
          <ac:chgData name="Maxa Daniel (228)" userId="49b49418-400d-4f10-a011-900318168f11" providerId="ADAL" clId="{9D671F6A-4B0F-465D-B2BA-1D48B1BB486A}" dt="2024-10-29T21:04:35.292" v="4579" actId="1076"/>
          <ac:picMkLst>
            <pc:docMk/>
            <pc:sldMk cId="4173552173" sldId="303"/>
            <ac:picMk id="2050" creationId="{94A6F16F-433D-4DB2-A57A-7960B8C2B036}"/>
          </ac:picMkLst>
        </pc:picChg>
      </pc:sldChg>
      <pc:sldChg chg="add del">
        <pc:chgData name="Maxa Daniel (228)" userId="49b49418-400d-4f10-a011-900318168f11" providerId="ADAL" clId="{9D671F6A-4B0F-465D-B2BA-1D48B1BB486A}" dt="2024-10-29T18:40:36.826" v="4132" actId="47"/>
        <pc:sldMkLst>
          <pc:docMk/>
          <pc:sldMk cId="427718543" sldId="304"/>
        </pc:sldMkLst>
      </pc:sldChg>
      <pc:sldChg chg="modSp add del mod">
        <pc:chgData name="Maxa Daniel (228)" userId="49b49418-400d-4f10-a011-900318168f11" providerId="ADAL" clId="{9D671F6A-4B0F-465D-B2BA-1D48B1BB486A}" dt="2024-10-29T20:43:28.602" v="4394" actId="47"/>
        <pc:sldMkLst>
          <pc:docMk/>
          <pc:sldMk cId="2737022171" sldId="304"/>
        </pc:sldMkLst>
        <pc:spChg chg="mod">
          <ac:chgData name="Maxa Daniel (228)" userId="49b49418-400d-4f10-a011-900318168f11" providerId="ADAL" clId="{9D671F6A-4B0F-465D-B2BA-1D48B1BB486A}" dt="2024-10-29T19:29:54.236" v="4339" actId="20577"/>
          <ac:spMkLst>
            <pc:docMk/>
            <pc:sldMk cId="2737022171" sldId="304"/>
            <ac:spMk id="6" creationId="{8C1EFCEC-8522-F0BF-BE74-4570AE957149}"/>
          </ac:spMkLst>
        </pc:spChg>
      </pc:sldChg>
      <pc:sldChg chg="addSp delSp modSp add mod">
        <pc:chgData name="Maxa Daniel (228)" userId="49b49418-400d-4f10-a011-900318168f11" providerId="ADAL" clId="{9D671F6A-4B0F-465D-B2BA-1D48B1BB486A}" dt="2024-10-29T21:24:09.117" v="4668" actId="1076"/>
        <pc:sldMkLst>
          <pc:docMk/>
          <pc:sldMk cId="3034552914" sldId="304"/>
        </pc:sldMkLst>
        <pc:spChg chg="del">
          <ac:chgData name="Maxa Daniel (228)" userId="49b49418-400d-4f10-a011-900318168f11" providerId="ADAL" clId="{9D671F6A-4B0F-465D-B2BA-1D48B1BB486A}" dt="2024-10-29T21:22:47.208" v="4655" actId="478"/>
          <ac:spMkLst>
            <pc:docMk/>
            <pc:sldMk cId="3034552914" sldId="304"/>
            <ac:spMk id="6" creationId="{8C1EFCEC-8522-F0BF-BE74-4570AE957149}"/>
          </ac:spMkLst>
        </pc:spChg>
        <pc:picChg chg="add mod">
          <ac:chgData name="Maxa Daniel (228)" userId="49b49418-400d-4f10-a011-900318168f11" providerId="ADAL" clId="{9D671F6A-4B0F-465D-B2BA-1D48B1BB486A}" dt="2024-10-29T21:23:11.101" v="4660" actId="14100"/>
          <ac:picMkLst>
            <pc:docMk/>
            <pc:sldMk cId="3034552914" sldId="304"/>
            <ac:picMk id="4" creationId="{8BC22A69-C052-4B14-A583-28AED07BF61D}"/>
          </ac:picMkLst>
        </pc:picChg>
        <pc:picChg chg="add mod">
          <ac:chgData name="Maxa Daniel (228)" userId="49b49418-400d-4f10-a011-900318168f11" providerId="ADAL" clId="{9D671F6A-4B0F-465D-B2BA-1D48B1BB486A}" dt="2024-10-29T21:23:44.925" v="4664" actId="1076"/>
          <ac:picMkLst>
            <pc:docMk/>
            <pc:sldMk cId="3034552914" sldId="304"/>
            <ac:picMk id="8" creationId="{9B2C27EE-ED74-4D1C-8471-2CC1C4E198A2}"/>
          </ac:picMkLst>
        </pc:picChg>
        <pc:picChg chg="add mod">
          <ac:chgData name="Maxa Daniel (228)" userId="49b49418-400d-4f10-a011-900318168f11" providerId="ADAL" clId="{9D671F6A-4B0F-465D-B2BA-1D48B1BB486A}" dt="2024-10-29T21:24:09.117" v="4668" actId="1076"/>
          <ac:picMkLst>
            <pc:docMk/>
            <pc:sldMk cId="3034552914" sldId="304"/>
            <ac:picMk id="10" creationId="{48494E3B-E208-4106-B37D-4771482B3E75}"/>
          </ac:picMkLst>
        </pc:picChg>
        <pc:picChg chg="del">
          <ac:chgData name="Maxa Daniel (228)" userId="49b49418-400d-4f10-a011-900318168f11" providerId="ADAL" clId="{9D671F6A-4B0F-465D-B2BA-1D48B1BB486A}" dt="2024-10-29T21:22:48.613" v="4656" actId="478"/>
          <ac:picMkLst>
            <pc:docMk/>
            <pc:sldMk cId="3034552914" sldId="304"/>
            <ac:picMk id="2050" creationId="{94A6F16F-433D-4DB2-A57A-7960B8C2B036}"/>
          </ac:picMkLst>
        </pc:picChg>
      </pc:sldChg>
      <pc:sldChg chg="modSp add del mod">
        <pc:chgData name="Maxa Daniel (228)" userId="49b49418-400d-4f10-a011-900318168f11" providerId="ADAL" clId="{9D671F6A-4B0F-465D-B2BA-1D48B1BB486A}" dt="2024-10-29T16:15:33.829" v="3133" actId="47"/>
        <pc:sldMkLst>
          <pc:docMk/>
          <pc:sldMk cId="4098012249" sldId="304"/>
        </pc:sldMkLst>
        <pc:spChg chg="mod">
          <ac:chgData name="Maxa Daniel (228)" userId="49b49418-400d-4f10-a011-900318168f11" providerId="ADAL" clId="{9D671F6A-4B0F-465D-B2BA-1D48B1BB486A}" dt="2024-10-29T16:13:13.328" v="3116" actId="20577"/>
          <ac:spMkLst>
            <pc:docMk/>
            <pc:sldMk cId="4098012249" sldId="304"/>
            <ac:spMk id="2" creationId="{00000000-0000-0000-0000-000000000000}"/>
          </ac:spMkLst>
        </pc:spChg>
        <pc:spChg chg="mod">
          <ac:chgData name="Maxa Daniel (228)" userId="49b49418-400d-4f10-a011-900318168f11" providerId="ADAL" clId="{9D671F6A-4B0F-465D-B2BA-1D48B1BB486A}" dt="2024-10-29T16:13:25.645" v="3132" actId="20577"/>
          <ac:spMkLst>
            <pc:docMk/>
            <pc:sldMk cId="4098012249" sldId="304"/>
            <ac:spMk id="6" creationId="{8C1EFCEC-8522-F0BF-BE74-4570AE957149}"/>
          </ac:spMkLst>
        </pc:spChg>
      </pc:sldChg>
      <pc:sldChg chg="addSp delSp modSp add del mod">
        <pc:chgData name="Maxa Daniel (228)" userId="49b49418-400d-4f10-a011-900318168f11" providerId="ADAL" clId="{9D671F6A-4B0F-465D-B2BA-1D48B1BB486A}" dt="2024-10-29T17:50:30.705" v="3776" actId="47"/>
        <pc:sldMkLst>
          <pc:docMk/>
          <pc:sldMk cId="413368907" sldId="305"/>
        </pc:sldMkLst>
        <pc:spChg chg="del">
          <ac:chgData name="Maxa Daniel (228)" userId="49b49418-400d-4f10-a011-900318168f11" providerId="ADAL" clId="{9D671F6A-4B0F-465D-B2BA-1D48B1BB486A}" dt="2024-10-29T17:46:53.115" v="3755" actId="478"/>
          <ac:spMkLst>
            <pc:docMk/>
            <pc:sldMk cId="413368907" sldId="305"/>
            <ac:spMk id="8" creationId="{EF8CBFFF-3848-4906-A5FC-A997F388749C}"/>
          </ac:spMkLst>
        </pc:spChg>
        <pc:spChg chg="del">
          <ac:chgData name="Maxa Daniel (228)" userId="49b49418-400d-4f10-a011-900318168f11" providerId="ADAL" clId="{9D671F6A-4B0F-465D-B2BA-1D48B1BB486A}" dt="2024-10-29T17:46:49.549" v="3754" actId="478"/>
          <ac:spMkLst>
            <pc:docMk/>
            <pc:sldMk cId="413368907" sldId="305"/>
            <ac:spMk id="11" creationId="{18DD0F78-FA54-42FF-A2F0-CC5E7386C517}"/>
          </ac:spMkLst>
        </pc:spChg>
        <pc:spChg chg="del">
          <ac:chgData name="Maxa Daniel (228)" userId="49b49418-400d-4f10-a011-900318168f11" providerId="ADAL" clId="{9D671F6A-4B0F-465D-B2BA-1D48B1BB486A}" dt="2024-10-29T17:46:55.966" v="3757" actId="478"/>
          <ac:spMkLst>
            <pc:docMk/>
            <pc:sldMk cId="413368907" sldId="305"/>
            <ac:spMk id="12" creationId="{2A99CF6C-5E6E-425C-BD95-5F0AC9A5AB79}"/>
          </ac:spMkLst>
        </pc:spChg>
        <pc:spChg chg="mod">
          <ac:chgData name="Maxa Daniel (228)" userId="49b49418-400d-4f10-a011-900318168f11" providerId="ADAL" clId="{9D671F6A-4B0F-465D-B2BA-1D48B1BB486A}" dt="2024-10-29T17:43:51.003" v="3705" actId="6549"/>
          <ac:spMkLst>
            <pc:docMk/>
            <pc:sldMk cId="413368907" sldId="305"/>
            <ac:spMk id="13" creationId="{88837C41-E91B-4EEB-9433-1974F3FECC45}"/>
          </ac:spMkLst>
        </pc:spChg>
        <pc:spChg chg="del">
          <ac:chgData name="Maxa Daniel (228)" userId="49b49418-400d-4f10-a011-900318168f11" providerId="ADAL" clId="{9D671F6A-4B0F-465D-B2BA-1D48B1BB486A}" dt="2024-10-29T17:46:54.278" v="3756" actId="478"/>
          <ac:spMkLst>
            <pc:docMk/>
            <pc:sldMk cId="413368907" sldId="305"/>
            <ac:spMk id="14" creationId="{F702EEC8-E7E6-4769-ACBB-7E0EFBC606C4}"/>
          </ac:spMkLst>
        </pc:spChg>
        <pc:graphicFrameChg chg="add mod">
          <ac:chgData name="Maxa Daniel (228)" userId="49b49418-400d-4f10-a011-900318168f11" providerId="ADAL" clId="{9D671F6A-4B0F-465D-B2BA-1D48B1BB486A}" dt="2024-10-29T17:48:58.369" v="3762" actId="1076"/>
          <ac:graphicFrameMkLst>
            <pc:docMk/>
            <pc:sldMk cId="413368907" sldId="305"/>
            <ac:graphicFrameMk id="15" creationId="{3F30A579-F37D-4EA7-AE9E-CF79D88D27B4}"/>
          </ac:graphicFrameMkLst>
        </pc:graphicFrameChg>
        <pc:graphicFrameChg chg="mod modGraphic">
          <ac:chgData name="Maxa Daniel (228)" userId="49b49418-400d-4f10-a011-900318168f11" providerId="ADAL" clId="{9D671F6A-4B0F-465D-B2BA-1D48B1BB486A}" dt="2024-10-29T17:49:56.132" v="3775" actId="20577"/>
          <ac:graphicFrameMkLst>
            <pc:docMk/>
            <pc:sldMk cId="413368907" sldId="305"/>
            <ac:graphicFrameMk id="16" creationId="{E3ACCCBE-4107-4062-B9BD-01E76D236EDF}"/>
          </ac:graphicFrameMkLst>
        </pc:graphicFrameChg>
      </pc:sldChg>
      <pc:sldMasterChg chg="modSldLayout">
        <pc:chgData name="Maxa Daniel (228)" userId="49b49418-400d-4f10-a011-900318168f11" providerId="ADAL" clId="{9D671F6A-4B0F-465D-B2BA-1D48B1BB486A}" dt="2024-10-29T20:50:41.983" v="4416" actId="478"/>
        <pc:sldMasterMkLst>
          <pc:docMk/>
          <pc:sldMasterMk cId="231867146" sldId="2147483672"/>
        </pc:sldMasterMkLst>
        <pc:sldLayoutChg chg="delSp modSp mod">
          <pc:chgData name="Maxa Daniel (228)" userId="49b49418-400d-4f10-a011-900318168f11" providerId="ADAL" clId="{9D671F6A-4B0F-465D-B2BA-1D48B1BB486A}" dt="2024-10-29T20:50:41.983" v="4416" actId="478"/>
          <pc:sldLayoutMkLst>
            <pc:docMk/>
            <pc:sldMasterMk cId="231867146" sldId="2147483672"/>
            <pc:sldLayoutMk cId="219808120" sldId="2147483673"/>
          </pc:sldLayoutMkLst>
          <pc:spChg chg="del">
            <ac:chgData name="Maxa Daniel (228)" userId="49b49418-400d-4f10-a011-900318168f11" providerId="ADAL" clId="{9D671F6A-4B0F-465D-B2BA-1D48B1BB486A}" dt="2024-10-29T20:50:41.983" v="4416" actId="478"/>
            <ac:spMkLst>
              <pc:docMk/>
              <pc:sldMasterMk cId="231867146" sldId="2147483672"/>
              <pc:sldLayoutMk cId="219808120" sldId="2147483673"/>
              <ac:spMk id="4" creationId="{00000000-0000-0000-0000-000000000000}"/>
            </ac:spMkLst>
          </pc:spChg>
          <pc:spChg chg="del mod">
            <ac:chgData name="Maxa Daniel (228)" userId="49b49418-400d-4f10-a011-900318168f11" providerId="ADAL" clId="{9D671F6A-4B0F-465D-B2BA-1D48B1BB486A}" dt="2024-10-29T20:50:35.222" v="4414" actId="478"/>
            <ac:spMkLst>
              <pc:docMk/>
              <pc:sldMasterMk cId="231867146" sldId="2147483672"/>
              <pc:sldLayoutMk cId="219808120" sldId="2147483673"/>
              <ac:spMk id="5" creationId="{00000000-0000-0000-0000-000000000000}"/>
            </ac:spMkLst>
          </pc:spChg>
          <pc:spChg chg="del">
            <ac:chgData name="Maxa Daniel (228)" userId="49b49418-400d-4f10-a011-900318168f11" providerId="ADAL" clId="{9D671F6A-4B0F-465D-B2BA-1D48B1BB486A}" dt="2024-10-29T20:50:38.539" v="4415" actId="478"/>
            <ac:spMkLst>
              <pc:docMk/>
              <pc:sldMasterMk cId="231867146" sldId="2147483672"/>
              <pc:sldLayoutMk cId="219808120" sldId="2147483673"/>
              <ac:spMk id="6" creationId="{00000000-0000-0000-0000-000000000000}"/>
            </ac:spMkLst>
          </pc:spChg>
          <pc:picChg chg="del">
            <ac:chgData name="Maxa Daniel (228)" userId="49b49418-400d-4f10-a011-900318168f11" providerId="ADAL" clId="{9D671F6A-4B0F-465D-B2BA-1D48B1BB486A}" dt="2024-10-29T20:50:16.692" v="4411" actId="478"/>
            <ac:picMkLst>
              <pc:docMk/>
              <pc:sldMasterMk cId="231867146" sldId="2147483672"/>
              <pc:sldLayoutMk cId="219808120" sldId="2147483673"/>
              <ac:picMk id="8" creationId="{00000000-0000-0000-0000-00000000000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79793152344761E-2"/>
          <c:y val="3.3239167189990822E-2"/>
          <c:w val="0.9148578438176409"/>
          <c:h val="0.82625731276239411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Coal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List1!$A$2:$A$26</c:f>
              <c:numCache>
                <c:formatCode>General</c:formatCode>
                <c:ptCount val="2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List1!$B$2:$B$26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16</c:v>
                </c:pt>
                <c:pt idx="10">
                  <c:v>12</c:v>
                </c:pt>
                <c:pt idx="11">
                  <c:v>14</c:v>
                </c:pt>
                <c:pt idx="12">
                  <c:v>15</c:v>
                </c:pt>
                <c:pt idx="13">
                  <c:v>10</c:v>
                </c:pt>
                <c:pt idx="14">
                  <c:v>13</c:v>
                </c:pt>
                <c:pt idx="15">
                  <c:v>12</c:v>
                </c:pt>
                <c:pt idx="16">
                  <c:v>14</c:v>
                </c:pt>
                <c:pt idx="17">
                  <c:v>12</c:v>
                </c:pt>
                <c:pt idx="18">
                  <c:v>7</c:v>
                </c:pt>
                <c:pt idx="19">
                  <c:v>13</c:v>
                </c:pt>
                <c:pt idx="20">
                  <c:v>7</c:v>
                </c:pt>
                <c:pt idx="21">
                  <c:v>5</c:v>
                </c:pt>
                <c:pt idx="22">
                  <c:v>7</c:v>
                </c:pt>
                <c:pt idx="23">
                  <c:v>5</c:v>
                </c:pt>
                <c:pt idx="2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4D-45F6-8B37-7C6D5E34EC6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List1!$A$2:$A$26</c:f>
              <c:numCache>
                <c:formatCode>General</c:formatCode>
                <c:ptCount val="2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List1!$C$2:$C$26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5</c:v>
                </c:pt>
                <c:pt idx="8">
                  <c:v>2</c:v>
                </c:pt>
                <c:pt idx="9">
                  <c:v>11</c:v>
                </c:pt>
                <c:pt idx="10">
                  <c:v>5</c:v>
                </c:pt>
                <c:pt idx="11">
                  <c:v>9</c:v>
                </c:pt>
                <c:pt idx="12">
                  <c:v>4</c:v>
                </c:pt>
                <c:pt idx="13">
                  <c:v>5</c:v>
                </c:pt>
                <c:pt idx="14">
                  <c:v>5</c:v>
                </c:pt>
                <c:pt idx="15">
                  <c:v>15</c:v>
                </c:pt>
                <c:pt idx="16">
                  <c:v>12</c:v>
                </c:pt>
                <c:pt idx="17">
                  <c:v>12</c:v>
                </c:pt>
                <c:pt idx="18">
                  <c:v>17</c:v>
                </c:pt>
                <c:pt idx="19">
                  <c:v>10</c:v>
                </c:pt>
                <c:pt idx="20">
                  <c:v>15</c:v>
                </c:pt>
                <c:pt idx="21">
                  <c:v>13</c:v>
                </c:pt>
                <c:pt idx="22">
                  <c:v>12</c:v>
                </c:pt>
                <c:pt idx="23">
                  <c:v>12</c:v>
                </c:pt>
                <c:pt idx="2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4D-45F6-8B37-7C6D5E34EC6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CO2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List1!$A$2:$A$26</c:f>
              <c:numCache>
                <c:formatCode>General</c:formatCode>
                <c:ptCount val="2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List1!$D$2:$D$26</c:f>
              <c:numCache>
                <c:formatCode>General</c:formatCode>
                <c:ptCount val="25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7</c:v>
                </c:pt>
                <c:pt idx="10">
                  <c:v>6</c:v>
                </c:pt>
                <c:pt idx="11">
                  <c:v>8</c:v>
                </c:pt>
                <c:pt idx="12">
                  <c:v>13</c:v>
                </c:pt>
                <c:pt idx="13">
                  <c:v>11</c:v>
                </c:pt>
                <c:pt idx="14">
                  <c:v>7</c:v>
                </c:pt>
                <c:pt idx="15">
                  <c:v>12</c:v>
                </c:pt>
                <c:pt idx="16">
                  <c:v>17</c:v>
                </c:pt>
                <c:pt idx="17">
                  <c:v>26</c:v>
                </c:pt>
                <c:pt idx="18">
                  <c:v>19</c:v>
                </c:pt>
                <c:pt idx="19">
                  <c:v>26</c:v>
                </c:pt>
                <c:pt idx="20">
                  <c:v>23</c:v>
                </c:pt>
                <c:pt idx="21">
                  <c:v>42</c:v>
                </c:pt>
                <c:pt idx="22">
                  <c:v>35</c:v>
                </c:pt>
                <c:pt idx="23">
                  <c:v>34</c:v>
                </c:pt>
                <c:pt idx="2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4D-45F6-8B37-7C6D5E34EC6D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CCS</c:v>
                </c:pt>
              </c:strCache>
            </c:strRef>
          </c:tx>
          <c:spPr>
            <a:ln w="28575" cap="rnd">
              <a:solidFill>
                <a:srgbClr val="2929FF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2929FF"/>
              </a:solidFill>
              <a:ln w="9525">
                <a:solidFill>
                  <a:srgbClr val="2929FF"/>
                </a:solidFill>
              </a:ln>
              <a:effectLst/>
            </c:spPr>
          </c:marker>
          <c:cat>
            <c:numRef>
              <c:f>List1!$A$2:$A$26</c:f>
              <c:numCache>
                <c:formatCode>General</c:formatCode>
                <c:ptCount val="2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List1!$E$2:$E$26</c:f>
              <c:numCache>
                <c:formatCode>General</c:formatCode>
                <c:ptCount val="25"/>
                <c:pt idx="6">
                  <c:v>1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5</c:v>
                </c:pt>
                <c:pt idx="17">
                  <c:v>7</c:v>
                </c:pt>
                <c:pt idx="18">
                  <c:v>5</c:v>
                </c:pt>
                <c:pt idx="19">
                  <c:v>7</c:v>
                </c:pt>
                <c:pt idx="20">
                  <c:v>3</c:v>
                </c:pt>
                <c:pt idx="21">
                  <c:v>11</c:v>
                </c:pt>
                <c:pt idx="22">
                  <c:v>17</c:v>
                </c:pt>
                <c:pt idx="23">
                  <c:v>17</c:v>
                </c:pt>
                <c:pt idx="24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4D-45F6-8B37-7C6D5E34E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1125104"/>
        <c:axId val="1001125432"/>
      </c:lineChart>
      <c:catAx>
        <c:axId val="100112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1125432"/>
        <c:crosses val="autoZero"/>
        <c:auto val="1"/>
        <c:lblAlgn val="ctr"/>
        <c:lblOffset val="100"/>
        <c:noMultiLvlLbl val="0"/>
      </c:catAx>
      <c:valAx>
        <c:axId val="1001125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11251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6472181934446131"/>
          <c:y val="0.14398091848211045"/>
          <c:w val="0.19948591942919949"/>
          <c:h val="0.2378511105003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6F47B-EC29-4A90-AEA3-AC515FFECFBA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EC348-5C48-4ACA-A56D-E6FA2161E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58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5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98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79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94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55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92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8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  <a:p>
            <a:endParaRPr lang="cs-CZ" dirty="0"/>
          </a:p>
          <a:p>
            <a:r>
              <a:rPr lang="cs-CZ" dirty="0" err="1"/>
              <a:t>Peak</a:t>
            </a:r>
            <a:r>
              <a:rPr lang="cs-CZ" dirty="0"/>
              <a:t> oil – ropný zlom. Maximum spotřeby, po němž cena roste a spotřeba klesá až do vyčerpání zásob. Původně předpokládaný zlom v 70-. Letech (ropná krize) se posunul na rok cca 2010, kdy bylo dosaženo nového maxima těžby v USA</a:t>
            </a:r>
          </a:p>
          <a:p>
            <a:endParaRPr lang="cs-CZ" dirty="0"/>
          </a:p>
          <a:p>
            <a:r>
              <a:rPr lang="cs-CZ" dirty="0"/>
              <a:t>Katedra syntetických paliv na VŠCHT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2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5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9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2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/>
              <a:t>Hlavní motiv</a:t>
            </a:r>
          </a:p>
          <a:p>
            <a:pPr marL="228600" indent="-228600">
              <a:buAutoNum type="arabicParenR"/>
            </a:pPr>
            <a:r>
              <a:rPr lang="cs-CZ" dirty="0"/>
              <a:t>Ve srovnání s H2 nebo bateriemi (v nádrži nafty cca 200 kWh, Tesla 100 kWh)</a:t>
            </a:r>
          </a:p>
          <a:p>
            <a:pPr marL="228600" indent="-228600">
              <a:buAutoNum type="arabicParenR"/>
            </a:pPr>
            <a:r>
              <a:rPr lang="cs-CZ" dirty="0"/>
              <a:t>Lepší uhlovodíky nebo </a:t>
            </a:r>
            <a:r>
              <a:rPr lang="cs-CZ" dirty="0" err="1"/>
              <a:t>oxygenáty</a:t>
            </a:r>
            <a:r>
              <a:rPr lang="cs-CZ" dirty="0"/>
              <a:t>, možnost ladění složení paliv</a:t>
            </a:r>
          </a:p>
          <a:p>
            <a:pPr marL="228600" indent="-228600">
              <a:buAutoNum type="arabicParenR"/>
            </a:pPr>
            <a:r>
              <a:rPr lang="cs-CZ" dirty="0"/>
              <a:t>Dtto</a:t>
            </a:r>
          </a:p>
          <a:p>
            <a:pPr marL="228600" indent="-228600">
              <a:buAutoNum type="arabicParenR"/>
            </a:pPr>
            <a:r>
              <a:rPr lang="cs-CZ" dirty="0"/>
              <a:t>Dtto</a:t>
            </a:r>
          </a:p>
          <a:p>
            <a:pPr marL="228600" indent="-228600">
              <a:buAutoNum type="arabicParenR"/>
            </a:pPr>
            <a:endParaRPr lang="cs-CZ" dirty="0"/>
          </a:p>
          <a:p>
            <a:pPr marL="228600" indent="-228600">
              <a:buAutoNum type="arabicParenR"/>
            </a:pPr>
            <a:endParaRPr lang="cs-CZ" dirty="0"/>
          </a:p>
          <a:p>
            <a:r>
              <a:rPr lang="cs-CZ" dirty="0"/>
              <a:t>Pro 2030 predikce ceny energie pro e-fuel </a:t>
            </a:r>
            <a:r>
              <a:rPr lang="cs-CZ" dirty="0" err="1"/>
              <a:t>powered</a:t>
            </a:r>
            <a:r>
              <a:rPr lang="cs-CZ" dirty="0"/>
              <a:t> car 4x vyšší než pro BEV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3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A5 Alcohol to jet – dehydratace, </a:t>
            </a:r>
            <a:r>
              <a:rPr lang="cs-CZ" dirty="0" err="1"/>
              <a:t>oligomerace</a:t>
            </a:r>
            <a:r>
              <a:rPr lang="cs-CZ" dirty="0"/>
              <a:t>, hydrogenace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6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Porovnání paliv</a:t>
            </a:r>
          </a:p>
          <a:p>
            <a:r>
              <a:rPr lang="cs-CZ" dirty="0"/>
              <a:t>Data pro FT z literatury</a:t>
            </a:r>
          </a:p>
          <a:p>
            <a:r>
              <a:rPr lang="cs-CZ" dirty="0"/>
              <a:t>Emisní výhody (viz „švédská nafta“)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20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Články o MTG od 70. let</a:t>
            </a:r>
          </a:p>
          <a:p>
            <a:r>
              <a:rPr lang="cs-CZ" dirty="0"/>
              <a:t>Kapacita v litrech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C348-5C48-4ACA-A56D-E6FA2161E6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0662-4EE1-4754-A0CA-1691A19AFCD3}" type="datetime1">
              <a:rPr lang="en-MY" smtClean="0"/>
              <a:t>28/10/2024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Technologie a perspektivy výroby a využití syntetických paliv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1746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F305-742A-4C15-93C1-936C8972D73D}" type="datetime1">
              <a:rPr lang="en-MY" smtClean="0"/>
              <a:t>28/10/2024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Technologie a perspektivy výroby a využití syntetických paliv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999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0608-69D6-4322-A3ED-53061B2C9563}" type="datetime1">
              <a:rPr lang="en-MY" smtClean="0"/>
              <a:t>28/10/2024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Technologie a perspektivy výroby a využití syntetických paliv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5543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78543"/>
            <a:ext cx="10363200" cy="2858703"/>
          </a:xfrm>
        </p:spPr>
        <p:txBody>
          <a:bodyPr anchor="ctr">
            <a:normAutofit/>
          </a:bodyPr>
          <a:lstStyle>
            <a:lvl1pPr algn="ctr"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95511"/>
            <a:ext cx="9144000" cy="122923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0" y="6475245"/>
            <a:ext cx="12192000" cy="382773"/>
          </a:xfrm>
          <a:prstGeom prst="rect">
            <a:avLst/>
          </a:prstGeom>
          <a:solidFill>
            <a:srgbClr val="E84013"/>
          </a:solidFill>
        </p:spPr>
        <p:txBody>
          <a:bodyPr vert="horz" lIns="51435" tIns="25718" rIns="51435" bIns="25718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125" b="0" dirty="0">
              <a:latin typeface="Segoe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3228" y="-3990"/>
            <a:ext cx="12195231" cy="6163056"/>
          </a:xfrm>
          <a:prstGeom prst="rect">
            <a:avLst/>
          </a:prstGeom>
          <a:solidFill>
            <a:srgbClr val="E74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bdélník 18"/>
          <p:cNvSpPr/>
          <p:nvPr userDrawn="1"/>
        </p:nvSpPr>
        <p:spPr>
          <a:xfrm>
            <a:off x="-3508" y="544215"/>
            <a:ext cx="12195511" cy="5890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atin typeface="Segoe"/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-1147" y="6493378"/>
            <a:ext cx="12193147" cy="3676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3408" y="871877"/>
            <a:ext cx="11513673" cy="5452729"/>
          </a:xfrm>
        </p:spPr>
        <p:txBody>
          <a:bodyPr>
            <a:normAutofit/>
          </a:bodyPr>
          <a:lstStyle>
            <a:lvl1pPr marL="171442" indent="-171442">
              <a:buFont typeface="Wingdings" panose="05000000000000000000" pitchFamily="2" charset="2"/>
              <a:buChar char="§"/>
              <a:defRPr sz="18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4325" indent="-171442">
              <a:buFont typeface="Wingdings" panose="05000000000000000000" pitchFamily="2" charset="2"/>
              <a:buChar char="§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57207" indent="-171442">
              <a:buFont typeface="Wingdings" panose="05000000000000000000" pitchFamily="2" charset="2"/>
              <a:buChar char="§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00090" indent="-171442">
              <a:buFont typeface="Wingdings" panose="05000000000000000000" pitchFamily="2" charset="2"/>
              <a:buChar char="§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42974" indent="-171442">
              <a:buFont typeface="Wingdings" panose="05000000000000000000" pitchFamily="2" charset="2"/>
              <a:buChar char="§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noProof="0" dirty="0"/>
              <a:t>Text: Segoe UI, </a:t>
            </a:r>
            <a:r>
              <a:rPr lang="en-GB" noProof="0" dirty="0" err="1"/>
              <a:t>velikost</a:t>
            </a:r>
            <a:r>
              <a:rPr lang="en-GB" noProof="0" dirty="0"/>
              <a:t> </a:t>
            </a:r>
            <a:r>
              <a:rPr lang="cs-CZ" noProof="0" dirty="0"/>
              <a:t>18</a:t>
            </a:r>
          </a:p>
          <a:p>
            <a:pPr lvl="1"/>
            <a:r>
              <a:rPr lang="en-GB" noProof="0" dirty="0"/>
              <a:t>Segoe UI, </a:t>
            </a:r>
            <a:r>
              <a:rPr lang="en-GB" noProof="0" dirty="0" err="1"/>
              <a:t>velikost</a:t>
            </a:r>
            <a:r>
              <a:rPr lang="en-GB" noProof="0" dirty="0"/>
              <a:t> 1</a:t>
            </a:r>
            <a:r>
              <a:rPr lang="cs-CZ" noProof="0" dirty="0"/>
              <a:t>6</a:t>
            </a:r>
            <a:r>
              <a:rPr lang="en-GB" noProof="0" dirty="0"/>
              <a:t> </a:t>
            </a:r>
          </a:p>
          <a:p>
            <a:pPr lvl="2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28260" y="6507585"/>
            <a:ext cx="2057400" cy="3339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cs-CZ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255829-D6AE-4F57-8CBB-25897F4A8FA4}" type="slidenum">
              <a:rPr lang="en-GB" sz="1200" b="1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GB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0" y="648374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Nadpis 19"/>
          <p:cNvSpPr>
            <a:spLocks noGrp="1"/>
          </p:cNvSpPr>
          <p:nvPr>
            <p:ph type="title" hasCustomPrompt="1"/>
          </p:nvPr>
        </p:nvSpPr>
        <p:spPr>
          <a:xfrm>
            <a:off x="693021" y="-31750"/>
            <a:ext cx="11214059" cy="646637"/>
          </a:xfrm>
        </p:spPr>
        <p:txBody>
          <a:bodyPr>
            <a:normAutofit/>
          </a:bodyPr>
          <a:lstStyle>
            <a:lvl1pPr marL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BĚŽNÝ SLIDE: NADPIS – SEGOE UI, VELIKOST 24</a:t>
            </a:r>
            <a:endParaRPr lang="en-GB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00F0A7-4BA5-4D10-8955-128AD5313F18}" type="datetime1">
              <a:rPr lang="en-MY" smtClean="0"/>
              <a:t>28/10/2024</a:t>
            </a:fld>
            <a:endParaRPr lang="en-GB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5"/>
          </p:nvPr>
        </p:nvSpPr>
        <p:spPr>
          <a:xfrm>
            <a:off x="288000" y="6509473"/>
            <a:ext cx="9165715" cy="294011"/>
          </a:xfrm>
        </p:spPr>
        <p:txBody>
          <a:bodyPr/>
          <a:lstStyle>
            <a:lvl1pPr algn="l">
              <a:defRPr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Technologie a </a:t>
            </a:r>
            <a:r>
              <a:rPr lang="en-US" dirty="0" err="1"/>
              <a:t>perspektivy</a:t>
            </a:r>
            <a:r>
              <a:rPr lang="en-US" dirty="0"/>
              <a:t> </a:t>
            </a:r>
            <a:r>
              <a:rPr lang="en-US" dirty="0" err="1"/>
              <a:t>výroby</a:t>
            </a:r>
            <a:r>
              <a:rPr lang="en-US" dirty="0"/>
              <a:t> a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syntetických</a:t>
            </a:r>
            <a:r>
              <a:rPr lang="en-US" dirty="0"/>
              <a:t> </a:t>
            </a:r>
            <a:r>
              <a:rPr lang="en-US" dirty="0" err="1"/>
              <a:t>paliv</a:t>
            </a:r>
            <a:endParaRPr lang="en-GB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255829-D6AE-4F57-8CBB-25897F4A8FA4}" type="slidenum">
              <a:rPr lang="en-GB" smtClean="0"/>
              <a:t>‹#›</a:t>
            </a:fld>
            <a:endParaRPr lang="en-GB"/>
          </a:p>
        </p:txBody>
      </p:sp>
      <p:cxnSp>
        <p:nvCxnSpPr>
          <p:cNvPr id="21" name="Přímá spojnice 20"/>
          <p:cNvCxnSpPr/>
          <p:nvPr userDrawn="1"/>
        </p:nvCxnSpPr>
        <p:spPr>
          <a:xfrm>
            <a:off x="-1147" y="553817"/>
            <a:ext cx="1219314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" descr="VÃ½sledek obrÃ¡zku pro VSCHT PRAHA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27"/>
          <a:stretch/>
        </p:blipFill>
        <p:spPr bwMode="auto">
          <a:xfrm>
            <a:off x="27745" y="14814"/>
            <a:ext cx="65680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SouvisejÃ­cÃ­ obrÃ¡zek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" y="6532772"/>
            <a:ext cx="240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0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3F49-6CCF-4B02-B5EB-922CAAD95AFD}" type="datetime1">
              <a:rPr lang="en-MY" smtClean="0"/>
              <a:t>28/10/2024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Technologie a perspektivy výroby a využití syntetických paliv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077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0244-3DBB-4BCF-BD60-41CF1445326F}" type="datetime1">
              <a:rPr lang="en-MY" smtClean="0"/>
              <a:t>28/10/2024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Technologie a perspektivy výroby a využití syntetických paliv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304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5A6F-D218-404A-B501-952E6D27BFEB}" type="datetime1">
              <a:rPr lang="en-MY" smtClean="0"/>
              <a:t>28/10/2024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Technologie a perspektivy výroby a využití syntetických paliv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402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FB50-2DF4-4E1E-AC59-1F99EE1967C5}" type="datetime1">
              <a:rPr lang="en-MY" smtClean="0"/>
              <a:t>28/10/2024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Technologie a perspektivy výroby a využití syntetických paliv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5498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5893-5039-4575-92D5-03B7E2E28AF7}" type="datetime1">
              <a:rPr lang="en-MY" smtClean="0"/>
              <a:t>28/10/2024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Technologie a perspektivy výroby a využití syntetických paliv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248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B3-EAC2-4919-9FAA-3367074726D1}" type="datetime1">
              <a:rPr lang="en-MY" smtClean="0"/>
              <a:t>28/10/2024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Technologie a perspektivy výroby a využití syntetických paliv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5096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93A6-BA2E-42F7-A21A-045887605327}" type="datetime1">
              <a:rPr lang="en-MY" smtClean="0"/>
              <a:t>28/10/2024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Technologie a perspektivy výroby a využití syntetických paliv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439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EF68-F4B7-49F4-A693-8877B095AC92}" type="datetime1">
              <a:rPr lang="en-MY" smtClean="0"/>
              <a:t>28/10/2024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Technologie a perspektivy výroby a využití syntetických paliv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118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4BC7E-B0D3-48E9-8280-732CA6DE42E7}" type="datetime1">
              <a:rPr lang="en-MY" smtClean="0"/>
              <a:t>28/10/2024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/>
              <a:t>Technologie a perspektivy výroby a využití syntetických paliv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90619-03AA-4421-917C-C31CFD89BB1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45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FD16B-79F7-45B3-A92C-33BC7526D65D}" type="datetime1">
              <a:rPr lang="en-MY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Technologie a </a:t>
            </a:r>
            <a:r>
              <a:rPr lang="en-US" dirty="0" err="1"/>
              <a:t>perspektivy</a:t>
            </a:r>
            <a:r>
              <a:rPr lang="en-US" dirty="0"/>
              <a:t> </a:t>
            </a:r>
            <a:r>
              <a:rPr lang="en-US" dirty="0" err="1"/>
              <a:t>výroby</a:t>
            </a:r>
            <a:r>
              <a:rPr lang="en-US" dirty="0"/>
              <a:t> a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syntetických</a:t>
            </a:r>
            <a:r>
              <a:rPr lang="en-US" dirty="0"/>
              <a:t> </a:t>
            </a:r>
            <a:r>
              <a:rPr lang="en-US" dirty="0" err="1"/>
              <a:t>paliv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5829-D6AE-4F57-8CBB-25897F4A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Aktuální</a:t>
            </a:r>
            <a:r>
              <a:rPr lang="en-US" dirty="0"/>
              <a:t> </a:t>
            </a:r>
            <a:r>
              <a:rPr lang="en-US" dirty="0" err="1"/>
              <a:t>poznatky</a:t>
            </a:r>
            <a:r>
              <a:rPr lang="en-US" dirty="0"/>
              <a:t> a </a:t>
            </a:r>
            <a:r>
              <a:rPr lang="en-US" dirty="0" err="1"/>
              <a:t>projekty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br>
              <a:rPr lang="cs-CZ" dirty="0"/>
            </a:br>
            <a:r>
              <a:rPr lang="en-US" dirty="0" err="1"/>
              <a:t>syntetických</a:t>
            </a:r>
            <a:r>
              <a:rPr lang="en-US" dirty="0"/>
              <a:t> </a:t>
            </a:r>
            <a:r>
              <a:rPr lang="en-US" dirty="0" err="1"/>
              <a:t>paliv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94915B-B08D-4683-B67B-3FF9F8A03D9A}"/>
              </a:ext>
            </a:extLst>
          </p:cNvPr>
          <p:cNvSpPr/>
          <p:nvPr/>
        </p:nvSpPr>
        <p:spPr>
          <a:xfrm>
            <a:off x="1529257" y="4254179"/>
            <a:ext cx="8718330" cy="1310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90170" algn="ctr" defTabSz="914400" rtl="0" eaLnBrk="1" fontAlgn="auto" latinLnBrk="0" hangingPunct="1">
              <a:lnSpc>
                <a:spcPts val="3375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8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Daniel Maxa</a:t>
            </a:r>
          </a:p>
          <a:p>
            <a:pPr marL="0" marR="0" lvl="0" indent="90170" algn="ctr" defTabSz="914400" rtl="0" eaLnBrk="1" fontAlgn="auto" latinLnBrk="0" hangingPunct="1">
              <a:lnSpc>
                <a:spcPts val="3375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lang="cs-CZ" sz="2400" kern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Ústav udržitelných paliv a zelené chemie, VŠCHT Praha</a:t>
            </a:r>
            <a:endParaRPr kumimoji="0" lang="en-MY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Grafika, snímek obrazovky, grafický design, logo&#10;&#10;Popis byl vytvořen automaticky">
            <a:extLst>
              <a:ext uri="{FF2B5EF4-FFF2-40B4-BE49-F238E27FC236}">
                <a16:creationId xmlns:a16="http://schemas.microsoft.com/office/drawing/2014/main" id="{A220758B-3113-4D08-883C-EE2D1E41A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1" y="382162"/>
            <a:ext cx="4681383" cy="9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8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404" y="361824"/>
            <a:ext cx="10515600" cy="96839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cs-CZ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Technologie, suroviny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ástupný obsah 27">
            <a:extLst>
              <a:ext uri="{FF2B5EF4-FFF2-40B4-BE49-F238E27FC236}">
                <a16:creationId xmlns:a16="http://schemas.microsoft.com/office/drawing/2014/main" id="{1DF9F9B8-DC06-47FC-B377-53788E82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54990"/>
            <a:ext cx="5663292" cy="1334571"/>
          </a:xfrm>
        </p:spPr>
        <p:txBody>
          <a:bodyPr>
            <a:normAutofit fontScale="92500"/>
          </a:bodyPr>
          <a:lstStyle/>
          <a:p>
            <a:pPr marL="473075" indent="-473075">
              <a:buNone/>
            </a:pPr>
            <a:r>
              <a:rPr lang="cs-CZ" sz="2400" b="1" dirty="0"/>
              <a:t>CO</a:t>
            </a:r>
            <a:r>
              <a:rPr lang="cs-CZ" sz="2400" dirty="0"/>
              <a:t>: - Zplyňování</a:t>
            </a:r>
            <a:br>
              <a:rPr lang="cs-CZ" sz="2400" dirty="0"/>
            </a:br>
            <a:r>
              <a:rPr lang="cs-CZ" sz="2400" dirty="0"/>
              <a:t>- Výroba z CO</a:t>
            </a:r>
            <a:r>
              <a:rPr lang="cs-CZ" sz="2400" baseline="-25000" dirty="0"/>
              <a:t>2</a:t>
            </a:r>
            <a:r>
              <a:rPr lang="cs-CZ" sz="2400" dirty="0"/>
              <a:t> tzv zpětnou konverzí - RWGS</a:t>
            </a:r>
            <a:br>
              <a:rPr lang="cs-CZ" sz="2400" dirty="0"/>
            </a:br>
            <a:r>
              <a:rPr lang="cs-CZ" sz="2400" dirty="0"/>
              <a:t>  CO</a:t>
            </a:r>
            <a:r>
              <a:rPr lang="cs-CZ" sz="2400" baseline="-25000" dirty="0"/>
              <a:t>2</a:t>
            </a:r>
            <a:r>
              <a:rPr lang="cs-CZ" sz="2400" dirty="0"/>
              <a:t> + H</a:t>
            </a:r>
            <a:r>
              <a:rPr lang="cs-CZ" sz="2400" baseline="-25000" dirty="0"/>
              <a:t>2</a:t>
            </a:r>
            <a:r>
              <a:rPr lang="cs-CZ" sz="2400" dirty="0"/>
              <a:t> → CO + H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br>
              <a:rPr lang="cs-CZ" sz="2400" dirty="0"/>
            </a:br>
            <a:r>
              <a:rPr lang="cs-CZ" sz="2400" dirty="0"/>
              <a:t>  (další spotřeba vodíku a energie!)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63FB1E-ED38-4886-9703-01DD61C1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10</a:t>
            </a:fld>
            <a:endParaRPr lang="en-MY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30399EB-7190-109C-82BC-3606454E6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64" y="3098026"/>
            <a:ext cx="10863072" cy="3190062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B3B462B5-C692-4628-A7A0-FA0E6E78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4345" y="6424612"/>
            <a:ext cx="5316255" cy="365125"/>
          </a:xfrm>
        </p:spPr>
        <p:txBody>
          <a:bodyPr/>
          <a:lstStyle/>
          <a:p>
            <a:r>
              <a:rPr lang="cs-CZ" dirty="0"/>
              <a:t>Aktuální poznatky a projekty v oblasti syntetických paliv</a:t>
            </a:r>
          </a:p>
        </p:txBody>
      </p:sp>
      <p:sp>
        <p:nvSpPr>
          <p:cNvPr id="9" name="Zástupný obsah 27">
            <a:extLst>
              <a:ext uri="{FF2B5EF4-FFF2-40B4-BE49-F238E27FC236}">
                <a16:creationId xmlns:a16="http://schemas.microsoft.com/office/drawing/2014/main" id="{3356F195-F299-4074-8B73-B31A6E925F33}"/>
              </a:ext>
            </a:extLst>
          </p:cNvPr>
          <p:cNvSpPr txBox="1">
            <a:spLocks/>
          </p:cNvSpPr>
          <p:nvPr/>
        </p:nvSpPr>
        <p:spPr>
          <a:xfrm>
            <a:off x="770872" y="1554990"/>
            <a:ext cx="5325128" cy="1277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50" indent="-793750">
              <a:buFont typeface="Arial" panose="020B0604020202020204" pitchFamily="34" charset="0"/>
              <a:buNone/>
            </a:pPr>
            <a:r>
              <a:rPr lang="cs-CZ" sz="2200" b="1" dirty="0"/>
              <a:t>Vodík</a:t>
            </a:r>
            <a:r>
              <a:rPr lang="cs-CZ" sz="2200" dirty="0"/>
              <a:t>: - Zplyňování</a:t>
            </a:r>
            <a:br>
              <a:rPr lang="cs-CZ" sz="2200" dirty="0"/>
            </a:br>
            <a:r>
              <a:rPr lang="cs-CZ" sz="2200" dirty="0"/>
              <a:t>- Elektrolýza (obnovitelná el. energie)</a:t>
            </a:r>
            <a:br>
              <a:rPr lang="cs-CZ" sz="2200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8756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19" y="136525"/>
            <a:ext cx="10949940" cy="91436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cs-CZ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Zdroje surovin - CO</a:t>
            </a:r>
            <a:r>
              <a:rPr lang="cs-CZ" sz="31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63FB1E-ED38-4886-9703-01DD61C1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298" y="6356350"/>
            <a:ext cx="663804" cy="365125"/>
          </a:xfrm>
        </p:spPr>
        <p:txBody>
          <a:bodyPr/>
          <a:lstStyle/>
          <a:p>
            <a:fld id="{62A90619-03AA-4421-917C-C31CFD89BB17}" type="slidenum">
              <a:rPr lang="en-MY" smtClean="0"/>
              <a:t>11</a:t>
            </a:fld>
            <a:endParaRPr lang="en-MY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EF61D3E-173B-6607-06E8-29945A0DF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19" y="1207728"/>
            <a:ext cx="5396485" cy="51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Zdroje</a:t>
            </a:r>
          </a:p>
          <a:p>
            <a:pPr lvl="1"/>
            <a:r>
              <a:rPr lang="cs-CZ" dirty="0"/>
              <a:t>Spalování fosilních paliv (elektrárny, průmyslové pece, ocelárny, výroba cementu)</a:t>
            </a:r>
          </a:p>
          <a:p>
            <a:pPr lvl="1"/>
            <a:r>
              <a:rPr lang="cs-CZ" dirty="0"/>
              <a:t>Biogenní zdroje (fermentace, spalování biomasy</a:t>
            </a:r>
          </a:p>
          <a:p>
            <a:pPr lvl="1"/>
            <a:r>
              <a:rPr lang="cs-CZ" dirty="0"/>
              <a:t>Záchyt z atmosféry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EEBDD01-9B65-1E4E-06E9-5EE315D1D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296" y="1207728"/>
            <a:ext cx="5327904" cy="5148622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D3773EC0-EA17-42FD-BFE3-E3800F01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4345" y="6424612"/>
            <a:ext cx="5316255" cy="365125"/>
          </a:xfrm>
        </p:spPr>
        <p:txBody>
          <a:bodyPr/>
          <a:lstStyle/>
          <a:p>
            <a:r>
              <a:rPr lang="cs-CZ" dirty="0"/>
              <a:t>Aktuální poznatky a projekty v oblasti syntetických paliv</a:t>
            </a:r>
          </a:p>
        </p:txBody>
      </p:sp>
    </p:spTree>
    <p:extLst>
      <p:ext uri="{BB962C8B-B14F-4D97-AF65-F5344CB8AC3E}">
        <p14:creationId xmlns:p14="http://schemas.microsoft.com/office/powerpoint/2010/main" val="1296336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84" y="167680"/>
            <a:ext cx="10515600" cy="74672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cs-CZ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E060923A-921D-47FD-986E-CDAFAF55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4345" y="6424612"/>
            <a:ext cx="5316255" cy="365125"/>
          </a:xfrm>
        </p:spPr>
        <p:txBody>
          <a:bodyPr/>
          <a:lstStyle/>
          <a:p>
            <a:r>
              <a:rPr lang="cs-CZ" dirty="0"/>
              <a:t>Aktuální poznatky a projekty v oblasti syntetických paliv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2977B435-B953-4ACB-A409-1AFC834E8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01275"/>
              </p:ext>
            </p:extLst>
          </p:nvPr>
        </p:nvGraphicFramePr>
        <p:xfrm>
          <a:off x="752148" y="1189307"/>
          <a:ext cx="10796872" cy="5103697"/>
        </p:xfrm>
        <a:graphic>
          <a:graphicData uri="http://schemas.openxmlformats.org/drawingml/2006/table">
            <a:tbl>
              <a:tblPr>
                <a:solidFill>
                  <a:schemeClr val="accent1">
                    <a:lumMod val="40000"/>
                    <a:lumOff val="60000"/>
                  </a:schemeClr>
                </a:solidFill>
                <a:tableStyleId>{5C22544A-7EE6-4342-B048-85BDC9FD1C3A}</a:tableStyleId>
              </a:tblPr>
              <a:tblGrid>
                <a:gridCol w="1949831">
                  <a:extLst>
                    <a:ext uri="{9D8B030D-6E8A-4147-A177-3AD203B41FA5}">
                      <a16:colId xmlns:a16="http://schemas.microsoft.com/office/drawing/2014/main" val="64897111"/>
                    </a:ext>
                  </a:extLst>
                </a:gridCol>
                <a:gridCol w="1728648">
                  <a:extLst>
                    <a:ext uri="{9D8B030D-6E8A-4147-A177-3AD203B41FA5}">
                      <a16:colId xmlns:a16="http://schemas.microsoft.com/office/drawing/2014/main" val="2129016165"/>
                    </a:ext>
                  </a:extLst>
                </a:gridCol>
                <a:gridCol w="1476260">
                  <a:extLst>
                    <a:ext uri="{9D8B030D-6E8A-4147-A177-3AD203B41FA5}">
                      <a16:colId xmlns:a16="http://schemas.microsoft.com/office/drawing/2014/main" val="3163778324"/>
                    </a:ext>
                  </a:extLst>
                </a:gridCol>
                <a:gridCol w="802704">
                  <a:extLst>
                    <a:ext uri="{9D8B030D-6E8A-4147-A177-3AD203B41FA5}">
                      <a16:colId xmlns:a16="http://schemas.microsoft.com/office/drawing/2014/main" val="1052671395"/>
                    </a:ext>
                  </a:extLst>
                </a:gridCol>
                <a:gridCol w="738060">
                  <a:extLst>
                    <a:ext uri="{9D8B030D-6E8A-4147-A177-3AD203B41FA5}">
                      <a16:colId xmlns:a16="http://schemas.microsoft.com/office/drawing/2014/main" val="940905061"/>
                    </a:ext>
                  </a:extLst>
                </a:gridCol>
                <a:gridCol w="2664714">
                  <a:extLst>
                    <a:ext uri="{9D8B030D-6E8A-4147-A177-3AD203B41FA5}">
                      <a16:colId xmlns:a16="http://schemas.microsoft.com/office/drawing/2014/main" val="338908388"/>
                    </a:ext>
                  </a:extLst>
                </a:gridCol>
                <a:gridCol w="1436655">
                  <a:extLst>
                    <a:ext uri="{9D8B030D-6E8A-4147-A177-3AD203B41FA5}">
                      <a16:colId xmlns:a16="http://schemas.microsoft.com/office/drawing/2014/main" val="3414133191"/>
                    </a:ext>
                  </a:extLst>
                </a:gridCol>
              </a:tblGrid>
              <a:tr h="2725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Technologie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Produkt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Zahájení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Kapacita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Pozn.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288162"/>
                  </a:ext>
                </a:extLst>
              </a:tr>
              <a:tr h="385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Projektu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Provozu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78886"/>
                  </a:ext>
                </a:extLst>
              </a:tr>
              <a:tr h="5451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Audi e-diesel</a:t>
                      </a:r>
                      <a:br>
                        <a:rPr lang="cs-CZ" sz="1600" b="1" u="none" strike="noStrike">
                          <a:effectLst/>
                        </a:rPr>
                      </a:br>
                      <a:r>
                        <a:rPr lang="cs-CZ" sz="1600" b="1" u="none" strike="noStrike">
                          <a:effectLst/>
                        </a:rPr>
                        <a:t>(Drážďany, Německo)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DAC, HT elektrolýza, FT, MTG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Diesel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2014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2015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160 l/d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Audi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419414"/>
                  </a:ext>
                </a:extLst>
              </a:tr>
              <a:tr h="81773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Porsche</a:t>
                      </a:r>
                      <a:br>
                        <a:rPr lang="cs-CZ" sz="1600" b="1" u="none" strike="noStrike">
                          <a:effectLst/>
                        </a:rPr>
                      </a:br>
                      <a:r>
                        <a:rPr lang="cs-CZ" sz="1600" b="1" u="none" strike="noStrike">
                          <a:effectLst/>
                        </a:rPr>
                        <a:t>(Punta Arenas, Chile)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DAC, elektrolýza, FT, MTG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e-Benzin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2021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2022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130 000 l/r (2022)</a:t>
                      </a:r>
                      <a:br>
                        <a:rPr lang="cs-CZ" sz="1600" b="1" u="none" strike="noStrike">
                          <a:effectLst/>
                        </a:rPr>
                      </a:br>
                      <a:r>
                        <a:rPr lang="cs-CZ" sz="1600" b="1" u="none" strike="noStrike">
                          <a:effectLst/>
                        </a:rPr>
                        <a:t>55 mil l/r (po konci pil. fáze)</a:t>
                      </a:r>
                      <a:br>
                        <a:rPr lang="cs-CZ" sz="1600" b="1" u="none" strike="noStrike">
                          <a:effectLst/>
                        </a:rPr>
                      </a:br>
                      <a:r>
                        <a:rPr lang="cs-CZ" sz="1600" b="1" u="none" strike="noStrike">
                          <a:effectLst/>
                        </a:rPr>
                        <a:t>550 mil l/r (po dalších 2 letech)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Haru Oni – Porsche, Enel, Exxon Mobil, Siemens Energy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0522"/>
                  </a:ext>
                </a:extLst>
              </a:tr>
              <a:tr h="545154">
                <a:tc>
                  <a:txBody>
                    <a:bodyPr/>
                    <a:lstStyle/>
                    <a:p>
                      <a:pPr algn="l" fontAlgn="ctr"/>
                      <a:r>
                        <a:rPr lang="nn-NO" sz="1600" b="1" u="none" strike="noStrike" dirty="0">
                          <a:effectLst/>
                        </a:rPr>
                        <a:t>Norsk e-fuel</a:t>
                      </a:r>
                      <a:br>
                        <a:rPr lang="nn-NO" sz="1600" b="1" u="none" strike="noStrike" dirty="0">
                          <a:effectLst/>
                        </a:rPr>
                      </a:br>
                      <a:r>
                        <a:rPr lang="nn-NO" sz="1600" b="1" u="none" strike="noStrike" dirty="0">
                          <a:effectLst/>
                        </a:rPr>
                        <a:t>(Nesbruket, Norsko)</a:t>
                      </a:r>
                      <a:endParaRPr lang="nn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DAC, RWGS, FT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SAF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2024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2026?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10 mil l/r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Norsk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87774"/>
                  </a:ext>
                </a:extLst>
              </a:tr>
              <a:tr h="5451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Arcadia eFuels</a:t>
                      </a:r>
                      <a:br>
                        <a:rPr lang="cs-CZ" sz="1600" b="1" u="none" strike="noStrike">
                          <a:effectLst/>
                        </a:rPr>
                      </a:br>
                      <a:r>
                        <a:rPr lang="cs-CZ" sz="1600" b="1" u="none" strike="noStrike">
                          <a:effectLst/>
                        </a:rPr>
                        <a:t>(Vordingborg, Dánsko)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Biogenní CO2, elektrolýza, FT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Diesel, SAF, eNaphtha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2022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?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u="none" strike="noStrike">
                          <a:effectLst/>
                        </a:rPr>
                        <a:t>250 MW elektrolýza</a:t>
                      </a:r>
                      <a:br>
                        <a:rPr lang="de-DE" sz="1600" b="1" u="none" strike="noStrike">
                          <a:effectLst/>
                        </a:rPr>
                      </a:br>
                      <a:r>
                        <a:rPr lang="de-DE" sz="1600" b="1" u="none" strike="noStrike">
                          <a:effectLst/>
                        </a:rPr>
                        <a:t>80 000 t/r</a:t>
                      </a:r>
                      <a:endParaRPr lang="de-D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Arcadia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44766"/>
                  </a:ext>
                </a:extLst>
              </a:tr>
              <a:tr h="5451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Reuze</a:t>
                      </a:r>
                      <a:br>
                        <a:rPr lang="cs-CZ" sz="1600" b="1" u="none" strike="noStrike">
                          <a:effectLst/>
                        </a:rPr>
                      </a:br>
                      <a:r>
                        <a:rPr lang="cs-CZ" sz="1600" b="1" u="none" strike="noStrike">
                          <a:effectLst/>
                        </a:rPr>
                        <a:t>(Dunkerque, Francie)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CO2 z výroby oceli, zelený vodík, FT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SAF</a:t>
                      </a:r>
                      <a:br>
                        <a:rPr lang="cs-CZ" sz="1600" b="1" u="none" strike="noStrike">
                          <a:effectLst/>
                        </a:rPr>
                      </a:br>
                      <a:r>
                        <a:rPr lang="cs-CZ" sz="1600" b="1" u="none" strike="noStrike">
                          <a:effectLst/>
                        </a:rPr>
                        <a:t>eNaphtha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2021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2026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</a:rPr>
                        <a:t>Záchyt 300 000 t/r CO2</a:t>
                      </a:r>
                      <a:br>
                        <a:rPr lang="pt-BR" sz="1600" b="1" u="none" strike="noStrike">
                          <a:effectLst/>
                        </a:rPr>
                      </a:br>
                      <a:r>
                        <a:rPr lang="pt-BR" sz="1600" b="1" u="none" strike="noStrike">
                          <a:effectLst/>
                        </a:rPr>
                        <a:t>Výroba 100 000 t/r e-fuels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Infinium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699751"/>
                  </a:ext>
                </a:extLst>
              </a:tr>
              <a:tr h="5451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Bell Bay Powerfuels</a:t>
                      </a:r>
                      <a:br>
                        <a:rPr lang="en-US" sz="1600" b="1" u="none" strike="noStrike">
                          <a:effectLst/>
                        </a:rPr>
                      </a:br>
                      <a:r>
                        <a:rPr lang="en-US" sz="1600" b="1" u="none" strike="noStrike">
                          <a:effectLst/>
                        </a:rPr>
                        <a:t>(Bell Bay, Tasmánie)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Zplyňování biomasy, elektrolýza, FT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Methanol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výstavba</a:t>
                      </a:r>
                      <a:br>
                        <a:rPr lang="cs-CZ" sz="1600" b="1" u="none" strike="noStrike">
                          <a:effectLst/>
                        </a:rPr>
                      </a:br>
                      <a:r>
                        <a:rPr lang="cs-CZ" sz="1600" b="1" u="none" strike="noStrike">
                          <a:effectLst/>
                        </a:rPr>
                        <a:t>2026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2027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300 000 z/r ethanolu</a:t>
                      </a:r>
                      <a:br>
                        <a:rPr lang="pl-PL" sz="1600" b="1" u="none" strike="noStrike">
                          <a:effectLst/>
                        </a:rPr>
                      </a:br>
                      <a:r>
                        <a:rPr lang="pl-PL" sz="1600" b="1" u="none" strike="noStrike">
                          <a:effectLst/>
                        </a:rPr>
                        <a:t>240 MW elektrolýza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802739"/>
                  </a:ext>
                </a:extLst>
              </a:tr>
              <a:tr h="5451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Pathfinder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(C</a:t>
                      </a:r>
                      <a:r>
                        <a:rPr lang="cs-CZ" sz="1600" b="1" u="none" strike="noStrike" dirty="0">
                          <a:effectLst/>
                        </a:rPr>
                        <a:t>.</a:t>
                      </a:r>
                      <a:r>
                        <a:rPr lang="en-US" sz="1600" b="1" u="none" strike="noStrike" dirty="0">
                          <a:effectLst/>
                        </a:rPr>
                        <a:t> Christi, Texas, USA)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SAF, Diesel, eNaphtha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?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2024?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?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err="1">
                          <a:effectLst/>
                        </a:rPr>
                        <a:t>Borealis</a:t>
                      </a:r>
                      <a:r>
                        <a:rPr lang="cs-CZ" sz="1600" b="1" u="none" strike="noStrike" dirty="0">
                          <a:effectLst/>
                        </a:rPr>
                        <a:t>, </a:t>
                      </a:r>
                      <a:r>
                        <a:rPr lang="cs-CZ" sz="1600" b="1" u="none" strike="noStrike" dirty="0" err="1">
                          <a:effectLst/>
                        </a:rPr>
                        <a:t>Infinium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60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2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167680"/>
            <a:ext cx="11217729" cy="106075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cs-CZ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Záchyt CO</a:t>
            </a:r>
            <a:r>
              <a:rPr lang="cs-CZ" sz="31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atmosféry, DAC-S </a:t>
            </a:r>
            <a:r>
              <a:rPr lang="cs-CZ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Climeworks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1EFCEC-8522-F0BF-BE74-4570AE957149}"/>
              </a:ext>
            </a:extLst>
          </p:cNvPr>
          <p:cNvSpPr txBox="1"/>
          <p:nvPr/>
        </p:nvSpPr>
        <p:spPr>
          <a:xfrm>
            <a:off x="610616" y="1395089"/>
            <a:ext cx="1090201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Umístění: Island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Technologie: přímý záchyt CO</a:t>
            </a:r>
            <a:r>
              <a:rPr lang="cs-CZ" sz="2800" baseline="-25000" dirty="0"/>
              <a:t>2</a:t>
            </a:r>
            <a:r>
              <a:rPr lang="cs-CZ" sz="2800" dirty="0"/>
              <a:t> z ovzduší adsorpcí na pevných sorbentech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Zdroj el. energie: geotermální tepelná elektrárna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cs-CZ" sz="2800" dirty="0" err="1"/>
              <a:t>Capricorn</a:t>
            </a:r>
            <a:r>
              <a:rPr lang="cs-CZ" sz="2800" dirty="0"/>
              <a:t> (</a:t>
            </a:r>
            <a:r>
              <a:rPr lang="cs-CZ" sz="2800" dirty="0" err="1"/>
              <a:t>Hinwil</a:t>
            </a:r>
            <a:r>
              <a:rPr lang="cs-CZ" sz="2800" dirty="0"/>
              <a:t>, Švýcarsko), </a:t>
            </a:r>
            <a:r>
              <a:rPr lang="cs-CZ" sz="2800" dirty="0" err="1"/>
              <a:t>Arctic</a:t>
            </a:r>
            <a:r>
              <a:rPr lang="cs-CZ" sz="2800" dirty="0"/>
              <a:t> Fox - zahájení provozu 2017</a:t>
            </a:r>
            <a:br>
              <a:rPr lang="cs-CZ" sz="2800" dirty="0"/>
            </a:br>
            <a:r>
              <a:rPr lang="cs-CZ" sz="2800" dirty="0"/>
              <a:t>Kapacita: Pilotní zařízení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cs-CZ" sz="2800" dirty="0" err="1"/>
              <a:t>Orca</a:t>
            </a:r>
            <a:r>
              <a:rPr lang="cs-CZ" sz="2800" dirty="0"/>
              <a:t> - zahájení provozu 2021</a:t>
            </a:r>
            <a:br>
              <a:rPr lang="cs-CZ" sz="2800" dirty="0"/>
            </a:br>
            <a:r>
              <a:rPr lang="cs-CZ" sz="2800" dirty="0"/>
              <a:t>Kapacita: 2x 500 t/r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cs-CZ" sz="2800" dirty="0" err="1"/>
              <a:t>Mammoth</a:t>
            </a:r>
            <a:r>
              <a:rPr lang="cs-CZ" sz="2800" dirty="0"/>
              <a:t> - zahájení provozu 2024</a:t>
            </a:r>
            <a:br>
              <a:rPr lang="cs-CZ" sz="2800" dirty="0"/>
            </a:br>
            <a:r>
              <a:rPr lang="cs-CZ" sz="2800" dirty="0"/>
              <a:t>Kapacita: 36 000 t/r CO</a:t>
            </a:r>
            <a:r>
              <a:rPr lang="cs-CZ" sz="2800" baseline="-25000" dirty="0"/>
              <a:t>2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Technická data, energetická náročnost: ?</a:t>
            </a: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E060923A-921D-47FD-986E-CDAFAF55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4345" y="6424612"/>
            <a:ext cx="5316255" cy="365125"/>
          </a:xfrm>
        </p:spPr>
        <p:txBody>
          <a:bodyPr/>
          <a:lstStyle/>
          <a:p>
            <a:r>
              <a:rPr lang="cs-CZ" dirty="0"/>
              <a:t>Aktuální poznatky a projekty v oblasti syntetických paliv</a:t>
            </a:r>
          </a:p>
        </p:txBody>
      </p:sp>
      <p:pic>
        <p:nvPicPr>
          <p:cNvPr id="2050" name="Picture 2" descr="Climeworks switches on world’s largest direct air capture plant">
            <a:extLst>
              <a:ext uri="{FF2B5EF4-FFF2-40B4-BE49-F238E27FC236}">
                <a16:creationId xmlns:a16="http://schemas.microsoft.com/office/drawing/2014/main" id="{94A6F16F-433D-4DB2-A57A-7960B8C2B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7" b="11485"/>
          <a:stretch/>
        </p:blipFill>
        <p:spPr bwMode="auto">
          <a:xfrm>
            <a:off x="6835384" y="3429000"/>
            <a:ext cx="4872202" cy="27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5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167680"/>
            <a:ext cx="11217729" cy="106075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cs-CZ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Záchyt CO</a:t>
            </a:r>
            <a:r>
              <a:rPr lang="cs-CZ" sz="31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atmosféry, DAC-S </a:t>
            </a:r>
            <a:r>
              <a:rPr lang="cs-CZ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Climeworks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E060923A-921D-47FD-986E-CDAFAF55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4345" y="6424612"/>
            <a:ext cx="5316255" cy="365125"/>
          </a:xfrm>
        </p:spPr>
        <p:txBody>
          <a:bodyPr/>
          <a:lstStyle/>
          <a:p>
            <a:r>
              <a:rPr lang="cs-CZ" dirty="0"/>
              <a:t>Aktuální poznatky a projekty v oblasti syntetických paliv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C22A69-C052-4B14-A583-28AED07BF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7" y="1451728"/>
            <a:ext cx="8148330" cy="48595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B2C27EE-ED74-4D1C-8471-2CC1C4E19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331" y="5650415"/>
            <a:ext cx="3143182" cy="66083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8494E3B-E208-4106-B37D-4771482B3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331" y="4949072"/>
            <a:ext cx="1168954" cy="58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5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51" y="127276"/>
            <a:ext cx="11928532" cy="77908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Účinnost jednotlivých kroků výroby, transformace, transportu a užití energie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49F66D-8EB0-4E6B-9269-824AEAF6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Technologie a perspektivy výroby a využití syntetických paliv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F4745C-94F1-4C9A-80EB-6EF0559F2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12" y="988966"/>
            <a:ext cx="9215576" cy="574175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3D00FA3-E248-4679-8BA3-603AD3BC4EF4}"/>
              </a:ext>
            </a:extLst>
          </p:cNvPr>
          <p:cNvSpPr txBox="1"/>
          <p:nvPr/>
        </p:nvSpPr>
        <p:spPr>
          <a:xfrm>
            <a:off x="10800522" y="5566402"/>
            <a:ext cx="128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</a:t>
            </a:r>
          </a:p>
          <a:p>
            <a:r>
              <a:rPr lang="cs-CZ" sz="1200" dirty="0"/>
              <a:t>Transport-environment.org</a:t>
            </a:r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D67E7FCD-688B-4391-A891-375C5476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252" y="6356350"/>
            <a:ext cx="512975" cy="365125"/>
          </a:xfrm>
        </p:spPr>
        <p:txBody>
          <a:bodyPr/>
          <a:lstStyle/>
          <a:p>
            <a:fld id="{62A90619-03AA-4421-917C-C31CFD89BB17}" type="slidenum">
              <a:rPr lang="en-MY" smtClean="0"/>
              <a:t>15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4294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84" y="219126"/>
            <a:ext cx="10515600" cy="95167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 fontScale="90000"/>
          </a:bodyPr>
          <a:lstStyle/>
          <a:p>
            <a:pPr algn="ctr"/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Reálné perspektivy výroby syntetických paliv</a:t>
            </a:r>
            <a:b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ástupný obsah 27">
            <a:extLst>
              <a:ext uri="{FF2B5EF4-FFF2-40B4-BE49-F238E27FC236}">
                <a16:creationId xmlns:a16="http://schemas.microsoft.com/office/drawing/2014/main" id="{1DF9F9B8-DC06-47FC-B377-53788E82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733"/>
            <a:ext cx="10515600" cy="466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Příklad: spotřeba pohonných hmot v ČR v roce 2023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55889F-78D3-44E7-B87A-D588D880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220" y="6273749"/>
            <a:ext cx="2743200" cy="365125"/>
          </a:xfrm>
        </p:spPr>
        <p:txBody>
          <a:bodyPr/>
          <a:lstStyle/>
          <a:p>
            <a:fld id="{62A90619-03AA-4421-917C-C31CFD89BB17}" type="slidenum">
              <a:rPr lang="en-MY" smtClean="0"/>
              <a:t>16</a:t>
            </a:fld>
            <a:endParaRPr lang="en-MY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F95200C-7C05-4508-A248-81E9668C1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71672"/>
              </p:ext>
            </p:extLst>
          </p:nvPr>
        </p:nvGraphicFramePr>
        <p:xfrm>
          <a:off x="838200" y="1782581"/>
          <a:ext cx="10332904" cy="1978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782">
                  <a:extLst>
                    <a:ext uri="{9D8B030D-6E8A-4147-A177-3AD203B41FA5}">
                      <a16:colId xmlns:a16="http://schemas.microsoft.com/office/drawing/2014/main" val="1945031684"/>
                    </a:ext>
                  </a:extLst>
                </a:gridCol>
                <a:gridCol w="1385267">
                  <a:extLst>
                    <a:ext uri="{9D8B030D-6E8A-4147-A177-3AD203B41FA5}">
                      <a16:colId xmlns:a16="http://schemas.microsoft.com/office/drawing/2014/main" val="1459235976"/>
                    </a:ext>
                  </a:extLst>
                </a:gridCol>
                <a:gridCol w="1412656">
                  <a:extLst>
                    <a:ext uri="{9D8B030D-6E8A-4147-A177-3AD203B41FA5}">
                      <a16:colId xmlns:a16="http://schemas.microsoft.com/office/drawing/2014/main" val="1162573646"/>
                    </a:ext>
                  </a:extLst>
                </a:gridCol>
                <a:gridCol w="1503877">
                  <a:extLst>
                    <a:ext uri="{9D8B030D-6E8A-4147-A177-3AD203B41FA5}">
                      <a16:colId xmlns:a16="http://schemas.microsoft.com/office/drawing/2014/main" val="3825311706"/>
                    </a:ext>
                  </a:extLst>
                </a:gridCol>
                <a:gridCol w="1431878">
                  <a:extLst>
                    <a:ext uri="{9D8B030D-6E8A-4147-A177-3AD203B41FA5}">
                      <a16:colId xmlns:a16="http://schemas.microsoft.com/office/drawing/2014/main" val="1422493033"/>
                    </a:ext>
                  </a:extLst>
                </a:gridCol>
                <a:gridCol w="1660283">
                  <a:extLst>
                    <a:ext uri="{9D8B030D-6E8A-4147-A177-3AD203B41FA5}">
                      <a16:colId xmlns:a16="http://schemas.microsoft.com/office/drawing/2014/main" val="3185871224"/>
                    </a:ext>
                  </a:extLst>
                </a:gridCol>
                <a:gridCol w="1635161">
                  <a:extLst>
                    <a:ext uri="{9D8B030D-6E8A-4147-A177-3AD203B41FA5}">
                      <a16:colId xmlns:a16="http://schemas.microsoft.com/office/drawing/2014/main" val="2086754450"/>
                    </a:ext>
                  </a:extLst>
                </a:gridCol>
              </a:tblGrid>
              <a:tr h="74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Palivo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Spotřeba</a:t>
                      </a:r>
                      <a:b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(tis. t)*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Výhřevnost</a:t>
                      </a:r>
                      <a:b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(MJ/kg)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Energie</a:t>
                      </a:r>
                      <a:b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paliva (J)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Energie</a:t>
                      </a:r>
                      <a:b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paliva (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TWh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Účinnost</a:t>
                      </a:r>
                      <a:b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motoru (%)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Energie využitá „to wheel“ (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TWh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84731821"/>
                  </a:ext>
                </a:extLst>
              </a:tr>
              <a:tr h="370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NM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5205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44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2,3E+17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63,6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~</a:t>
                      </a:r>
                      <a:r>
                        <a:rPr lang="cs-CZ" sz="1800" dirty="0">
                          <a:effectLst/>
                        </a:rPr>
                        <a:t>40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24655458"/>
                  </a:ext>
                </a:extLst>
              </a:tr>
              <a:tr h="370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BA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1679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7,2E+16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18,8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~</a:t>
                      </a:r>
                      <a:r>
                        <a:rPr lang="cs-CZ" sz="1800" dirty="0">
                          <a:effectLst/>
                        </a:rPr>
                        <a:t>30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0740646"/>
                  </a:ext>
                </a:extLst>
              </a:tr>
              <a:tr h="370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6884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3,0E+17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82,0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u="sng" dirty="0">
                          <a:effectLst/>
                        </a:rPr>
                        <a:t>31,5</a:t>
                      </a:r>
                      <a:endParaRPr lang="cs-CZ" sz="18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82584895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9C52D8EF-B1FF-4764-B6AE-CFB288549CA4}"/>
              </a:ext>
            </a:extLst>
          </p:cNvPr>
          <p:cNvSpPr txBox="1"/>
          <p:nvPr/>
        </p:nvSpPr>
        <p:spPr>
          <a:xfrm>
            <a:off x="838200" y="3688987"/>
            <a:ext cx="980688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*cappo.cz</a:t>
            </a:r>
          </a:p>
          <a:p>
            <a:endParaRPr lang="cs-CZ" sz="1200" b="1" dirty="0"/>
          </a:p>
          <a:p>
            <a:r>
              <a:rPr lang="cs-CZ" sz="2400" b="1" dirty="0"/>
              <a:t>Elektrická energie nutná k pokrytí ekvivalentu spotřeby paliv v ČR v r. 2023:</a:t>
            </a:r>
          </a:p>
          <a:p>
            <a:r>
              <a:rPr lang="cs-CZ" sz="2000" dirty="0"/>
              <a:t>Bateriové elektromobily (BEV): </a:t>
            </a:r>
            <a:r>
              <a:rPr lang="cs-CZ" sz="2000" b="1" dirty="0"/>
              <a:t>43 </a:t>
            </a:r>
            <a:r>
              <a:rPr lang="cs-CZ" sz="2000" b="1" dirty="0" err="1"/>
              <a:t>TWh</a:t>
            </a:r>
            <a:r>
              <a:rPr lang="cs-CZ" sz="2000" b="1" dirty="0"/>
              <a:t>/rok</a:t>
            </a:r>
          </a:p>
          <a:p>
            <a:r>
              <a:rPr lang="cs-CZ" sz="2000" dirty="0"/>
              <a:t>Vodíkové elektromobily (FCEV): </a:t>
            </a:r>
            <a:r>
              <a:rPr lang="cs-CZ" sz="2000" b="1" dirty="0"/>
              <a:t>143 </a:t>
            </a:r>
            <a:r>
              <a:rPr lang="cs-CZ" sz="2000" b="1" dirty="0" err="1"/>
              <a:t>TWh</a:t>
            </a:r>
            <a:r>
              <a:rPr lang="cs-CZ" sz="2000" b="1" dirty="0"/>
              <a:t>/rok</a:t>
            </a:r>
          </a:p>
          <a:p>
            <a:r>
              <a:rPr lang="cs-CZ" sz="2000" u="sng" dirty="0"/>
              <a:t>Vozidla spalující e-fuels (</a:t>
            </a:r>
            <a:r>
              <a:rPr lang="cs-CZ" sz="2000" u="sng" dirty="0" err="1"/>
              <a:t>konv</a:t>
            </a:r>
            <a:r>
              <a:rPr lang="cs-CZ" sz="2000" u="sng" dirty="0"/>
              <a:t>.): </a:t>
            </a:r>
            <a:r>
              <a:rPr lang="cs-CZ" sz="2000" b="1" u="sng" dirty="0"/>
              <a:t>242 </a:t>
            </a:r>
            <a:r>
              <a:rPr lang="cs-CZ" sz="2000" b="1" u="sng" dirty="0" err="1"/>
              <a:t>TWh</a:t>
            </a:r>
            <a:r>
              <a:rPr lang="cs-CZ" sz="2000" b="1" u="sng" dirty="0"/>
              <a:t>/rok</a:t>
            </a:r>
          </a:p>
          <a:p>
            <a:endParaRPr lang="cs-CZ" sz="1600" dirty="0"/>
          </a:p>
          <a:p>
            <a:r>
              <a:rPr lang="cs-CZ" sz="2000" b="1" dirty="0"/>
              <a:t>Celková výroba elektrické energie v ČR v roce 2023:  77,2 </a:t>
            </a:r>
            <a:r>
              <a:rPr lang="cs-CZ" sz="2000" b="1" dirty="0" err="1"/>
              <a:t>TWh</a:t>
            </a:r>
            <a:r>
              <a:rPr lang="cs-CZ" sz="2000" dirty="0"/>
              <a:t>, </a:t>
            </a:r>
            <a:br>
              <a:rPr lang="cs-CZ" sz="2000" dirty="0"/>
            </a:br>
            <a:r>
              <a:rPr lang="cs-CZ" sz="2000" dirty="0"/>
              <a:t>z toho ve FV elektrárnách 3,7 %, ve vodních 3,1 %, větrných 0,9 %   </a:t>
            </a: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244D7945-F038-4A70-B8C3-1CCEAB18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4345" y="6424612"/>
            <a:ext cx="5316255" cy="365125"/>
          </a:xfrm>
        </p:spPr>
        <p:txBody>
          <a:bodyPr/>
          <a:lstStyle/>
          <a:p>
            <a:r>
              <a:rPr lang="cs-CZ" dirty="0"/>
              <a:t>Aktuální poznatky a projekty v oblasti syntetických paliv</a:t>
            </a:r>
          </a:p>
        </p:txBody>
      </p:sp>
    </p:spTree>
    <p:extLst>
      <p:ext uri="{BB962C8B-B14F-4D97-AF65-F5344CB8AC3E}">
        <p14:creationId xmlns:p14="http://schemas.microsoft.com/office/powerpoint/2010/main" val="780134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84" y="216744"/>
            <a:ext cx="10515600" cy="94744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ástupný obsah 27">
            <a:extLst>
              <a:ext uri="{FF2B5EF4-FFF2-40B4-BE49-F238E27FC236}">
                <a16:creationId xmlns:a16="http://schemas.microsoft.com/office/drawing/2014/main" id="{1DF9F9B8-DC06-47FC-B377-53788E82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64" y="1531177"/>
            <a:ext cx="10891157" cy="4722318"/>
          </a:xfr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6600"/>
                </a:solidFill>
              </a:rPr>
              <a:t>Automobily na syntetická paliva jako výjimka zákazu výroby automobilů se spalovacími motory po 2035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6600"/>
                </a:solidFill>
              </a:rPr>
              <a:t>Bez výrazného nárůstu energetické hustoty baterií zůstávají uhlíkatá paliva prakticky jediným řešením pro leteckou dopravu</a:t>
            </a:r>
            <a:br>
              <a:rPr lang="cs-CZ" sz="2400" dirty="0">
                <a:solidFill>
                  <a:srgbClr val="006600"/>
                </a:solidFill>
              </a:rPr>
            </a:br>
            <a:r>
              <a:rPr lang="cs-CZ" sz="2400" dirty="0">
                <a:solidFill>
                  <a:srgbClr val="006600"/>
                </a:solidFill>
              </a:rPr>
              <a:t>ale…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6600"/>
                </a:solidFill>
              </a:rPr>
              <a:t>Nedostatečná kapacita výroby e-</a:t>
            </a:r>
            <a:r>
              <a:rPr lang="cs-CZ" sz="2400" dirty="0" err="1">
                <a:solidFill>
                  <a:srgbClr val="006600"/>
                </a:solidFill>
              </a:rPr>
              <a:t>fuels</a:t>
            </a:r>
            <a:r>
              <a:rPr lang="cs-CZ" sz="2400" dirty="0">
                <a:solidFill>
                  <a:srgbClr val="006600"/>
                </a:solidFill>
              </a:rPr>
              <a:t>, pomalý rozvoj projektů výstavba nových jednotek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6600"/>
                </a:solidFill>
              </a:rPr>
              <a:t>Revize cílů dekarbonizace a masové elektrifikace, posuny termínů?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6600"/>
                </a:solidFill>
              </a:rPr>
              <a:t>Vzhledem k nákladům a technologické náročnosti se jako konkurenceschopná mohou ukázat některá pokročilá biopaliva, i když zdroje biomasy jsou omezené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6600"/>
                </a:solidFill>
              </a:rPr>
              <a:t>Klíčová role nastavení podpory pro jednotlivé technologické varianty řešení dekarbonizace sektoru dopravy (technologická neutralita)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55889F-78D3-44E7-B87A-D588D880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8384" y="6276131"/>
            <a:ext cx="512975" cy="365125"/>
          </a:xfrm>
        </p:spPr>
        <p:txBody>
          <a:bodyPr/>
          <a:lstStyle/>
          <a:p>
            <a:fld id="{62A90619-03AA-4421-917C-C31CFD89BB17}" type="slidenum">
              <a:rPr lang="en-MY" smtClean="0"/>
              <a:t>17</a:t>
            </a:fld>
            <a:endParaRPr lang="en-MY" dirty="0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79D2DC39-FB09-43DC-90F4-A736C811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4345" y="6424612"/>
            <a:ext cx="5316255" cy="365125"/>
          </a:xfrm>
        </p:spPr>
        <p:txBody>
          <a:bodyPr/>
          <a:lstStyle/>
          <a:p>
            <a:r>
              <a:rPr lang="cs-CZ" dirty="0"/>
              <a:t>Aktuální poznatky a projekty v oblasti syntetických paliv</a:t>
            </a:r>
          </a:p>
        </p:txBody>
      </p:sp>
    </p:spTree>
    <p:extLst>
      <p:ext uri="{BB962C8B-B14F-4D97-AF65-F5344CB8AC3E}">
        <p14:creationId xmlns:p14="http://schemas.microsoft.com/office/powerpoint/2010/main" val="344417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781"/>
            <a:ext cx="10515600" cy="83485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 fontScale="90000"/>
          </a:bodyPr>
          <a:lstStyle/>
          <a:p>
            <a:pPr algn="ctr"/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Definice</a:t>
            </a:r>
            <a:b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ástupný obsah 27">
            <a:extLst>
              <a:ext uri="{FF2B5EF4-FFF2-40B4-BE49-F238E27FC236}">
                <a16:creationId xmlns:a16="http://schemas.microsoft.com/office/drawing/2014/main" id="{1DF9F9B8-DC06-47FC-B377-53788E82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32" y="1440214"/>
            <a:ext cx="11118574" cy="48390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Paliva vyrobená </a:t>
            </a:r>
            <a:r>
              <a:rPr lang="cs-CZ" sz="24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syntézou</a:t>
            </a:r>
            <a:r>
              <a:rPr lang="cs-CZ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ze vstupních složek, nikoli rafinací nebo biotechnologicky</a:t>
            </a:r>
          </a:p>
          <a:p>
            <a:r>
              <a:rPr lang="cs-CZ" sz="20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cs-CZ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- Green </a:t>
            </a:r>
            <a:r>
              <a:rPr lang="cs-CZ" sz="20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Deal</a:t>
            </a:r>
            <a:r>
              <a:rPr lang="cs-CZ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(uhlí, zemní plyn)</a:t>
            </a:r>
            <a:br>
              <a:rPr lang="cs-CZ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Motivace: dostupnost a cena ropy („</a:t>
            </a:r>
            <a:r>
              <a:rPr lang="cs-CZ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peak</a:t>
            </a:r>
            <a:r>
              <a:rPr lang="cs-CZ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oil“, neobnovitelnost ropných rezerv, dostupnost)</a:t>
            </a:r>
          </a:p>
          <a:p>
            <a:pPr lvl="1"/>
            <a:r>
              <a:rPr lang="cs-CZ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Katalytická hydrogenace uhlí </a:t>
            </a: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Kohleöl</a:t>
            </a: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Bergius</a:t>
            </a: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proces, 1913; 1932 – devět průmyslových výrob v Německu)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Fischer - </a:t>
            </a:r>
            <a:r>
              <a:rPr lang="cs-CZ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Tropschova</a:t>
            </a:r>
            <a:r>
              <a:rPr lang="cs-CZ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syntéza </a:t>
            </a: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na bázi ne-ropných fosilních surovin (1910), zplyňování uhlí, FT a zpracování uhlovodíků </a:t>
            </a:r>
            <a:b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Sasol</a:t>
            </a: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(JAR) </a:t>
            </a:r>
            <a:r>
              <a:rPr lang="cs-CZ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Bintulu</a:t>
            </a: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(Malajsie) Shell MDS (</a:t>
            </a:r>
            <a:r>
              <a:rPr lang="cs-CZ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Middle</a:t>
            </a: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Distillate</a:t>
            </a: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Synthesis</a:t>
            </a: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), 500 000 t/r kapalných produktů a vosku (GTL)</a:t>
            </a:r>
            <a:b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ORYX GTL (</a:t>
            </a:r>
            <a:r>
              <a:rPr lang="cs-CZ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Qatar</a:t>
            </a: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), ca 2 000 000 m</a:t>
            </a:r>
            <a:r>
              <a:rPr lang="cs-CZ" sz="18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/r</a:t>
            </a:r>
          </a:p>
          <a:p>
            <a:r>
              <a:rPr lang="cs-CZ" sz="2000" b="1" dirty="0"/>
              <a:t>Post – Green </a:t>
            </a:r>
            <a:r>
              <a:rPr lang="cs-CZ" sz="2000" b="1" dirty="0" err="1"/>
              <a:t>Deal</a:t>
            </a:r>
            <a:r>
              <a:rPr lang="cs-CZ" sz="2000" b="1" dirty="0"/>
              <a:t> (biomasa… a „uhlíkově neutrální a negativní“ suroviny)</a:t>
            </a:r>
          </a:p>
          <a:p>
            <a:pPr lvl="1">
              <a:lnSpc>
                <a:spcPct val="120000"/>
              </a:lnSpc>
            </a:pPr>
            <a:r>
              <a:rPr lang="cs-CZ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Biomass</a:t>
            </a:r>
            <a:r>
              <a:rPr lang="cs-CZ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liquid</a:t>
            </a:r>
            <a:r>
              <a:rPr lang="cs-CZ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(BTL)</a:t>
            </a:r>
          </a:p>
          <a:p>
            <a:pPr lvl="1">
              <a:lnSpc>
                <a:spcPct val="120000"/>
              </a:lnSpc>
            </a:pPr>
            <a:r>
              <a:rPr lang="en-US" sz="1800" b="1" dirty="0" err="1"/>
              <a:t>Electrofuels</a:t>
            </a:r>
            <a:r>
              <a:rPr lang="en-US" sz="1800" b="1" dirty="0"/>
              <a:t> (</a:t>
            </a:r>
            <a:r>
              <a:rPr lang="cs-CZ" sz="1800" b="1" dirty="0"/>
              <a:t>e</a:t>
            </a:r>
            <a:r>
              <a:rPr lang="en-US" sz="1800" b="1" dirty="0"/>
              <a:t>-fuels)</a:t>
            </a:r>
            <a:br>
              <a:rPr lang="cs-CZ" sz="1800" b="1" dirty="0"/>
            </a:br>
            <a:r>
              <a:rPr lang="cs-CZ" sz="1800" dirty="0"/>
              <a:t>Syntéza </a:t>
            </a: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ze</a:t>
            </a:r>
            <a:r>
              <a:rPr lang="cs-CZ" sz="1800" dirty="0"/>
              <a:t> „zeleného“ vodíku a CO</a:t>
            </a:r>
            <a:r>
              <a:rPr lang="cs-CZ" sz="1800" baseline="-25000" dirty="0"/>
              <a:t>2</a:t>
            </a:r>
            <a:r>
              <a:rPr lang="cs-CZ" sz="1800" dirty="0"/>
              <a:t> zachyceného z technologických procesů (CCU) nebo z atmosféry (DAC)</a:t>
            </a:r>
            <a:br>
              <a:rPr lang="cs-CZ" sz="1800" dirty="0"/>
            </a:br>
            <a:r>
              <a:rPr lang="cs-CZ" sz="1800" dirty="0"/>
              <a:t>Zpracování/rafinace na finální e-paliva</a:t>
            </a:r>
          </a:p>
          <a:p>
            <a:pPr lvl="1">
              <a:lnSpc>
                <a:spcPct val="120000"/>
              </a:lnSpc>
            </a:pPr>
            <a:r>
              <a:rPr lang="en-US" sz="1800" b="1" dirty="0"/>
              <a:t>Power-to-Gas (</a:t>
            </a:r>
            <a:r>
              <a:rPr lang="en-US" sz="1800" b="1" dirty="0" err="1"/>
              <a:t>PtG</a:t>
            </a:r>
            <a:r>
              <a:rPr lang="en-US" sz="1800" b="1" dirty="0"/>
              <a:t>) and Power-to-Liquid (</a:t>
            </a:r>
            <a:r>
              <a:rPr lang="en-US" sz="1800" b="1" dirty="0" err="1"/>
              <a:t>PtL</a:t>
            </a:r>
            <a:r>
              <a:rPr lang="en-US" sz="1800" b="1" dirty="0"/>
              <a:t>)</a:t>
            </a:r>
            <a:r>
              <a:rPr lang="cs-CZ" sz="1800" b="1" dirty="0"/>
              <a:t>, </a:t>
            </a:r>
            <a:r>
              <a:rPr lang="cs-CZ" sz="1800" b="1" dirty="0" err="1"/>
              <a:t>Power</a:t>
            </a:r>
            <a:r>
              <a:rPr lang="cs-CZ" sz="1800" b="1" dirty="0"/>
              <a:t> to X (</a:t>
            </a:r>
            <a:r>
              <a:rPr lang="cs-CZ" sz="1800" b="1" dirty="0" err="1"/>
              <a:t>PtX</a:t>
            </a:r>
            <a:r>
              <a:rPr lang="cs-CZ" sz="1800" b="1" dirty="0"/>
              <a:t>)</a:t>
            </a:r>
            <a:br>
              <a:rPr lang="cs-CZ" sz="1800" b="1" dirty="0"/>
            </a:br>
            <a:r>
              <a:rPr lang="cs-CZ" sz="1800" dirty="0"/>
              <a:t>Další produkty: Plyny, alkoholy, amoniak, případně samotný vodík</a:t>
            </a:r>
          </a:p>
        </p:txBody>
      </p:sp>
      <p:sp>
        <p:nvSpPr>
          <p:cNvPr id="42" name="Zástupný symbol pro číslo snímku 41">
            <a:extLst>
              <a:ext uri="{FF2B5EF4-FFF2-40B4-BE49-F238E27FC236}">
                <a16:creationId xmlns:a16="http://schemas.microsoft.com/office/drawing/2014/main" id="{ADFC0BB3-71CC-414A-9672-B3A87917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2</a:t>
            </a:fld>
            <a:endParaRPr lang="en-MY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5448B2B-E6F0-42FD-A308-CAA2E52A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4345" y="6424612"/>
            <a:ext cx="5316255" cy="365125"/>
          </a:xfrm>
        </p:spPr>
        <p:txBody>
          <a:bodyPr/>
          <a:lstStyle/>
          <a:p>
            <a:r>
              <a:rPr lang="cs-CZ" dirty="0"/>
              <a:t>Aktuální poznatky a projekty v oblasti syntetických paliv</a:t>
            </a:r>
          </a:p>
        </p:txBody>
      </p:sp>
    </p:spTree>
    <p:extLst>
      <p:ext uri="{BB962C8B-B14F-4D97-AF65-F5344CB8AC3E}">
        <p14:creationId xmlns:p14="http://schemas.microsoft.com/office/powerpoint/2010/main" val="9323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167681"/>
            <a:ext cx="11371666" cy="96407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 v oblasti syntetických paliv a zdrojů pro jejich výrobu</a:t>
            </a:r>
            <a:br>
              <a:rPr lang="cs-C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publikované články ve WOS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ástupný symbol pro číslo snímku 41">
            <a:extLst>
              <a:ext uri="{FF2B5EF4-FFF2-40B4-BE49-F238E27FC236}">
                <a16:creationId xmlns:a16="http://schemas.microsoft.com/office/drawing/2014/main" id="{ADFC0BB3-71CC-414A-9672-B3A87917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0402" y="6391832"/>
            <a:ext cx="2743200" cy="365125"/>
          </a:xfrm>
        </p:spPr>
        <p:txBody>
          <a:bodyPr/>
          <a:lstStyle/>
          <a:p>
            <a:fld id="{62A90619-03AA-4421-917C-C31CFD89BB17}" type="slidenum">
              <a:rPr lang="en-MY" smtClean="0"/>
              <a:t>3</a:t>
            </a:fld>
            <a:endParaRPr lang="en-MY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F48D904-934C-47F9-93F5-5F1F79F9B593}"/>
              </a:ext>
            </a:extLst>
          </p:cNvPr>
          <p:cNvSpPr txBox="1"/>
          <p:nvPr/>
        </p:nvSpPr>
        <p:spPr>
          <a:xfrm>
            <a:off x="8678635" y="1859339"/>
            <a:ext cx="30849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Klíčová slova:</a:t>
            </a:r>
          </a:p>
          <a:p>
            <a:endParaRPr lang="cs-CZ" b="1" dirty="0"/>
          </a:p>
          <a:p>
            <a:r>
              <a:rPr lang="cs-CZ" b="1" dirty="0"/>
              <a:t>„</a:t>
            </a:r>
            <a:r>
              <a:rPr lang="cs-CZ" b="1" dirty="0" err="1"/>
              <a:t>synthetic</a:t>
            </a:r>
            <a:r>
              <a:rPr lang="cs-CZ" b="1" dirty="0"/>
              <a:t> </a:t>
            </a:r>
            <a:r>
              <a:rPr lang="cs-CZ" b="1" dirty="0" err="1"/>
              <a:t>fuel</a:t>
            </a:r>
            <a:r>
              <a:rPr lang="cs-CZ" b="1" dirty="0"/>
              <a:t>(s)“ </a:t>
            </a:r>
          </a:p>
          <a:p>
            <a:r>
              <a:rPr lang="cs-CZ" b="1" dirty="0"/>
              <a:t>AND…</a:t>
            </a:r>
          </a:p>
          <a:p>
            <a:endParaRPr lang="cs-CZ" b="1" dirty="0"/>
          </a:p>
          <a:p>
            <a:r>
              <a:rPr lang="cs-CZ" b="1" dirty="0"/>
              <a:t>     … </a:t>
            </a:r>
            <a:r>
              <a:rPr lang="cs-CZ" b="1" dirty="0" err="1"/>
              <a:t>coal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     … natural </a:t>
            </a:r>
            <a:r>
              <a:rPr lang="cs-CZ" b="1" dirty="0" err="1"/>
              <a:t>gas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     … </a:t>
            </a:r>
            <a:r>
              <a:rPr lang="cs-CZ" b="1" dirty="0" err="1"/>
              <a:t>carbon</a:t>
            </a:r>
            <a:r>
              <a:rPr lang="cs-CZ" b="1" dirty="0"/>
              <a:t> dioxide</a:t>
            </a:r>
          </a:p>
          <a:p>
            <a:endParaRPr lang="cs-CZ" b="1" dirty="0"/>
          </a:p>
          <a:p>
            <a:r>
              <a:rPr lang="cs-CZ" b="1" dirty="0"/>
              <a:t>     … </a:t>
            </a:r>
            <a:r>
              <a:rPr lang="cs-CZ" b="1" dirty="0" err="1"/>
              <a:t>carbon</a:t>
            </a:r>
            <a:r>
              <a:rPr lang="cs-CZ" b="1" dirty="0"/>
              <a:t> </a:t>
            </a:r>
            <a:r>
              <a:rPr lang="cs-CZ" b="1" dirty="0" err="1"/>
              <a:t>capture</a:t>
            </a:r>
            <a:r>
              <a:rPr lang="cs-CZ" b="1" dirty="0"/>
              <a:t> </a:t>
            </a:r>
            <a:r>
              <a:rPr lang="en-US" b="1" dirty="0"/>
              <a:t>&amp;</a:t>
            </a:r>
            <a:r>
              <a:rPr lang="cs-CZ" b="1" dirty="0"/>
              <a:t> </a:t>
            </a:r>
            <a:r>
              <a:rPr lang="cs-CZ" b="1" dirty="0" err="1"/>
              <a:t>storage</a:t>
            </a:r>
            <a:endParaRPr lang="cs-CZ" b="1" dirty="0"/>
          </a:p>
        </p:txBody>
      </p:sp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9BE3895F-1946-428C-A1B0-E67F9E3F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4345" y="6424612"/>
            <a:ext cx="5316255" cy="365125"/>
          </a:xfrm>
        </p:spPr>
        <p:txBody>
          <a:bodyPr/>
          <a:lstStyle/>
          <a:p>
            <a:r>
              <a:rPr lang="cs-CZ" dirty="0"/>
              <a:t>Aktuální poznatky a projekty v oblasti syntetických paliv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B0134130-75BE-421B-BA9F-D1034D8018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823900"/>
              </p:ext>
            </p:extLst>
          </p:nvPr>
        </p:nvGraphicFramePr>
        <p:xfrm>
          <a:off x="726622" y="1398457"/>
          <a:ext cx="7658099" cy="487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717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426"/>
          </a:xfrm>
          <a:solidFill>
            <a:schemeClr val="tx2">
              <a:lumMod val="20000"/>
              <a:lumOff val="80000"/>
            </a:schemeClr>
          </a:solidFill>
        </p:spPr>
        <p:txBody>
          <a:bodyPr anchor="b">
            <a:normAutofit fontScale="90000"/>
          </a:bodyPr>
          <a:lstStyle/>
          <a:p>
            <a:pPr algn="ctr"/>
            <a:br>
              <a:rPr lang="cs-CZ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Legislativní prostředí a jeho vývoj</a:t>
            </a:r>
            <a:br>
              <a:rPr lang="cs-CZ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3FE8FCE-4BC7-4636-BC57-7747347470ED}"/>
              </a:ext>
            </a:extLst>
          </p:cNvPr>
          <p:cNvSpPr txBox="1">
            <a:spLocks/>
          </p:cNvSpPr>
          <p:nvPr/>
        </p:nvSpPr>
        <p:spPr>
          <a:xfrm>
            <a:off x="838200" y="1729741"/>
            <a:ext cx="10515600" cy="4495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Fit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55, Pařížská dohoda…: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Udržení nárůstu průměrné teploty o 1,5 °C oproti předindustriální sféře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nížení </a:t>
            </a:r>
            <a:r>
              <a:rPr lang="cs-CZ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čistých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emisí skleníkových plynů o 55 % do roku 2030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Letecká paliva: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RefuelEU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Aviation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minimální podíl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udržitelných (SAF)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paliv do roku 2050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2 % SAF do roku 2025,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6 % SAF, 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1,2 % syntetických paliv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roku 2030,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20 % SAF </a:t>
            </a:r>
            <a:r>
              <a:rPr lang="cs-CZ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roku 2035,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70 % SAF, 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35 % syntetických paliv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roku 2050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Automobilová paliva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prodeje automobilů se spalovacími motory po roce 2035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Dodatek: </a:t>
            </a:r>
            <a:r>
              <a:rPr lang="cs-CZ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možnost provozu na syntetická paliva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140FB17-F011-413A-A3E2-4891D6DD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4345" y="6424612"/>
            <a:ext cx="5316255" cy="365125"/>
          </a:xfrm>
        </p:spPr>
        <p:txBody>
          <a:bodyPr/>
          <a:lstStyle/>
          <a:p>
            <a:r>
              <a:rPr lang="cs-CZ" dirty="0"/>
              <a:t>Aktuální poznatky a projekty v oblasti syntetických paliv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A2BE57-013F-4089-BB9C-579C74A0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4611"/>
            <a:ext cx="2743200" cy="365125"/>
          </a:xfrm>
        </p:spPr>
        <p:txBody>
          <a:bodyPr/>
          <a:lstStyle/>
          <a:p>
            <a:fld id="{62A90619-03AA-4421-917C-C31CFD89BB1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26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140FB17-F011-413A-A3E2-4891D6DD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4345" y="6458483"/>
            <a:ext cx="5316255" cy="365125"/>
          </a:xfrm>
        </p:spPr>
        <p:txBody>
          <a:bodyPr/>
          <a:lstStyle/>
          <a:p>
            <a:r>
              <a:rPr lang="cs-CZ" dirty="0"/>
              <a:t>Aktuální poznatky a projekty v oblasti syntetických paliv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A0C36BF-1FD0-44E7-A2AC-4DFA91B5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035" y="197434"/>
            <a:ext cx="5406189" cy="342915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61C0498-9381-4B1B-BEE8-FBF3E5820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263"/>
            <a:ext cx="6275540" cy="29364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D3DF02E-A37C-4F2B-BED1-60496F902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785" y="3305187"/>
            <a:ext cx="4548277" cy="307483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1497D86-FC56-4CE8-B626-CD4040872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50252"/>
            <a:ext cx="3820589" cy="276268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D03CB0B-9884-4B81-8DCD-DD8109BF3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224" y="3221637"/>
            <a:ext cx="3156924" cy="32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5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2" y="187317"/>
            <a:ext cx="11240814" cy="75145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 a nevýhody </a:t>
            </a:r>
            <a:r>
              <a:rPr lang="cs-CZ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syntetických paliv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ástupný obsah 27">
            <a:extLst>
              <a:ext uri="{FF2B5EF4-FFF2-40B4-BE49-F238E27FC236}">
                <a16:creationId xmlns:a16="http://schemas.microsoft.com/office/drawing/2014/main" id="{1DF9F9B8-DC06-47FC-B377-53788E82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08" y="1301627"/>
            <a:ext cx="5665076" cy="4875181"/>
          </a:xfrm>
        </p:spPr>
        <p:txBody>
          <a:bodyPr wrap="square"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rgbClr val="006600"/>
                </a:solidFill>
              </a:rPr>
              <a:t>Potenciálně 100 % úspora CO</a:t>
            </a:r>
            <a:r>
              <a:rPr lang="cs-CZ" sz="2400" baseline="-25000" dirty="0">
                <a:solidFill>
                  <a:srgbClr val="006600"/>
                </a:solidFill>
              </a:rPr>
              <a:t>2 </a:t>
            </a:r>
            <a:br>
              <a:rPr lang="cs-CZ" sz="2400" baseline="-25000" dirty="0">
                <a:solidFill>
                  <a:srgbClr val="006600"/>
                </a:solidFill>
              </a:rPr>
            </a:br>
            <a:r>
              <a:rPr lang="cs-CZ" sz="2400" dirty="0">
                <a:solidFill>
                  <a:srgbClr val="006600"/>
                </a:solidFill>
              </a:rPr>
              <a:t>„well to wheel“ </a:t>
            </a:r>
            <a:endParaRPr lang="cs-CZ" sz="2400" baseline="-25000" dirty="0">
              <a:solidFill>
                <a:srgbClr val="006600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rgbClr val="006600"/>
                </a:solidFill>
              </a:rPr>
              <a:t>„Záchrana“ spalovacích motorů po 2035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rgbClr val="006600"/>
                </a:solidFill>
              </a:rPr>
              <a:t>Řešení pro bezuhlíkovou leteckou dopravu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rgbClr val="006600"/>
                </a:solidFill>
              </a:rPr>
              <a:t>Vysoká energetická hustota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rgbClr val="006600"/>
                </a:solidFill>
              </a:rPr>
              <a:t>„Čistá“ paliva s dobrými palivářskými vlastnostmi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rgbClr val="006600"/>
                </a:solidFill>
              </a:rPr>
              <a:t>Drop-in paliva - okamžitá použitelnost ve stávajícím vozovém parku a distribuční síti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rgbClr val="006600"/>
                </a:solidFill>
              </a:rPr>
              <a:t>Snadný transport a bezproblémové dlouhodobé skladování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55889F-78D3-44E7-B87A-D588D880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6</a:t>
            </a:fld>
            <a:endParaRPr lang="en-MY"/>
          </a:p>
        </p:txBody>
      </p:sp>
      <p:sp>
        <p:nvSpPr>
          <p:cNvPr id="6" name="Zástupný obsah 27">
            <a:extLst>
              <a:ext uri="{FF2B5EF4-FFF2-40B4-BE49-F238E27FC236}">
                <a16:creationId xmlns:a16="http://schemas.microsoft.com/office/drawing/2014/main" id="{F85E9CB3-2C8C-4051-A1EF-4DD40071A3F6}"/>
              </a:ext>
            </a:extLst>
          </p:cNvPr>
          <p:cNvSpPr txBox="1">
            <a:spLocks/>
          </p:cNvSpPr>
          <p:nvPr/>
        </p:nvSpPr>
        <p:spPr>
          <a:xfrm>
            <a:off x="6150584" y="1186578"/>
            <a:ext cx="5610492" cy="5389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buFont typeface="+mj-lt"/>
              <a:buAutoNum type="arabicPeriod"/>
            </a:pPr>
            <a:r>
              <a:rPr lang="cs-CZ" sz="2400" dirty="0">
                <a:solidFill>
                  <a:srgbClr val="CC0000"/>
                </a:solidFill>
              </a:rPr>
              <a:t>Malá účinnost (well to wheel), enormní potřeba OZE</a:t>
            </a:r>
          </a:p>
          <a:p>
            <a:pPr marL="358775" indent="-358775">
              <a:buFont typeface="+mj-lt"/>
              <a:buAutoNum type="arabicPeriod"/>
            </a:pPr>
            <a:r>
              <a:rPr lang="cs-CZ" sz="2400" dirty="0">
                <a:solidFill>
                  <a:srgbClr val="CC0000"/>
                </a:solidFill>
              </a:rPr>
              <a:t>Problematická dostupnost zdroje surovin v potřebném množství</a:t>
            </a:r>
          </a:p>
          <a:p>
            <a:pPr marL="358775" indent="-358775">
              <a:buFont typeface="+mj-lt"/>
              <a:buAutoNum type="arabicPeriod"/>
            </a:pPr>
            <a:r>
              <a:rPr lang="cs-CZ" sz="2400" dirty="0">
                <a:solidFill>
                  <a:srgbClr val="CC0000"/>
                </a:solidFill>
              </a:rPr>
              <a:t>Stávající technologie pouze v pilotním měřítku</a:t>
            </a:r>
          </a:p>
          <a:p>
            <a:pPr marL="358775" indent="-358775">
              <a:buFont typeface="+mj-lt"/>
              <a:buAutoNum type="arabicPeriod"/>
            </a:pPr>
            <a:r>
              <a:rPr lang="cs-CZ" sz="2400" dirty="0">
                <a:solidFill>
                  <a:srgbClr val="CC0000"/>
                </a:solidFill>
              </a:rPr>
              <a:t>Potřeba značných investic</a:t>
            </a:r>
          </a:p>
          <a:p>
            <a:pPr marL="358775" indent="-358775">
              <a:buFont typeface="+mj-lt"/>
              <a:buAutoNum type="arabicPeriod"/>
            </a:pPr>
            <a:r>
              <a:rPr lang="cs-CZ" sz="2400" dirty="0">
                <a:solidFill>
                  <a:srgbClr val="CC0000"/>
                </a:solidFill>
              </a:rPr>
              <a:t>Použití e-paliv neřeší beze zbytku výfukové emise</a:t>
            </a:r>
          </a:p>
          <a:p>
            <a:endParaRPr lang="cs-CZ" sz="2400" dirty="0">
              <a:solidFill>
                <a:srgbClr val="CC0000"/>
              </a:solidFill>
            </a:endParaRP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66447B6F-9FEF-4438-A661-8993600F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4345" y="6424612"/>
            <a:ext cx="5316255" cy="365125"/>
          </a:xfrm>
        </p:spPr>
        <p:txBody>
          <a:bodyPr/>
          <a:lstStyle/>
          <a:p>
            <a:r>
              <a:rPr lang="cs-CZ" dirty="0"/>
              <a:t>Aktuální poznatky a projekty v oblasti syntetických paliv</a:t>
            </a:r>
          </a:p>
        </p:txBody>
      </p:sp>
    </p:spTree>
    <p:extLst>
      <p:ext uri="{BB962C8B-B14F-4D97-AF65-F5344CB8AC3E}">
        <p14:creationId xmlns:p14="http://schemas.microsoft.com/office/powerpoint/2010/main" val="148131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84" y="245010"/>
            <a:ext cx="10515600" cy="77322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a kvalita syntetických paliv – </a:t>
            </a:r>
            <a:r>
              <a:rPr lang="cs-CZ" sz="3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letecký petrolej</a:t>
            </a:r>
            <a:endParaRPr lang="en-US" sz="3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ástupný symbol pro zápatí 28">
            <a:extLst>
              <a:ext uri="{FF2B5EF4-FFF2-40B4-BE49-F238E27FC236}">
                <a16:creationId xmlns:a16="http://schemas.microsoft.com/office/drawing/2014/main" id="{D98F27F8-7D0C-4945-8DE9-525FA2EC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Technologie a perspektivy výroby a využití syntetických paliv</a:t>
            </a:r>
          </a:p>
        </p:txBody>
      </p:sp>
      <p:sp>
        <p:nvSpPr>
          <p:cNvPr id="42" name="Zástupný symbol pro číslo snímku 41">
            <a:extLst>
              <a:ext uri="{FF2B5EF4-FFF2-40B4-BE49-F238E27FC236}">
                <a16:creationId xmlns:a16="http://schemas.microsoft.com/office/drawing/2014/main" id="{ADFC0BB3-71CC-414A-9672-B3A87917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7</a:t>
            </a:fld>
            <a:endParaRPr lang="en-MY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1497F31-DD5C-EE53-02EA-A472D62865FC}"/>
              </a:ext>
            </a:extLst>
          </p:cNvPr>
          <p:cNvSpPr txBox="1"/>
          <p:nvPr/>
        </p:nvSpPr>
        <p:spPr>
          <a:xfrm>
            <a:off x="1029996" y="1276905"/>
            <a:ext cx="7324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/>
              <a:t>SAF podle ASTM D7566-22 a možnosti využití definice pro produkci e-fuels:</a:t>
            </a:r>
          </a:p>
          <a:p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0DF4F86-C141-6648-4C15-385B86766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45333"/>
              </p:ext>
            </p:extLst>
          </p:nvPr>
        </p:nvGraphicFramePr>
        <p:xfrm>
          <a:off x="1029996" y="1790116"/>
          <a:ext cx="10241176" cy="4186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405">
                  <a:extLst>
                    <a:ext uri="{9D8B030D-6E8A-4147-A177-3AD203B41FA5}">
                      <a16:colId xmlns:a16="http://schemas.microsoft.com/office/drawing/2014/main" val="2240890114"/>
                    </a:ext>
                  </a:extLst>
                </a:gridCol>
                <a:gridCol w="7079232">
                  <a:extLst>
                    <a:ext uri="{9D8B030D-6E8A-4147-A177-3AD203B41FA5}">
                      <a16:colId xmlns:a16="http://schemas.microsoft.com/office/drawing/2014/main" val="3759626100"/>
                    </a:ext>
                  </a:extLst>
                </a:gridCol>
                <a:gridCol w="906590">
                  <a:extLst>
                    <a:ext uri="{9D8B030D-6E8A-4147-A177-3AD203B41FA5}">
                      <a16:colId xmlns:a16="http://schemas.microsoft.com/office/drawing/2014/main" val="580224256"/>
                    </a:ext>
                  </a:extLst>
                </a:gridCol>
                <a:gridCol w="1427949">
                  <a:extLst>
                    <a:ext uri="{9D8B030D-6E8A-4147-A177-3AD203B41FA5}">
                      <a16:colId xmlns:a16="http://schemas.microsoft.com/office/drawing/2014/main" val="3872297674"/>
                    </a:ext>
                  </a:extLst>
                </a:gridCol>
              </a:tblGrid>
              <a:tr h="40974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Příloha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Typ SAF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Od roku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Max. přídavek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4124202"/>
                  </a:ext>
                </a:extLst>
              </a:tr>
              <a:tr h="408411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Syntetický parafinický petrolej na bázi Fischer-Tropschovy syntézy (FT-SPK)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50 %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572547"/>
                  </a:ext>
                </a:extLst>
              </a:tr>
              <a:tr h="63779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Syntetický parafinický petrolej na bázi hydrogenovaných mastných kyselin a jejich esterů (HEFA-SPK)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952256"/>
                  </a:ext>
                </a:extLst>
              </a:tr>
              <a:tr h="40841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Syntetické izoalkany vyrobené hydrogenací produktů fermentace cukrů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452893"/>
                  </a:ext>
                </a:extLst>
              </a:tr>
              <a:tr h="63779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A4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Syntetický parafinický petrolej na bázi Fischer-Tropschovy syntézy s aromáty (FT-SPK/A)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50 %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523409"/>
                  </a:ext>
                </a:extLst>
              </a:tr>
              <a:tr h="63779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A5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Syntetický parafinický petrolej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vyrobený z alkoholů</a:t>
                      </a:r>
                      <a:br>
                        <a:rPr lang="cs-CZ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(ATJ-SPK)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50 %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034373"/>
                  </a:ext>
                </a:extLst>
              </a:tr>
              <a:tr h="40841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Syntetický petrolej vyrobený katalytickou hydrotermolýzou (CH-SK nebo CHJ)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81796"/>
                  </a:ext>
                </a:extLst>
              </a:tr>
              <a:tr h="63779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Syntetický parafinický petrolej na bázi hydrogenovaných uhlovodíků, esterů a mastné kyseliny (HHC-SPK nebo HC-HEFA-SPK)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786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51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84" y="167680"/>
            <a:ext cx="10515600" cy="1211426"/>
          </a:xfrm>
          <a:solidFill>
            <a:schemeClr val="tx2">
              <a:lumMod val="20000"/>
              <a:lumOff val="80000"/>
            </a:schemeClr>
          </a:solidFill>
        </p:spPr>
        <p:txBody>
          <a:bodyPr anchor="b">
            <a:normAutofit fontScale="90000"/>
          </a:bodyPr>
          <a:lstStyle/>
          <a:p>
            <a:pPr algn="ctr"/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a kvalita syntetických paliv - diesel</a:t>
            </a:r>
            <a:b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6ABC44-1BB6-4133-812F-16A3A28F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8</a:t>
            </a:fld>
            <a:endParaRPr lang="en-MY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CE49B4A-7C01-4EC6-99C4-73DAC70E4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71977"/>
              </p:ext>
            </p:extLst>
          </p:nvPr>
        </p:nvGraphicFramePr>
        <p:xfrm>
          <a:off x="2506436" y="1593336"/>
          <a:ext cx="6604236" cy="1706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9036">
                  <a:extLst>
                    <a:ext uri="{9D8B030D-6E8A-4147-A177-3AD203B41FA5}">
                      <a16:colId xmlns:a16="http://schemas.microsoft.com/office/drawing/2014/main" val="685292389"/>
                    </a:ext>
                  </a:extLst>
                </a:gridCol>
                <a:gridCol w="1178868">
                  <a:extLst>
                    <a:ext uri="{9D8B030D-6E8A-4147-A177-3AD203B41FA5}">
                      <a16:colId xmlns:a16="http://schemas.microsoft.com/office/drawing/2014/main" val="3706561238"/>
                    </a:ext>
                  </a:extLst>
                </a:gridCol>
                <a:gridCol w="1207386">
                  <a:extLst>
                    <a:ext uri="{9D8B030D-6E8A-4147-A177-3AD203B41FA5}">
                      <a16:colId xmlns:a16="http://schemas.microsoft.com/office/drawing/2014/main" val="2946224999"/>
                    </a:ext>
                  </a:extLst>
                </a:gridCol>
                <a:gridCol w="1338946">
                  <a:extLst>
                    <a:ext uri="{9D8B030D-6E8A-4147-A177-3AD203B41FA5}">
                      <a16:colId xmlns:a16="http://schemas.microsoft.com/office/drawing/2014/main" val="2744356635"/>
                    </a:ext>
                  </a:extLst>
                </a:gridCol>
              </a:tblGrid>
              <a:tr h="341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FT Diesel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15940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EN 590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7565122"/>
                  </a:ext>
                </a:extLst>
              </a:tr>
              <a:tr h="341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Hustota @ 15 °C (kg.m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760 - 780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765- 810*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820 - 845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3752793"/>
                  </a:ext>
                </a:extLst>
              </a:tr>
              <a:tr h="341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Výhřevnost (MJ.kg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43,9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43,1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8541429"/>
                  </a:ext>
                </a:extLst>
              </a:tr>
              <a:tr h="341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Viskozita @ 40 °C (mm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cs-CZ" sz="16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 – 2,5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9825933"/>
                  </a:ext>
                </a:extLst>
              </a:tr>
              <a:tr h="341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Cetanové číslo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&gt;70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&gt;70; &gt;51**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&gt;51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0241496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89770E21-A807-4516-853E-19FDEB9A0C3D}"/>
              </a:ext>
            </a:extLst>
          </p:cNvPr>
          <p:cNvSpPr txBox="1"/>
          <p:nvPr/>
        </p:nvSpPr>
        <p:spPr>
          <a:xfrm>
            <a:off x="1515636" y="3303146"/>
            <a:ext cx="8733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*rozmezí pro třídu A i B</a:t>
            </a:r>
          </a:p>
          <a:p>
            <a:r>
              <a:rPr lang="cs-CZ" dirty="0"/>
              <a:t>	** třída A; B</a:t>
            </a:r>
          </a:p>
          <a:p>
            <a:endParaRPr lang="cs-CZ" dirty="0"/>
          </a:p>
          <a:p>
            <a:r>
              <a:rPr lang="cs-CZ" dirty="0"/>
              <a:t>EN 15940 Motorová paliva - Parafinické motorové nafty získané syntézou nebo hydrogenací</a:t>
            </a:r>
          </a:p>
          <a:p>
            <a:endParaRPr lang="cs-CZ" dirty="0"/>
          </a:p>
          <a:p>
            <a:r>
              <a:rPr lang="cs-CZ" dirty="0"/>
              <a:t>Rozdíly: Hustota, síra, aromáty, cetanové číslo</a:t>
            </a:r>
          </a:p>
          <a:p>
            <a:r>
              <a:rPr lang="cs-CZ" dirty="0"/>
              <a:t>Mazivost (Příloha A EN 15940)</a:t>
            </a:r>
          </a:p>
          <a:p>
            <a:endParaRPr lang="cs-CZ" dirty="0"/>
          </a:p>
          <a:p>
            <a:r>
              <a:rPr lang="cs-CZ" dirty="0"/>
              <a:t>Nižší emise CO, NO</a:t>
            </a:r>
            <a:r>
              <a:rPr lang="cs-CZ" baseline="-25000" dirty="0"/>
              <a:t>x</a:t>
            </a:r>
            <a:r>
              <a:rPr lang="cs-CZ" dirty="0"/>
              <a:t>, PM</a:t>
            </a:r>
          </a:p>
          <a:p>
            <a:endParaRPr lang="cs-CZ" dirty="0"/>
          </a:p>
          <a:p>
            <a:r>
              <a:rPr lang="cs-CZ" dirty="0"/>
              <a:t>Palivo podle EN 15940 nesplňuje EN 590 (podmínky výrobce vozidel)</a:t>
            </a: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19EB3F46-7428-4ECC-A803-7BD8F048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4345" y="6424612"/>
            <a:ext cx="5316255" cy="365125"/>
          </a:xfrm>
        </p:spPr>
        <p:txBody>
          <a:bodyPr/>
          <a:lstStyle/>
          <a:p>
            <a:r>
              <a:rPr lang="cs-CZ" dirty="0"/>
              <a:t>Aktuální poznatky a projekty v oblasti syntetických paliv</a:t>
            </a:r>
          </a:p>
        </p:txBody>
      </p:sp>
    </p:spTree>
    <p:extLst>
      <p:ext uri="{BB962C8B-B14F-4D97-AF65-F5344CB8AC3E}">
        <p14:creationId xmlns:p14="http://schemas.microsoft.com/office/powerpoint/2010/main" val="392702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7750"/>
            <a:ext cx="10515600" cy="102501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cs-CZ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a kvalita syntetických paliv - </a:t>
            </a:r>
            <a:r>
              <a:rPr lang="cs-CZ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autobenzin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ástupný obsah 27">
            <a:extLst>
              <a:ext uri="{FF2B5EF4-FFF2-40B4-BE49-F238E27FC236}">
                <a16:creationId xmlns:a16="http://schemas.microsoft.com/office/drawing/2014/main" id="{1DF9F9B8-DC06-47FC-B377-53788E82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887"/>
            <a:ext cx="5257800" cy="2759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Porsche </a:t>
            </a:r>
            <a:r>
              <a:rPr lang="cs-CZ" sz="2400" b="1" dirty="0" err="1"/>
              <a:t>eFuel</a:t>
            </a:r>
            <a:r>
              <a:rPr lang="cs-CZ" sz="2400" b="1" dirty="0"/>
              <a:t> (</a:t>
            </a:r>
            <a:r>
              <a:rPr lang="cs-CZ" sz="2400" b="1" dirty="0" err="1"/>
              <a:t>Punta</a:t>
            </a:r>
            <a:r>
              <a:rPr lang="cs-CZ" sz="2400" b="1" dirty="0"/>
              <a:t> </a:t>
            </a:r>
            <a:r>
              <a:rPr lang="cs-CZ" sz="2400" b="1" dirty="0" err="1"/>
              <a:t>Arenas</a:t>
            </a:r>
            <a:r>
              <a:rPr lang="cs-CZ" sz="2400" b="1" dirty="0"/>
              <a:t>, Chile)</a:t>
            </a:r>
          </a:p>
          <a:p>
            <a:pPr marL="0" indent="0">
              <a:buNone/>
            </a:pPr>
            <a:r>
              <a:rPr lang="cs-CZ" sz="2400" dirty="0"/>
              <a:t>130 000 l/r 2023,</a:t>
            </a:r>
          </a:p>
          <a:p>
            <a:pPr marL="0" indent="0">
              <a:buNone/>
            </a:pPr>
            <a:r>
              <a:rPr lang="en-US" sz="2400" dirty="0"/>
              <a:t>55 </a:t>
            </a:r>
            <a:r>
              <a:rPr lang="cs-CZ" sz="2400" dirty="0"/>
              <a:t>000 m</a:t>
            </a:r>
            <a:r>
              <a:rPr lang="cs-CZ" sz="2400" baseline="30000" dirty="0"/>
              <a:t>3</a:t>
            </a:r>
            <a:r>
              <a:rPr lang="cs-CZ" sz="2400" dirty="0"/>
              <a:t>/r</a:t>
            </a:r>
            <a:r>
              <a:rPr lang="en-US" sz="2400" dirty="0"/>
              <a:t> </a:t>
            </a:r>
            <a:r>
              <a:rPr lang="cs-CZ" sz="2400" dirty="0"/>
              <a:t>2025</a:t>
            </a:r>
            <a:r>
              <a:rPr lang="en-US" sz="2400" dirty="0"/>
              <a:t>,</a:t>
            </a:r>
            <a:endParaRPr lang="cs-CZ" sz="2400" dirty="0"/>
          </a:p>
          <a:p>
            <a:pPr marL="0" indent="0">
              <a:buNone/>
            </a:pPr>
            <a:r>
              <a:rPr lang="en-US" sz="2400" dirty="0"/>
              <a:t>550</a:t>
            </a:r>
            <a:r>
              <a:rPr lang="cs-CZ" sz="2400" dirty="0"/>
              <a:t> 000</a:t>
            </a:r>
            <a:r>
              <a:rPr lang="en-US" sz="2400" dirty="0"/>
              <a:t> </a:t>
            </a:r>
            <a:r>
              <a:rPr lang="cs-CZ" sz="2400" dirty="0"/>
              <a:t>m</a:t>
            </a:r>
            <a:r>
              <a:rPr lang="cs-CZ" sz="2400" baseline="30000" dirty="0"/>
              <a:t>3</a:t>
            </a:r>
            <a:r>
              <a:rPr lang="cs-CZ" sz="2400" dirty="0"/>
              <a:t>/r </a:t>
            </a:r>
            <a:r>
              <a:rPr lang="en-US" sz="2400" dirty="0"/>
              <a:t>2027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Syntézní plyn &gt; methanol &gt; benzin</a:t>
            </a:r>
            <a:br>
              <a:rPr lang="cs-CZ" sz="2400" dirty="0"/>
            </a:br>
            <a:r>
              <a:rPr lang="cs-CZ" sz="2400" dirty="0"/>
              <a:t>Methanol to </a:t>
            </a:r>
            <a:r>
              <a:rPr lang="cs-CZ" sz="2400" dirty="0" err="1"/>
              <a:t>gasoline</a:t>
            </a:r>
            <a:r>
              <a:rPr lang="cs-CZ" sz="2400" dirty="0"/>
              <a:t> (MTG)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AE7DAC-C048-4546-98F6-1D05941D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619-03AA-4421-917C-C31CFD89BB17}" type="slidenum">
              <a:rPr lang="en-MY" smtClean="0"/>
              <a:t>9</a:t>
            </a:fld>
            <a:endParaRPr lang="en-MY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EDE7421-5F9A-423E-9FD1-8F15A5F08722}"/>
              </a:ext>
            </a:extLst>
          </p:cNvPr>
          <p:cNvSpPr txBox="1"/>
          <p:nvPr/>
        </p:nvSpPr>
        <p:spPr>
          <a:xfrm>
            <a:off x="6417982" y="1825625"/>
            <a:ext cx="474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Methanol-to-</a:t>
            </a:r>
            <a:r>
              <a:rPr lang="cs-CZ" sz="2400" b="1" dirty="0" err="1"/>
              <a:t>Gasoline</a:t>
            </a:r>
            <a:r>
              <a:rPr lang="cs-CZ" sz="2400" b="1" dirty="0"/>
              <a:t> (</a:t>
            </a:r>
            <a:r>
              <a:rPr lang="cs-CZ" sz="2400" b="1" dirty="0" err="1"/>
              <a:t>ExxonMobil</a:t>
            </a:r>
            <a:r>
              <a:rPr lang="cs-CZ" sz="2400" b="1" dirty="0"/>
              <a:t>)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DD353EC-8B74-4BFC-A0E4-AA553B600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965079"/>
              </p:ext>
            </p:extLst>
          </p:nvPr>
        </p:nvGraphicFramePr>
        <p:xfrm>
          <a:off x="6521721" y="2299990"/>
          <a:ext cx="3263358" cy="3154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6460">
                  <a:extLst>
                    <a:ext uri="{9D8B030D-6E8A-4147-A177-3AD203B41FA5}">
                      <a16:colId xmlns:a16="http://schemas.microsoft.com/office/drawing/2014/main" val="3971893047"/>
                    </a:ext>
                  </a:extLst>
                </a:gridCol>
                <a:gridCol w="1616898">
                  <a:extLst>
                    <a:ext uri="{9D8B030D-6E8A-4147-A177-3AD203B41FA5}">
                      <a16:colId xmlns:a16="http://schemas.microsoft.com/office/drawing/2014/main" val="3070647955"/>
                    </a:ext>
                  </a:extLst>
                </a:gridCol>
              </a:tblGrid>
              <a:tr h="350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Parametr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Typická hodnota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69097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RON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92 – 95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2045956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MON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82 – 85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374972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Aromáty (% obj.)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25 – 35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7464604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Olefiny (% obj.)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10 – 14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8500411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Benzen (% obj.)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&lt; 0,3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6121627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Duren (% hm.)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&lt; 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3306934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Síra (mg/kg)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&lt; 10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4526885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FBP (°C)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200 - 210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4830816"/>
                  </a:ext>
                </a:extLst>
              </a:tr>
            </a:tbl>
          </a:graphicData>
        </a:graphic>
      </p:graphicFrame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E69D23DB-0172-4D7C-95EC-CA553244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4345" y="6424612"/>
            <a:ext cx="5316255" cy="365125"/>
          </a:xfrm>
        </p:spPr>
        <p:txBody>
          <a:bodyPr/>
          <a:lstStyle/>
          <a:p>
            <a:r>
              <a:rPr lang="cs-CZ" dirty="0"/>
              <a:t>Aktuální poznatky a projekty v oblasti syntetických paliv</a:t>
            </a:r>
          </a:p>
        </p:txBody>
      </p:sp>
    </p:spTree>
    <p:extLst>
      <p:ext uri="{BB962C8B-B14F-4D97-AF65-F5344CB8AC3E}">
        <p14:creationId xmlns:p14="http://schemas.microsoft.com/office/powerpoint/2010/main" val="22623497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CA72C53567824995172D07276BBCEE" ma:contentTypeVersion="10" ma:contentTypeDescription="Vytvoří nový dokument" ma:contentTypeScope="" ma:versionID="82efb48d026dfce7951c757e4d03e37c">
  <xsd:schema xmlns:xsd="http://www.w3.org/2001/XMLSchema" xmlns:xs="http://www.w3.org/2001/XMLSchema" xmlns:p="http://schemas.microsoft.com/office/2006/metadata/properties" xmlns:ns2="292b49c5-dc96-48ec-a66d-06e15b20316c" targetNamespace="http://schemas.microsoft.com/office/2006/metadata/properties" ma:root="true" ma:fieldsID="a2099568b0fc8b3f1e8cfdc8409afed4" ns2:_="">
    <xsd:import namespace="292b49c5-dc96-48ec-a66d-06e15b2031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b49c5-dc96-48ec-a66d-06e15b2031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4587AD-9BC4-42EF-A2FA-4118679E61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05AC32-28DF-42C2-8CA7-78B65620762B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292b49c5-dc96-48ec-a66d-06e15b20316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6B1789-57F7-4295-AAB0-2A71D2586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b49c5-dc96-48ec-a66d-06e15b2031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11883</TotalTime>
  <Words>1811</Words>
  <Application>Microsoft Office PowerPoint</Application>
  <PresentationFormat>Širokoúhlá obrazovka</PresentationFormat>
  <Paragraphs>323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Segoe</vt:lpstr>
      <vt:lpstr>Segoe UI</vt:lpstr>
      <vt:lpstr>Wingdings</vt:lpstr>
      <vt:lpstr>1_Office Theme</vt:lpstr>
      <vt:lpstr>Motiv Office</vt:lpstr>
      <vt:lpstr>Aktuální poznatky a projekty v oblasti  syntetických paliv</vt:lpstr>
      <vt:lpstr> Definice </vt:lpstr>
      <vt:lpstr>Výzkum v oblasti syntetických paliv a zdrojů pro jejich výrobu publikované články ve WOS</vt:lpstr>
      <vt:lpstr>  Legislativní prostředí a jeho vývoj </vt:lpstr>
      <vt:lpstr>Prezentace aplikace PowerPoint</vt:lpstr>
      <vt:lpstr>Výhody a nevýhody syntetických paliv</vt:lpstr>
      <vt:lpstr>Vlastnosti a kvalita syntetických paliv – letecký petrolej</vt:lpstr>
      <vt:lpstr>  Vlastnosti a kvalita syntetických paliv - diesel </vt:lpstr>
      <vt:lpstr>Vlastnosti a kvalita syntetických paliv - autobenzin</vt:lpstr>
      <vt:lpstr>Technologie, suroviny</vt:lpstr>
      <vt:lpstr>Zdroje surovin - CO2</vt:lpstr>
      <vt:lpstr>Projekty</vt:lpstr>
      <vt:lpstr>Záchyt CO2 z atmosféry, DAC-S Climeworks</vt:lpstr>
      <vt:lpstr>Záchyt CO2 z atmosféry, DAC-S Climeworks</vt:lpstr>
      <vt:lpstr>Účinnost jednotlivých kroků výroby, transformace, transportu a užití energie </vt:lpstr>
      <vt:lpstr> Reálné perspektivy výroby syntetických paliv 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Arumugam Mahashanon</dc:creator>
  <cp:lastModifiedBy>Maxa Daniel (228)</cp:lastModifiedBy>
  <cp:revision>293</cp:revision>
  <cp:lastPrinted>2023-05-24T04:13:35Z</cp:lastPrinted>
  <dcterms:created xsi:type="dcterms:W3CDTF">2021-03-22T21:12:10Z</dcterms:created>
  <dcterms:modified xsi:type="dcterms:W3CDTF">2024-10-29T21:32:31Z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0x010100A3CA72C53567824995172D07276BBCEE</vt:lpwstr>
  </property>
</Properties>
</file>