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3" r:id="rId4"/>
    <p:sldId id="311" r:id="rId5"/>
    <p:sldId id="335" r:id="rId6"/>
    <p:sldId id="341" r:id="rId7"/>
    <p:sldId id="334" r:id="rId8"/>
    <p:sldId id="340" r:id="rId9"/>
    <p:sldId id="344" r:id="rId10"/>
    <p:sldId id="345" r:id="rId11"/>
    <p:sldId id="342" r:id="rId12"/>
    <p:sldId id="343" r:id="rId13"/>
    <p:sldId id="321" r:id="rId14"/>
    <p:sldId id="283" r:id="rId15"/>
    <p:sldId id="281" r:id="rId16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40" autoAdjust="0"/>
  </p:normalViewPr>
  <p:slideViewPr>
    <p:cSldViewPr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32937501893729"/>
          <c:y val="3.9090101099877789E-2"/>
          <c:w val="0.85559906222540927"/>
          <c:h val="0.86784455361883184"/>
        </c:manualLayout>
      </c:layout>
      <c:lineChart>
        <c:grouping val="standard"/>
        <c:varyColors val="0"/>
        <c:ser>
          <c:idx val="1"/>
          <c:order val="0"/>
          <c:tx>
            <c:v>BA</c:v>
          </c:tx>
          <c:spPr>
            <a:ln w="25400">
              <a:solidFill>
                <a:srgbClr val="99CC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aseline="0"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'CSU 1992-23'!$L$5:$AG$5</c:f>
              <c:numCache>
                <c:formatCode>0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'CSU 1992-23'!$L$6:$AG$6</c:f>
              <c:numCache>
                <c:formatCode>#,##0</c:formatCode>
                <c:ptCount val="22"/>
                <c:pt idx="0">
                  <c:v>1929</c:v>
                </c:pt>
                <c:pt idx="1">
                  <c:v>2103</c:v>
                </c:pt>
                <c:pt idx="2">
                  <c:v>2095</c:v>
                </c:pt>
                <c:pt idx="3">
                  <c:v>2057</c:v>
                </c:pt>
                <c:pt idx="4">
                  <c:v>2009</c:v>
                </c:pt>
                <c:pt idx="5">
                  <c:v>2099</c:v>
                </c:pt>
                <c:pt idx="6">
                  <c:v>2020</c:v>
                </c:pt>
                <c:pt idx="7">
                  <c:v>1952</c:v>
                </c:pt>
                <c:pt idx="8">
                  <c:v>1858</c:v>
                </c:pt>
                <c:pt idx="9">
                  <c:v>1791</c:v>
                </c:pt>
                <c:pt idx="10">
                  <c:v>1669</c:v>
                </c:pt>
                <c:pt idx="11">
                  <c:v>1570</c:v>
                </c:pt>
                <c:pt idx="12">
                  <c:v>1570</c:v>
                </c:pt>
                <c:pt idx="13">
                  <c:v>1576</c:v>
                </c:pt>
                <c:pt idx="14">
                  <c:v>1607</c:v>
                </c:pt>
                <c:pt idx="15">
                  <c:v>1601</c:v>
                </c:pt>
                <c:pt idx="16">
                  <c:v>1604</c:v>
                </c:pt>
                <c:pt idx="17">
                  <c:v>1616</c:v>
                </c:pt>
                <c:pt idx="18">
                  <c:v>1468</c:v>
                </c:pt>
                <c:pt idx="19">
                  <c:v>1515</c:v>
                </c:pt>
                <c:pt idx="20">
                  <c:v>1588</c:v>
                </c:pt>
                <c:pt idx="21">
                  <c:v>1679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020-4279-8035-EAEF405ACADC}"/>
            </c:ext>
          </c:extLst>
        </c:ser>
        <c:ser>
          <c:idx val="2"/>
          <c:order val="1"/>
          <c:tx>
            <c:v>NM</c:v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spPr>
              <a:noFill/>
            </c:spPr>
            <c:txPr>
              <a:bodyPr rot="-5400000" vert="horz"/>
              <a:lstStyle/>
              <a:p>
                <a:pPr>
                  <a:defRPr sz="1200" baseline="0"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'CSU 1992-23'!$L$5:$AG$5</c:f>
              <c:numCache>
                <c:formatCode>0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'CSU 1992-23'!$L$7:$AG$7</c:f>
              <c:numCache>
                <c:formatCode>#,##0</c:formatCode>
                <c:ptCount val="22"/>
                <c:pt idx="0">
                  <c:v>2611</c:v>
                </c:pt>
                <c:pt idx="1">
                  <c:v>2991</c:v>
                </c:pt>
                <c:pt idx="2">
                  <c:v>3293</c:v>
                </c:pt>
                <c:pt idx="3">
                  <c:v>3710</c:v>
                </c:pt>
                <c:pt idx="4">
                  <c:v>3859</c:v>
                </c:pt>
                <c:pt idx="5">
                  <c:v>4136</c:v>
                </c:pt>
                <c:pt idx="6">
                  <c:v>4115</c:v>
                </c:pt>
                <c:pt idx="7">
                  <c:v>4061</c:v>
                </c:pt>
                <c:pt idx="8">
                  <c:v>3980</c:v>
                </c:pt>
                <c:pt idx="9">
                  <c:v>4075</c:v>
                </c:pt>
                <c:pt idx="10">
                  <c:v>4088</c:v>
                </c:pt>
                <c:pt idx="11">
                  <c:v>4139</c:v>
                </c:pt>
                <c:pt idx="12">
                  <c:v>4337</c:v>
                </c:pt>
                <c:pt idx="13">
                  <c:v>4541</c:v>
                </c:pt>
                <c:pt idx="14">
                  <c:v>4733</c:v>
                </c:pt>
                <c:pt idx="15">
                  <c:v>4900</c:v>
                </c:pt>
                <c:pt idx="16">
                  <c:v>4951</c:v>
                </c:pt>
                <c:pt idx="17">
                  <c:v>5025</c:v>
                </c:pt>
                <c:pt idx="18">
                  <c:v>4785</c:v>
                </c:pt>
                <c:pt idx="19">
                  <c:v>5112</c:v>
                </c:pt>
                <c:pt idx="20">
                  <c:v>5169</c:v>
                </c:pt>
                <c:pt idx="21">
                  <c:v>5205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020-4279-8035-EAEF405AC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28704"/>
        <c:axId val="172730240"/>
      </c:lineChart>
      <c:catAx>
        <c:axId val="1727287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/>
            </a:pPr>
            <a:endParaRPr lang="cs-CZ"/>
          </a:p>
        </c:txPr>
        <c:crossAx val="172730240"/>
        <c:crosses val="autoZero"/>
        <c:auto val="1"/>
        <c:lblAlgn val="ctr"/>
        <c:lblOffset val="100"/>
        <c:tickLblSkip val="1"/>
        <c:noMultiLvlLbl val="1"/>
      </c:catAx>
      <c:valAx>
        <c:axId val="172730240"/>
        <c:scaling>
          <c:orientation val="minMax"/>
          <c:max val="55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172728704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069284253894957"/>
          <c:y val="6.6397973073486258E-2"/>
          <c:w val="0.22147355367276961"/>
          <c:h val="9.216847199555597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 baseline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ysClr val="windowText" lastClr="00000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489304596679006E-2"/>
          <c:y val="1.8412845453141886E-2"/>
          <c:w val="0.87214689653511746"/>
          <c:h val="0.85428202961711208"/>
        </c:manualLayout>
      </c:layout>
      <c:lineChart>
        <c:grouping val="standard"/>
        <c:varyColors val="0"/>
        <c:ser>
          <c:idx val="1"/>
          <c:order val="0"/>
          <c:tx>
            <c:v>PC NM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'mes prumery'!$B$9:$B$285</c:f>
              <c:numCache>
                <c:formatCode>mm\/yy</c:formatCode>
                <c:ptCount val="2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  <c:pt idx="252">
                  <c:v>44927</c:v>
                </c:pt>
                <c:pt idx="253">
                  <c:v>44958</c:v>
                </c:pt>
                <c:pt idx="254">
                  <c:v>44986</c:v>
                </c:pt>
                <c:pt idx="255">
                  <c:v>45017</c:v>
                </c:pt>
                <c:pt idx="256">
                  <c:v>45047</c:v>
                </c:pt>
                <c:pt idx="257">
                  <c:v>45078</c:v>
                </c:pt>
                <c:pt idx="258">
                  <c:v>45108</c:v>
                </c:pt>
                <c:pt idx="259">
                  <c:v>45139</c:v>
                </c:pt>
                <c:pt idx="260">
                  <c:v>45170</c:v>
                </c:pt>
                <c:pt idx="261">
                  <c:v>45200</c:v>
                </c:pt>
                <c:pt idx="262">
                  <c:v>45231</c:v>
                </c:pt>
                <c:pt idx="263">
                  <c:v>45261</c:v>
                </c:pt>
                <c:pt idx="264">
                  <c:v>45292</c:v>
                </c:pt>
                <c:pt idx="265">
                  <c:v>45323</c:v>
                </c:pt>
                <c:pt idx="266">
                  <c:v>45352</c:v>
                </c:pt>
                <c:pt idx="267">
                  <c:v>45383</c:v>
                </c:pt>
                <c:pt idx="268">
                  <c:v>45413</c:v>
                </c:pt>
                <c:pt idx="269">
                  <c:v>45444</c:v>
                </c:pt>
                <c:pt idx="270">
                  <c:v>45474</c:v>
                </c:pt>
                <c:pt idx="271">
                  <c:v>45505</c:v>
                </c:pt>
                <c:pt idx="272">
                  <c:v>45536</c:v>
                </c:pt>
                <c:pt idx="273">
                  <c:v>45566</c:v>
                </c:pt>
                <c:pt idx="274">
                  <c:v>45597</c:v>
                </c:pt>
                <c:pt idx="275">
                  <c:v>45627</c:v>
                </c:pt>
                <c:pt idx="276">
                  <c:v>45658</c:v>
                </c:pt>
              </c:numCache>
            </c:numRef>
          </c:cat>
          <c:val>
            <c:numRef>
              <c:f>'mes prumery'!$D$9:$D$285</c:f>
              <c:numCache>
                <c:formatCode>#,##0.00</c:formatCode>
                <c:ptCount val="277"/>
                <c:pt idx="0">
                  <c:v>21.38</c:v>
                </c:pt>
                <c:pt idx="1">
                  <c:v>21.09</c:v>
                </c:pt>
                <c:pt idx="2">
                  <c:v>21.07</c:v>
                </c:pt>
                <c:pt idx="3">
                  <c:v>22.11</c:v>
                </c:pt>
                <c:pt idx="4">
                  <c:v>22.06</c:v>
                </c:pt>
                <c:pt idx="5">
                  <c:v>21.56</c:v>
                </c:pt>
                <c:pt idx="6">
                  <c:v>21.11</c:v>
                </c:pt>
                <c:pt idx="7">
                  <c:v>20.97</c:v>
                </c:pt>
                <c:pt idx="8">
                  <c:v>21.7</c:v>
                </c:pt>
                <c:pt idx="9">
                  <c:v>21.93</c:v>
                </c:pt>
                <c:pt idx="10">
                  <c:v>21.64</c:v>
                </c:pt>
                <c:pt idx="11">
                  <c:v>21.46</c:v>
                </c:pt>
                <c:pt idx="12">
                  <c:v>21.89</c:v>
                </c:pt>
                <c:pt idx="13">
                  <c:v>22.19</c:v>
                </c:pt>
                <c:pt idx="14">
                  <c:v>23.11</c:v>
                </c:pt>
                <c:pt idx="15">
                  <c:v>22.76</c:v>
                </c:pt>
                <c:pt idx="16">
                  <c:v>21.96</c:v>
                </c:pt>
                <c:pt idx="17">
                  <c:v>21.34</c:v>
                </c:pt>
                <c:pt idx="18">
                  <c:v>21.09</c:v>
                </c:pt>
                <c:pt idx="19">
                  <c:v>21.35</c:v>
                </c:pt>
                <c:pt idx="20">
                  <c:v>21.57</c:v>
                </c:pt>
                <c:pt idx="21">
                  <c:v>21.27</c:v>
                </c:pt>
                <c:pt idx="22">
                  <c:v>21.03</c:v>
                </c:pt>
                <c:pt idx="23">
                  <c:v>20.99</c:v>
                </c:pt>
                <c:pt idx="24">
                  <c:v>22.91</c:v>
                </c:pt>
                <c:pt idx="25">
                  <c:v>22.87</c:v>
                </c:pt>
                <c:pt idx="26">
                  <c:v>23.71</c:v>
                </c:pt>
                <c:pt idx="27">
                  <c:v>24.39</c:v>
                </c:pt>
                <c:pt idx="28">
                  <c:v>24.67</c:v>
                </c:pt>
                <c:pt idx="29">
                  <c:v>24.67</c:v>
                </c:pt>
                <c:pt idx="30">
                  <c:v>24.4</c:v>
                </c:pt>
                <c:pt idx="31">
                  <c:v>24.97</c:v>
                </c:pt>
                <c:pt idx="32">
                  <c:v>25.13</c:v>
                </c:pt>
                <c:pt idx="33">
                  <c:v>26.19</c:v>
                </c:pt>
                <c:pt idx="34">
                  <c:v>26.36</c:v>
                </c:pt>
                <c:pt idx="35">
                  <c:v>25.45</c:v>
                </c:pt>
                <c:pt idx="36">
                  <c:v>24.613548387096774</c:v>
                </c:pt>
                <c:pt idx="37">
                  <c:v>24.39357142857143</c:v>
                </c:pt>
                <c:pt idx="38">
                  <c:v>25.209032258064518</c:v>
                </c:pt>
                <c:pt idx="39">
                  <c:v>26.81033333333334</c:v>
                </c:pt>
                <c:pt idx="40">
                  <c:v>27.047096774193545</c:v>
                </c:pt>
                <c:pt idx="41">
                  <c:v>28.018333333333334</c:v>
                </c:pt>
                <c:pt idx="42">
                  <c:v>29.034516129032262</c:v>
                </c:pt>
                <c:pt idx="43">
                  <c:v>29.286774193548386</c:v>
                </c:pt>
                <c:pt idx="44">
                  <c:v>29.070923076923066</c:v>
                </c:pt>
                <c:pt idx="45">
                  <c:v>30.190967741935488</c:v>
                </c:pt>
                <c:pt idx="46">
                  <c:v>29.463999999999995</c:v>
                </c:pt>
                <c:pt idx="47">
                  <c:v>28.25451612903225</c:v>
                </c:pt>
                <c:pt idx="48">
                  <c:v>27.923870967741927</c:v>
                </c:pt>
                <c:pt idx="49">
                  <c:v>27.963928571428571</c:v>
                </c:pt>
                <c:pt idx="50">
                  <c:v>28.025483870967747</c:v>
                </c:pt>
                <c:pt idx="51">
                  <c:v>29.366</c:v>
                </c:pt>
                <c:pt idx="52">
                  <c:v>30.062903225806444</c:v>
                </c:pt>
                <c:pt idx="53">
                  <c:v>29.852</c:v>
                </c:pt>
                <c:pt idx="54">
                  <c:v>30.018709677419352</c:v>
                </c:pt>
                <c:pt idx="55">
                  <c:v>30.02322580645161</c:v>
                </c:pt>
                <c:pt idx="56">
                  <c:v>29.520333333333333</c:v>
                </c:pt>
                <c:pt idx="57">
                  <c:v>28.568387096774195</c:v>
                </c:pt>
                <c:pt idx="58">
                  <c:v>28.17766666666666</c:v>
                </c:pt>
                <c:pt idx="59">
                  <c:v>27.881612903225808</c:v>
                </c:pt>
                <c:pt idx="60">
                  <c:v>27.056451612903228</c:v>
                </c:pt>
                <c:pt idx="61">
                  <c:v>26.304642857142856</c:v>
                </c:pt>
                <c:pt idx="62">
                  <c:v>26.796451612903237</c:v>
                </c:pt>
                <c:pt idx="63">
                  <c:v>27.413666666666657</c:v>
                </c:pt>
                <c:pt idx="64">
                  <c:v>27.877741935483872</c:v>
                </c:pt>
                <c:pt idx="65">
                  <c:v>28.146000000000004</c:v>
                </c:pt>
                <c:pt idx="66">
                  <c:v>28.38741935483872</c:v>
                </c:pt>
                <c:pt idx="67">
                  <c:v>28.354193548387094</c:v>
                </c:pt>
                <c:pt idx="68">
                  <c:v>28.608333333333334</c:v>
                </c:pt>
                <c:pt idx="69">
                  <c:v>29.122258064516139</c:v>
                </c:pt>
                <c:pt idx="70">
                  <c:v>31.173666666666676</c:v>
                </c:pt>
                <c:pt idx="71">
                  <c:v>31.772903225806441</c:v>
                </c:pt>
                <c:pt idx="72">
                  <c:v>31.360329504914731</c:v>
                </c:pt>
                <c:pt idx="73">
                  <c:v>30.683793103448277</c:v>
                </c:pt>
                <c:pt idx="74">
                  <c:v>30.900967741935482</c:v>
                </c:pt>
                <c:pt idx="75">
                  <c:v>31.233000000000004</c:v>
                </c:pt>
                <c:pt idx="76">
                  <c:v>33.374516129032251</c:v>
                </c:pt>
                <c:pt idx="77">
                  <c:v>35.036333333333332</c:v>
                </c:pt>
                <c:pt idx="78">
                  <c:v>34.724000000000011</c:v>
                </c:pt>
                <c:pt idx="79">
                  <c:v>33.22451612903226</c:v>
                </c:pt>
                <c:pt idx="80">
                  <c:v>32.413333333333334</c:v>
                </c:pt>
                <c:pt idx="81">
                  <c:v>30.544838709677425</c:v>
                </c:pt>
                <c:pt idx="82">
                  <c:v>28.003000000000004</c:v>
                </c:pt>
                <c:pt idx="83">
                  <c:v>25.725161290322575</c:v>
                </c:pt>
                <c:pt idx="84">
                  <c:v>24.658709677419349</c:v>
                </c:pt>
                <c:pt idx="85">
                  <c:v>24.926071428571429</c:v>
                </c:pt>
                <c:pt idx="86">
                  <c:v>24.774838709677418</c:v>
                </c:pt>
                <c:pt idx="87">
                  <c:v>25.214000000000006</c:v>
                </c:pt>
                <c:pt idx="88">
                  <c:v>25.539354838709681</c:v>
                </c:pt>
                <c:pt idx="89">
                  <c:v>26.445333333333338</c:v>
                </c:pt>
                <c:pt idx="90">
                  <c:v>26.475161290322582</c:v>
                </c:pt>
                <c:pt idx="91">
                  <c:v>26.443870967741937</c:v>
                </c:pt>
                <c:pt idx="92">
                  <c:v>26.147833333333327</c:v>
                </c:pt>
                <c:pt idx="93">
                  <c:v>25.801290322580652</c:v>
                </c:pt>
                <c:pt idx="94">
                  <c:v>26.699333333333325</c:v>
                </c:pt>
                <c:pt idx="95">
                  <c:v>26.58483870967742</c:v>
                </c:pt>
                <c:pt idx="96">
                  <c:v>28.608387096774191</c:v>
                </c:pt>
                <c:pt idx="97">
                  <c:v>28.736925540659438</c:v>
                </c:pt>
                <c:pt idx="98">
                  <c:v>29.30838709677419</c:v>
                </c:pt>
                <c:pt idx="99">
                  <c:v>30.039833333333331</c:v>
                </c:pt>
                <c:pt idx="100">
                  <c:v>30.814193548387099</c:v>
                </c:pt>
                <c:pt idx="101">
                  <c:v>31.135000000000002</c:v>
                </c:pt>
                <c:pt idx="102">
                  <c:v>31.230806451612899</c:v>
                </c:pt>
                <c:pt idx="103">
                  <c:v>30.638387096774196</c:v>
                </c:pt>
                <c:pt idx="104">
                  <c:v>30.341333333333335</c:v>
                </c:pt>
                <c:pt idx="105">
                  <c:v>30.343064516129036</c:v>
                </c:pt>
                <c:pt idx="106">
                  <c:v>30.476500000000005</c:v>
                </c:pt>
                <c:pt idx="107">
                  <c:v>31.822258064516124</c:v>
                </c:pt>
                <c:pt idx="108">
                  <c:v>32.492698409668805</c:v>
                </c:pt>
                <c:pt idx="109">
                  <c:v>32.619999999999997</c:v>
                </c:pt>
                <c:pt idx="110">
                  <c:v>33.658064516129016</c:v>
                </c:pt>
                <c:pt idx="111">
                  <c:v>34.332833333333319</c:v>
                </c:pt>
                <c:pt idx="112">
                  <c:v>34.270645161290318</c:v>
                </c:pt>
                <c:pt idx="113">
                  <c:v>34.020666666666671</c:v>
                </c:pt>
                <c:pt idx="114">
                  <c:v>34.10693548387097</c:v>
                </c:pt>
                <c:pt idx="115">
                  <c:v>34.044838709677414</c:v>
                </c:pt>
                <c:pt idx="116">
                  <c:v>34.076833333333319</c:v>
                </c:pt>
                <c:pt idx="117">
                  <c:v>34.471666666666678</c:v>
                </c:pt>
                <c:pt idx="118">
                  <c:v>35.228999999999999</c:v>
                </c:pt>
                <c:pt idx="119">
                  <c:v>35.524999999999999</c:v>
                </c:pt>
                <c:pt idx="120">
                  <c:v>36.210483870967742</c:v>
                </c:pt>
                <c:pt idx="121">
                  <c:v>36.564482758620684</c:v>
                </c:pt>
                <c:pt idx="122">
                  <c:v>36.767096774193526</c:v>
                </c:pt>
                <c:pt idx="123">
                  <c:v>36.776500000000006</c:v>
                </c:pt>
                <c:pt idx="124">
                  <c:v>36.382580645161298</c:v>
                </c:pt>
                <c:pt idx="125">
                  <c:v>35.467666666666666</c:v>
                </c:pt>
                <c:pt idx="126">
                  <c:v>35.390967741935476</c:v>
                </c:pt>
                <c:pt idx="127">
                  <c:v>36.604838709677416</c:v>
                </c:pt>
                <c:pt idx="128">
                  <c:v>37.11993333333335</c:v>
                </c:pt>
                <c:pt idx="129">
                  <c:v>36.878387096774183</c:v>
                </c:pt>
                <c:pt idx="130">
                  <c:v>36.345833333333331</c:v>
                </c:pt>
                <c:pt idx="131">
                  <c:v>35.751935483870959</c:v>
                </c:pt>
                <c:pt idx="132">
                  <c:v>35.685000000000002</c:v>
                </c:pt>
                <c:pt idx="133">
                  <c:v>35.971607142857145</c:v>
                </c:pt>
                <c:pt idx="134">
                  <c:v>36.039354838709677</c:v>
                </c:pt>
                <c:pt idx="135">
                  <c:v>35.594500000000011</c:v>
                </c:pt>
                <c:pt idx="136">
                  <c:v>34.99</c:v>
                </c:pt>
                <c:pt idx="137">
                  <c:v>35.552833333333332</c:v>
                </c:pt>
                <c:pt idx="138">
                  <c:v>36.076935483870969</c:v>
                </c:pt>
                <c:pt idx="139">
                  <c:v>36.201290322580654</c:v>
                </c:pt>
                <c:pt idx="140">
                  <c:v>36.372</c:v>
                </c:pt>
                <c:pt idx="141">
                  <c:v>35.828709677419347</c:v>
                </c:pt>
                <c:pt idx="142">
                  <c:v>35.764333333333319</c:v>
                </c:pt>
                <c:pt idx="143">
                  <c:v>36.223225806451616</c:v>
                </c:pt>
                <c:pt idx="144">
                  <c:v>36.271290322580654</c:v>
                </c:pt>
                <c:pt idx="145">
                  <c:v>36.152857142857144</c:v>
                </c:pt>
                <c:pt idx="146">
                  <c:v>35.95887096774193</c:v>
                </c:pt>
                <c:pt idx="147">
                  <c:v>35.82033333333333</c:v>
                </c:pt>
                <c:pt idx="148">
                  <c:v>35.922903225806458</c:v>
                </c:pt>
                <c:pt idx="149">
                  <c:v>36.098166666666671</c:v>
                </c:pt>
                <c:pt idx="150">
                  <c:v>36.35</c:v>
                </c:pt>
                <c:pt idx="151">
                  <c:v>36.21483870967743</c:v>
                </c:pt>
                <c:pt idx="152">
                  <c:v>36.225133333333339</c:v>
                </c:pt>
                <c:pt idx="153">
                  <c:v>35.952903225806452</c:v>
                </c:pt>
                <c:pt idx="154">
                  <c:v>35.249833333333321</c:v>
                </c:pt>
                <c:pt idx="155">
                  <c:v>33.428548387096775</c:v>
                </c:pt>
                <c:pt idx="156">
                  <c:v>30.88431034482759</c:v>
                </c:pt>
                <c:pt idx="157">
                  <c:v>29.972580645161294</c:v>
                </c:pt>
                <c:pt idx="158">
                  <c:v>31.315483870967746</c:v>
                </c:pt>
                <c:pt idx="159">
                  <c:v>31.625500000000006</c:v>
                </c:pt>
                <c:pt idx="160">
                  <c:v>32.263225806451622</c:v>
                </c:pt>
                <c:pt idx="161">
                  <c:v>32.335333333333345</c:v>
                </c:pt>
                <c:pt idx="162">
                  <c:v>31.902258064516133</c:v>
                </c:pt>
                <c:pt idx="163">
                  <c:v>30.608064516129026</c:v>
                </c:pt>
                <c:pt idx="164">
                  <c:v>29.661333333333335</c:v>
                </c:pt>
                <c:pt idx="165">
                  <c:v>29.30075906013542</c:v>
                </c:pt>
                <c:pt idx="166">
                  <c:v>28.899333333333331</c:v>
                </c:pt>
                <c:pt idx="167">
                  <c:v>28.092580645161288</c:v>
                </c:pt>
                <c:pt idx="168">
                  <c:v>26.386129032258065</c:v>
                </c:pt>
                <c:pt idx="169">
                  <c:v>25.133103448275854</c:v>
                </c:pt>
                <c:pt idx="170">
                  <c:v>25.340967741935479</c:v>
                </c:pt>
                <c:pt idx="171">
                  <c:v>26.002999999999997</c:v>
                </c:pt>
                <c:pt idx="172">
                  <c:v>26.876129032258063</c:v>
                </c:pt>
                <c:pt idx="173">
                  <c:v>28.176666666666655</c:v>
                </c:pt>
                <c:pt idx="174">
                  <c:v>28.202903225806448</c:v>
                </c:pt>
                <c:pt idx="175">
                  <c:v>27.621612903225802</c:v>
                </c:pt>
                <c:pt idx="176">
                  <c:v>27.775666666666659</c:v>
                </c:pt>
                <c:pt idx="177">
                  <c:v>28.216129032258067</c:v>
                </c:pt>
                <c:pt idx="178">
                  <c:v>28.532333333333341</c:v>
                </c:pt>
                <c:pt idx="179">
                  <c:v>29.336451612903229</c:v>
                </c:pt>
                <c:pt idx="180">
                  <c:v>30.359354838709692</c:v>
                </c:pt>
                <c:pt idx="181">
                  <c:v>30.493214285714284</c:v>
                </c:pt>
                <c:pt idx="182">
                  <c:v>30.383870967741938</c:v>
                </c:pt>
                <c:pt idx="183">
                  <c:v>30.174000000000003</c:v>
                </c:pt>
                <c:pt idx="184">
                  <c:v>29.781612903225803</c:v>
                </c:pt>
                <c:pt idx="185">
                  <c:v>29.114333333333331</c:v>
                </c:pt>
                <c:pt idx="186">
                  <c:v>28.500967741935479</c:v>
                </c:pt>
                <c:pt idx="187">
                  <c:v>28.498709677419356</c:v>
                </c:pt>
                <c:pt idx="188">
                  <c:v>28.778000000000002</c:v>
                </c:pt>
                <c:pt idx="189">
                  <c:v>29.187741935483881</c:v>
                </c:pt>
                <c:pt idx="190">
                  <c:v>29.689166666666672</c:v>
                </c:pt>
                <c:pt idx="191">
                  <c:v>29.763548387096776</c:v>
                </c:pt>
                <c:pt idx="192">
                  <c:v>29.80612903225806</c:v>
                </c:pt>
                <c:pt idx="193">
                  <c:v>30.035000000000004</c:v>
                </c:pt>
                <c:pt idx="194">
                  <c:v>29.747419354838712</c:v>
                </c:pt>
                <c:pt idx="195">
                  <c:v>29.786000000000001</c:v>
                </c:pt>
                <c:pt idx="196">
                  <c:v>30.607419354838711</c:v>
                </c:pt>
                <c:pt idx="197">
                  <c:v>32.359000000000009</c:v>
                </c:pt>
                <c:pt idx="198">
                  <c:v>32.4958064516129</c:v>
                </c:pt>
                <c:pt idx="199">
                  <c:v>32.455161290322593</c:v>
                </c:pt>
                <c:pt idx="200">
                  <c:v>32.568999999999996</c:v>
                </c:pt>
                <c:pt idx="201">
                  <c:v>33.056774193548385</c:v>
                </c:pt>
                <c:pt idx="202">
                  <c:v>33.730999999999995</c:v>
                </c:pt>
                <c:pt idx="203">
                  <c:v>33.23935483870968</c:v>
                </c:pt>
                <c:pt idx="204">
                  <c:v>31.519677419354835</c:v>
                </c:pt>
                <c:pt idx="205">
                  <c:v>30.999999999999996</c:v>
                </c:pt>
                <c:pt idx="206">
                  <c:v>31.409677419354839</c:v>
                </c:pt>
                <c:pt idx="207">
                  <c:v>31.834999999999997</c:v>
                </c:pt>
                <c:pt idx="208">
                  <c:v>32.499032258064517</c:v>
                </c:pt>
                <c:pt idx="209">
                  <c:v>32.446774193548386</c:v>
                </c:pt>
                <c:pt idx="210">
                  <c:v>32.056451612903217</c:v>
                </c:pt>
                <c:pt idx="211">
                  <c:v>31.870322580645155</c:v>
                </c:pt>
                <c:pt idx="212">
                  <c:v>31.843999999999994</c:v>
                </c:pt>
                <c:pt idx="213">
                  <c:v>31.952580645161294</c:v>
                </c:pt>
                <c:pt idx="214">
                  <c:v>31.777000000000001</c:v>
                </c:pt>
                <c:pt idx="215">
                  <c:v>31.661935483870966</c:v>
                </c:pt>
                <c:pt idx="216">
                  <c:v>31.971290322580643</c:v>
                </c:pt>
                <c:pt idx="217">
                  <c:v>31.426896551724145</c:v>
                </c:pt>
                <c:pt idx="218">
                  <c:v>29.818387096774202</c:v>
                </c:pt>
                <c:pt idx="219">
                  <c:v>27.108333333333338</c:v>
                </c:pt>
                <c:pt idx="220">
                  <c:v>25.936129032258062</c:v>
                </c:pt>
                <c:pt idx="221">
                  <c:v>26.415166666666661</c:v>
                </c:pt>
                <c:pt idx="222">
                  <c:v>27.389354838709679</c:v>
                </c:pt>
                <c:pt idx="223">
                  <c:v>27.477741935483873</c:v>
                </c:pt>
                <c:pt idx="224">
                  <c:v>27.177333333333326</c:v>
                </c:pt>
                <c:pt idx="225">
                  <c:v>27.084193548387102</c:v>
                </c:pt>
                <c:pt idx="226">
                  <c:v>27.073499999999999</c:v>
                </c:pt>
                <c:pt idx="227">
                  <c:v>27.333709677419353</c:v>
                </c:pt>
                <c:pt idx="228">
                  <c:v>27.280322580645162</c:v>
                </c:pt>
                <c:pt idx="229">
                  <c:v>27.59928571428571</c:v>
                </c:pt>
                <c:pt idx="230">
                  <c:v>28.949354838709681</c:v>
                </c:pt>
                <c:pt idx="231">
                  <c:v>29.521999999999995</c:v>
                </c:pt>
                <c:pt idx="232">
                  <c:v>29.767741935483865</c:v>
                </c:pt>
                <c:pt idx="233">
                  <c:v>30.312666666666665</c:v>
                </c:pt>
                <c:pt idx="234">
                  <c:v>31.408548387096772</c:v>
                </c:pt>
                <c:pt idx="235">
                  <c:v>31.60048387096775</c:v>
                </c:pt>
                <c:pt idx="236">
                  <c:v>31.705999999999992</c:v>
                </c:pt>
                <c:pt idx="237">
                  <c:v>34.2541935483871</c:v>
                </c:pt>
                <c:pt idx="238">
                  <c:v>35.998999999999995</c:v>
                </c:pt>
                <c:pt idx="239">
                  <c:v>35.423225806451612</c:v>
                </c:pt>
                <c:pt idx="240">
                  <c:v>35.007741935483871</c:v>
                </c:pt>
                <c:pt idx="241">
                  <c:v>36.120357142857145</c:v>
                </c:pt>
                <c:pt idx="242">
                  <c:v>46.160322580645172</c:v>
                </c:pt>
                <c:pt idx="243">
                  <c:v>45.430333333333337</c:v>
                </c:pt>
                <c:pt idx="244">
                  <c:v>46.120645161290348</c:v>
                </c:pt>
                <c:pt idx="245">
                  <c:v>46.908500000000011</c:v>
                </c:pt>
                <c:pt idx="246">
                  <c:v>47.298064516129038</c:v>
                </c:pt>
                <c:pt idx="247">
                  <c:v>44.284146341463405</c:v>
                </c:pt>
                <c:pt idx="248">
                  <c:v>44.353166666666667</c:v>
                </c:pt>
                <c:pt idx="249">
                  <c:v>45.609193548387097</c:v>
                </c:pt>
                <c:pt idx="250">
                  <c:v>44.515166666666673</c:v>
                </c:pt>
                <c:pt idx="251">
                  <c:v>38.531612903225813</c:v>
                </c:pt>
                <c:pt idx="252">
                  <c:v>37.501935483870973</c:v>
                </c:pt>
                <c:pt idx="253">
                  <c:v>37.006071428571424</c:v>
                </c:pt>
                <c:pt idx="254">
                  <c:v>35.625161290322588</c:v>
                </c:pt>
                <c:pt idx="255">
                  <c:v>34.112333333333332</c:v>
                </c:pt>
                <c:pt idx="256">
                  <c:v>31.48306451612903</c:v>
                </c:pt>
                <c:pt idx="257">
                  <c:v>31.619000000000003</c:v>
                </c:pt>
                <c:pt idx="258">
                  <c:v>32.553870967741936</c:v>
                </c:pt>
                <c:pt idx="259">
                  <c:v>37.066612903225803</c:v>
                </c:pt>
                <c:pt idx="260">
                  <c:v>39.317000000000007</c:v>
                </c:pt>
                <c:pt idx="261">
                  <c:v>39.938064516129032</c:v>
                </c:pt>
                <c:pt idx="262">
                  <c:v>38.623833333333337</c:v>
                </c:pt>
                <c:pt idx="263">
                  <c:v>36.613225806451602</c:v>
                </c:pt>
                <c:pt idx="264">
                  <c:v>36.247258064516124</c:v>
                </c:pt>
                <c:pt idx="265">
                  <c:v>37.879655172413798</c:v>
                </c:pt>
                <c:pt idx="266">
                  <c:v>38.494193548387088</c:v>
                </c:pt>
                <c:pt idx="267">
                  <c:v>39.035666666666671</c:v>
                </c:pt>
                <c:pt idx="268">
                  <c:v>37.723870967741931</c:v>
                </c:pt>
                <c:pt idx="269">
                  <c:v>36.316666666666656</c:v>
                </c:pt>
                <c:pt idx="270">
                  <c:v>36.995806451612907</c:v>
                </c:pt>
                <c:pt idx="271">
                  <c:v>35.932580645161302</c:v>
                </c:pt>
                <c:pt idx="272">
                  <c:v>34.074333333333335</c:v>
                </c:pt>
                <c:pt idx="273">
                  <c:v>33.506250000000001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245-415E-B2C0-09267207BFCC}"/>
            </c:ext>
          </c:extLst>
        </c:ser>
        <c:ser>
          <c:idx val="3"/>
          <c:order val="1"/>
          <c:tx>
            <c:v>NC NM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'mes prumery'!$B$9:$B$285</c:f>
              <c:numCache>
                <c:formatCode>mm\/yy</c:formatCode>
                <c:ptCount val="2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  <c:pt idx="252">
                  <c:v>44927</c:v>
                </c:pt>
                <c:pt idx="253">
                  <c:v>44958</c:v>
                </c:pt>
                <c:pt idx="254">
                  <c:v>44986</c:v>
                </c:pt>
                <c:pt idx="255">
                  <c:v>45017</c:v>
                </c:pt>
                <c:pt idx="256">
                  <c:v>45047</c:v>
                </c:pt>
                <c:pt idx="257">
                  <c:v>45078</c:v>
                </c:pt>
                <c:pt idx="258">
                  <c:v>45108</c:v>
                </c:pt>
                <c:pt idx="259">
                  <c:v>45139</c:v>
                </c:pt>
                <c:pt idx="260">
                  <c:v>45170</c:v>
                </c:pt>
                <c:pt idx="261">
                  <c:v>45200</c:v>
                </c:pt>
                <c:pt idx="262">
                  <c:v>45231</c:v>
                </c:pt>
                <c:pt idx="263">
                  <c:v>45261</c:v>
                </c:pt>
                <c:pt idx="264">
                  <c:v>45292</c:v>
                </c:pt>
                <c:pt idx="265">
                  <c:v>45323</c:v>
                </c:pt>
                <c:pt idx="266">
                  <c:v>45352</c:v>
                </c:pt>
                <c:pt idx="267">
                  <c:v>45383</c:v>
                </c:pt>
                <c:pt idx="268">
                  <c:v>45413</c:v>
                </c:pt>
                <c:pt idx="269">
                  <c:v>45444</c:v>
                </c:pt>
                <c:pt idx="270">
                  <c:v>45474</c:v>
                </c:pt>
                <c:pt idx="271">
                  <c:v>45505</c:v>
                </c:pt>
                <c:pt idx="272">
                  <c:v>45536</c:v>
                </c:pt>
                <c:pt idx="273">
                  <c:v>45566</c:v>
                </c:pt>
                <c:pt idx="274">
                  <c:v>45597</c:v>
                </c:pt>
                <c:pt idx="275">
                  <c:v>45627</c:v>
                </c:pt>
                <c:pt idx="276">
                  <c:v>45658</c:v>
                </c:pt>
              </c:numCache>
            </c:numRef>
          </c:cat>
          <c:val>
            <c:numRef>
              <c:f>'mes prumery'!$F$9:$F$285</c:f>
              <c:numCache>
                <c:formatCode>#,##0.00</c:formatCode>
                <c:ptCount val="277"/>
                <c:pt idx="0">
                  <c:v>13.81</c:v>
                </c:pt>
                <c:pt idx="1">
                  <c:v>13.716424005199107</c:v>
                </c:pt>
                <c:pt idx="2">
                  <c:v>14.147721343690321</c:v>
                </c:pt>
                <c:pt idx="3">
                  <c:v>14.53234070206552</c:v>
                </c:pt>
                <c:pt idx="4">
                  <c:v>14.41507241288447</c:v>
                </c:pt>
                <c:pt idx="5">
                  <c:v>13.931136908440831</c:v>
                </c:pt>
                <c:pt idx="6">
                  <c:v>13.724080108360491</c:v>
                </c:pt>
                <c:pt idx="7">
                  <c:v>14.066108636865319</c:v>
                </c:pt>
                <c:pt idx="8">
                  <c:v>14.482270797968644</c:v>
                </c:pt>
                <c:pt idx="9">
                  <c:v>15.164779984738708</c:v>
                </c:pt>
                <c:pt idx="10">
                  <c:v>14.446497381113341</c:v>
                </c:pt>
                <c:pt idx="11">
                  <c:v>14.706234652374182</c:v>
                </c:pt>
                <c:pt idx="12">
                  <c:v>15.150665065623389</c:v>
                </c:pt>
                <c:pt idx="13">
                  <c:v>15.606178972403564</c:v>
                </c:pt>
                <c:pt idx="14">
                  <c:v>16.177080529033606</c:v>
                </c:pt>
                <c:pt idx="15">
                  <c:v>14.89885314442218</c:v>
                </c:pt>
                <c:pt idx="16">
                  <c:v>13.67884511621733</c:v>
                </c:pt>
                <c:pt idx="17">
                  <c:v>13.713038453735207</c:v>
                </c:pt>
                <c:pt idx="18">
                  <c:v>13.956479811117736</c:v>
                </c:pt>
                <c:pt idx="19">
                  <c:v>14.204881489170965</c:v>
                </c:pt>
                <c:pt idx="20">
                  <c:v>14.158542897225107</c:v>
                </c:pt>
                <c:pt idx="21">
                  <c:v>14.498236007393549</c:v>
                </c:pt>
                <c:pt idx="22">
                  <c:v>14.680498954849989</c:v>
                </c:pt>
                <c:pt idx="23">
                  <c:v>14.466662581272944</c:v>
                </c:pt>
                <c:pt idx="24">
                  <c:v>16.358354203871361</c:v>
                </c:pt>
                <c:pt idx="25">
                  <c:v>16.115490828395682</c:v>
                </c:pt>
                <c:pt idx="26">
                  <c:v>17.032494320598389</c:v>
                </c:pt>
                <c:pt idx="27">
                  <c:v>17.25765053726094</c:v>
                </c:pt>
                <c:pt idx="28">
                  <c:v>17.869141909546165</c:v>
                </c:pt>
                <c:pt idx="29">
                  <c:v>17.345097873512916</c:v>
                </c:pt>
                <c:pt idx="30">
                  <c:v>17.734493809404842</c:v>
                </c:pt>
                <c:pt idx="31">
                  <c:v>19.070768791717754</c:v>
                </c:pt>
                <c:pt idx="32">
                  <c:v>19.266553353315008</c:v>
                </c:pt>
                <c:pt idx="33">
                  <c:v>20.430833947916128</c:v>
                </c:pt>
                <c:pt idx="34">
                  <c:v>19.854622578955002</c:v>
                </c:pt>
                <c:pt idx="35">
                  <c:v>19.303983799675805</c:v>
                </c:pt>
                <c:pt idx="36">
                  <c:v>18.101952850357698</c:v>
                </c:pt>
                <c:pt idx="37">
                  <c:v>18.30746412605</c:v>
                </c:pt>
                <c:pt idx="38">
                  <c:v>19.619003116862999</c:v>
                </c:pt>
                <c:pt idx="39">
                  <c:v>20.470293675268525</c:v>
                </c:pt>
                <c:pt idx="40">
                  <c:v>19.803333493229037</c:v>
                </c:pt>
                <c:pt idx="41">
                  <c:v>21.085432694200215</c:v>
                </c:pt>
                <c:pt idx="42">
                  <c:v>21.843325127554831</c:v>
                </c:pt>
                <c:pt idx="43">
                  <c:v>22.007772903212892</c:v>
                </c:pt>
                <c:pt idx="44">
                  <c:v>21.737902255508473</c:v>
                </c:pt>
                <c:pt idx="45">
                  <c:v>23.011583281678206</c:v>
                </c:pt>
                <c:pt idx="46">
                  <c:v>21.701218540880006</c:v>
                </c:pt>
                <c:pt idx="47">
                  <c:v>20.771533545466131</c:v>
                </c:pt>
                <c:pt idx="48">
                  <c:v>20.989295124128141</c:v>
                </c:pt>
                <c:pt idx="49">
                  <c:v>21.016146182023213</c:v>
                </c:pt>
                <c:pt idx="50">
                  <c:v>21.537117145604835</c:v>
                </c:pt>
                <c:pt idx="51">
                  <c:v>22.249160579850628</c:v>
                </c:pt>
                <c:pt idx="52">
                  <c:v>22.31906593766238</c:v>
                </c:pt>
                <c:pt idx="53">
                  <c:v>22.155953597077495</c:v>
                </c:pt>
                <c:pt idx="54">
                  <c:v>22.544475185290327</c:v>
                </c:pt>
                <c:pt idx="55">
                  <c:v>22.581975613379022</c:v>
                </c:pt>
                <c:pt idx="56">
                  <c:v>21.500200644964586</c:v>
                </c:pt>
                <c:pt idx="57">
                  <c:v>20.683640073985483</c:v>
                </c:pt>
                <c:pt idx="58">
                  <c:v>20.363922391040134</c:v>
                </c:pt>
                <c:pt idx="59">
                  <c:v>20.27535542421289</c:v>
                </c:pt>
                <c:pt idx="60">
                  <c:v>19.240533118583425</c:v>
                </c:pt>
                <c:pt idx="61">
                  <c:v>19.762641008044636</c:v>
                </c:pt>
                <c:pt idx="62">
                  <c:v>20.138459881558067</c:v>
                </c:pt>
                <c:pt idx="63">
                  <c:v>20.702950599941882</c:v>
                </c:pt>
                <c:pt idx="64">
                  <c:v>20.760348416279445</c:v>
                </c:pt>
                <c:pt idx="65">
                  <c:v>21.361765233407493</c:v>
                </c:pt>
                <c:pt idx="66">
                  <c:v>21.756472015349459</c:v>
                </c:pt>
                <c:pt idx="67">
                  <c:v>21.346905934616128</c:v>
                </c:pt>
                <c:pt idx="68">
                  <c:v>21.68754435147666</c:v>
                </c:pt>
                <c:pt idx="69">
                  <c:v>22.005803864110089</c:v>
                </c:pt>
                <c:pt idx="70">
                  <c:v>23.390455941899997</c:v>
                </c:pt>
                <c:pt idx="71">
                  <c:v>22.899656007411277</c:v>
                </c:pt>
                <c:pt idx="72">
                  <c:v>22.606843508055778</c:v>
                </c:pt>
                <c:pt idx="73">
                  <c:v>22.344506370977584</c:v>
                </c:pt>
                <c:pt idx="74">
                  <c:v>23.654266107318549</c:v>
                </c:pt>
                <c:pt idx="75">
                  <c:v>23.953840013082282</c:v>
                </c:pt>
                <c:pt idx="76">
                  <c:v>26.135834622466945</c:v>
                </c:pt>
                <c:pt idx="77">
                  <c:v>26.879747245644992</c:v>
                </c:pt>
                <c:pt idx="78">
                  <c:v>26.162295524716189</c:v>
                </c:pt>
                <c:pt idx="79">
                  <c:v>24.350051376309672</c:v>
                </c:pt>
                <c:pt idx="80">
                  <c:v>24.052445377431674</c:v>
                </c:pt>
                <c:pt idx="81">
                  <c:v>22.62650389392903</c:v>
                </c:pt>
                <c:pt idx="82">
                  <c:v>20.553460662946659</c:v>
                </c:pt>
                <c:pt idx="83">
                  <c:v>18.337299036329036</c:v>
                </c:pt>
                <c:pt idx="84">
                  <c:v>17.665940229681741</c:v>
                </c:pt>
                <c:pt idx="85">
                  <c:v>18.061816884576789</c:v>
                </c:pt>
                <c:pt idx="86">
                  <c:v>17.258425626177431</c:v>
                </c:pt>
                <c:pt idx="87">
                  <c:v>17.865294449269999</c:v>
                </c:pt>
                <c:pt idx="88">
                  <c:v>17.829541594019467</c:v>
                </c:pt>
                <c:pt idx="89">
                  <c:v>18.92318711546833</c:v>
                </c:pt>
                <c:pt idx="90">
                  <c:v>18.392845056540324</c:v>
                </c:pt>
                <c:pt idx="91">
                  <c:v>19.021461887883866</c:v>
                </c:pt>
                <c:pt idx="92">
                  <c:v>18.523585289663341</c:v>
                </c:pt>
                <c:pt idx="93">
                  <c:v>18.636101911206449</c:v>
                </c:pt>
                <c:pt idx="94">
                  <c:v>19.314509034914579</c:v>
                </c:pt>
                <c:pt idx="95">
                  <c:v>19.108145546560483</c:v>
                </c:pt>
                <c:pt idx="96">
                  <c:v>20.895176410073393</c:v>
                </c:pt>
                <c:pt idx="97">
                  <c:v>20.627772618939279</c:v>
                </c:pt>
                <c:pt idx="98">
                  <c:v>21.488299723354835</c:v>
                </c:pt>
                <c:pt idx="99">
                  <c:v>22.225054284453652</c:v>
                </c:pt>
                <c:pt idx="100">
                  <c:v>22.641871430278641</c:v>
                </c:pt>
                <c:pt idx="101">
                  <c:v>22.574594199914586</c:v>
                </c:pt>
                <c:pt idx="102">
                  <c:v>22.169765914325275</c:v>
                </c:pt>
                <c:pt idx="103">
                  <c:v>21.784381396758068</c:v>
                </c:pt>
                <c:pt idx="104">
                  <c:v>21.889653304558333</c:v>
                </c:pt>
                <c:pt idx="105">
                  <c:v>21.85604858087823</c:v>
                </c:pt>
                <c:pt idx="106">
                  <c:v>22.135780450704178</c:v>
                </c:pt>
                <c:pt idx="107">
                  <c:v>23.294725088401609</c:v>
                </c:pt>
                <c:pt idx="108">
                  <c:v>23.882412271292342</c:v>
                </c:pt>
                <c:pt idx="109">
                  <c:v>24.017265071900006</c:v>
                </c:pt>
                <c:pt idx="110">
                  <c:v>25.397209778782265</c:v>
                </c:pt>
                <c:pt idx="111">
                  <c:v>25.709797327973757</c:v>
                </c:pt>
                <c:pt idx="112">
                  <c:v>24.822858087438458</c:v>
                </c:pt>
                <c:pt idx="113">
                  <c:v>24.938167338860001</c:v>
                </c:pt>
                <c:pt idx="114">
                  <c:v>24.974805718355906</c:v>
                </c:pt>
                <c:pt idx="115">
                  <c:v>24.753225657503243</c:v>
                </c:pt>
                <c:pt idx="116">
                  <c:v>25.17930973804166</c:v>
                </c:pt>
                <c:pt idx="117">
                  <c:v>25.681418376815834</c:v>
                </c:pt>
                <c:pt idx="118">
                  <c:v>26.656136828579154</c:v>
                </c:pt>
                <c:pt idx="119">
                  <c:v>26.352599459293543</c:v>
                </c:pt>
                <c:pt idx="120">
                  <c:v>27.181094593627808</c:v>
                </c:pt>
                <c:pt idx="121">
                  <c:v>27.016167384508627</c:v>
                </c:pt>
                <c:pt idx="122">
                  <c:v>27.434990603900001</c:v>
                </c:pt>
                <c:pt idx="123">
                  <c:v>27.294919537708129</c:v>
                </c:pt>
                <c:pt idx="124">
                  <c:v>26.901246838020267</c:v>
                </c:pt>
                <c:pt idx="125">
                  <c:v>26.121711015991117</c:v>
                </c:pt>
                <c:pt idx="126">
                  <c:v>26.569210464482261</c:v>
                </c:pt>
                <c:pt idx="127">
                  <c:v>27.723382449116119</c:v>
                </c:pt>
                <c:pt idx="128">
                  <c:v>27.732621176186679</c:v>
                </c:pt>
                <c:pt idx="129">
                  <c:v>27.643797534584682</c:v>
                </c:pt>
                <c:pt idx="130">
                  <c:v>27.391793697745005</c:v>
                </c:pt>
                <c:pt idx="131">
                  <c:v>26.61626884648549</c:v>
                </c:pt>
                <c:pt idx="132">
                  <c:v>26.628744274930622</c:v>
                </c:pt>
                <c:pt idx="133">
                  <c:v>27.128342449378582</c:v>
                </c:pt>
                <c:pt idx="134">
                  <c:v>26.786278942858075</c:v>
                </c:pt>
                <c:pt idx="135">
                  <c:v>26.176694647888755</c:v>
                </c:pt>
                <c:pt idx="136">
                  <c:v>25.76445255624829</c:v>
                </c:pt>
                <c:pt idx="137">
                  <c:v>25.763681878839986</c:v>
                </c:pt>
                <c:pt idx="138">
                  <c:v>26.395162273659693</c:v>
                </c:pt>
                <c:pt idx="139">
                  <c:v>26.438570561770966</c:v>
                </c:pt>
                <c:pt idx="140">
                  <c:v>26.936763943995015</c:v>
                </c:pt>
                <c:pt idx="141">
                  <c:v>26.09650639361935</c:v>
                </c:pt>
                <c:pt idx="142">
                  <c:v>26.149488986730194</c:v>
                </c:pt>
                <c:pt idx="143">
                  <c:v>27.080852218845692</c:v>
                </c:pt>
                <c:pt idx="144">
                  <c:v>26.819721814596477</c:v>
                </c:pt>
                <c:pt idx="145">
                  <c:v>26.821210631342858</c:v>
                </c:pt>
                <c:pt idx="146">
                  <c:v>26.437664745485474</c:v>
                </c:pt>
                <c:pt idx="147">
                  <c:v>26.454519428999792</c:v>
                </c:pt>
                <c:pt idx="148">
                  <c:v>26.483225741882567</c:v>
                </c:pt>
                <c:pt idx="149">
                  <c:v>26.560539582299999</c:v>
                </c:pt>
                <c:pt idx="150">
                  <c:v>26.525896039516127</c:v>
                </c:pt>
                <c:pt idx="151">
                  <c:v>26.533713364846779</c:v>
                </c:pt>
                <c:pt idx="152">
                  <c:v>26.420016270932177</c:v>
                </c:pt>
                <c:pt idx="153">
                  <c:v>25.483148077596471</c:v>
                </c:pt>
                <c:pt idx="154">
                  <c:v>24.971442323178337</c:v>
                </c:pt>
                <c:pt idx="155">
                  <c:v>22.6965938764871</c:v>
                </c:pt>
                <c:pt idx="156">
                  <c:v>20.898088637041763</c:v>
                </c:pt>
                <c:pt idx="157">
                  <c:v>21.830392736535487</c:v>
                </c:pt>
                <c:pt idx="158">
                  <c:v>22.743644535190324</c:v>
                </c:pt>
                <c:pt idx="159">
                  <c:v>22.640558027189172</c:v>
                </c:pt>
                <c:pt idx="160">
                  <c:v>23.445949428121761</c:v>
                </c:pt>
                <c:pt idx="161">
                  <c:v>23.013686621956655</c:v>
                </c:pt>
                <c:pt idx="162">
                  <c:v>22.191020759160487</c:v>
                </c:pt>
                <c:pt idx="163">
                  <c:v>20.822535309209684</c:v>
                </c:pt>
                <c:pt idx="164">
                  <c:v>20.322642271102502</c:v>
                </c:pt>
                <c:pt idx="165">
                  <c:v>20.205329254012888</c:v>
                </c:pt>
                <c:pt idx="166">
                  <c:v>20.142937520422496</c:v>
                </c:pt>
                <c:pt idx="167">
                  <c:v>18.84387179095161</c:v>
                </c:pt>
                <c:pt idx="168">
                  <c:v>17.249191799431184</c:v>
                </c:pt>
                <c:pt idx="169">
                  <c:v>17.013012277243099</c:v>
                </c:pt>
                <c:pt idx="170">
                  <c:v>17.978670284284469</c:v>
                </c:pt>
                <c:pt idx="171">
                  <c:v>18.106925552156252</c:v>
                </c:pt>
                <c:pt idx="172">
                  <c:v>19.159714026317744</c:v>
                </c:pt>
                <c:pt idx="173">
                  <c:v>19.998763474659995</c:v>
                </c:pt>
                <c:pt idx="174">
                  <c:v>19.53814920582527</c:v>
                </c:pt>
                <c:pt idx="175">
                  <c:v>18.961483857461278</c:v>
                </c:pt>
                <c:pt idx="176">
                  <c:v>19.429275875069994</c:v>
                </c:pt>
                <c:pt idx="177">
                  <c:v>20.177532863983874</c:v>
                </c:pt>
                <c:pt idx="178">
                  <c:v>19.984101318932076</c:v>
                </c:pt>
                <c:pt idx="179">
                  <c:v>21.039863321703223</c:v>
                </c:pt>
                <c:pt idx="180">
                  <c:v>21.520902976022576</c:v>
                </c:pt>
                <c:pt idx="181">
                  <c:v>21.412964761391077</c:v>
                </c:pt>
                <c:pt idx="182">
                  <c:v>21.121594486488696</c:v>
                </c:pt>
                <c:pt idx="183">
                  <c:v>21.054654648789999</c:v>
                </c:pt>
                <c:pt idx="184">
                  <c:v>20.26864094494335</c:v>
                </c:pt>
                <c:pt idx="185">
                  <c:v>19.624078405877079</c:v>
                </c:pt>
                <c:pt idx="186">
                  <c:v>19.447601566538719</c:v>
                </c:pt>
                <c:pt idx="187">
                  <c:v>19.908627205324191</c:v>
                </c:pt>
                <c:pt idx="188">
                  <c:v>20.425678825979162</c:v>
                </c:pt>
                <c:pt idx="189">
                  <c:v>20.870087330877009</c:v>
                </c:pt>
                <c:pt idx="190">
                  <c:v>21.197706292671249</c:v>
                </c:pt>
                <c:pt idx="191">
                  <c:v>21.253332210201609</c:v>
                </c:pt>
                <c:pt idx="192">
                  <c:v>21.629695748684675</c:v>
                </c:pt>
                <c:pt idx="193">
                  <c:v>21.554695639037504</c:v>
                </c:pt>
                <c:pt idx="194">
                  <c:v>20.860216466988717</c:v>
                </c:pt>
                <c:pt idx="195">
                  <c:v>21.41335203858209</c:v>
                </c:pt>
                <c:pt idx="196">
                  <c:v>22.408976046568952</c:v>
                </c:pt>
                <c:pt idx="197">
                  <c:v>23.578494339949597</c:v>
                </c:pt>
                <c:pt idx="198">
                  <c:v>23.307804583632262</c:v>
                </c:pt>
                <c:pt idx="199">
                  <c:v>23.080531501190322</c:v>
                </c:pt>
                <c:pt idx="200">
                  <c:v>23.553340895188342</c:v>
                </c:pt>
                <c:pt idx="201">
                  <c:v>24.143183551558067</c:v>
                </c:pt>
                <c:pt idx="202">
                  <c:v>24.427921925953338</c:v>
                </c:pt>
                <c:pt idx="203">
                  <c:v>22.755917183533878</c:v>
                </c:pt>
                <c:pt idx="204">
                  <c:v>21.167871104021508</c:v>
                </c:pt>
                <c:pt idx="205">
                  <c:v>22.132541096930364</c:v>
                </c:pt>
                <c:pt idx="206">
                  <c:v>22.663779539275811</c:v>
                </c:pt>
                <c:pt idx="207">
                  <c:v>22.682504396296686</c:v>
                </c:pt>
                <c:pt idx="208">
                  <c:v>23.374842970958554</c:v>
                </c:pt>
                <c:pt idx="209">
                  <c:v>22.182485084065323</c:v>
                </c:pt>
                <c:pt idx="210">
                  <c:v>22.123445151516531</c:v>
                </c:pt>
                <c:pt idx="211">
                  <c:v>22.0363496494484</c:v>
                </c:pt>
                <c:pt idx="212">
                  <c:v>22.48481890519292</c:v>
                </c:pt>
                <c:pt idx="213">
                  <c:v>22.558377013056461</c:v>
                </c:pt>
                <c:pt idx="214">
                  <c:v>22.299677265441673</c:v>
                </c:pt>
                <c:pt idx="215">
                  <c:v>22.420909518976881</c:v>
                </c:pt>
                <c:pt idx="216">
                  <c:v>22.394220279129936</c:v>
                </c:pt>
                <c:pt idx="217">
                  <c:v>20.816225022505172</c:v>
                </c:pt>
                <c:pt idx="218">
                  <c:v>18.752162773851616</c:v>
                </c:pt>
                <c:pt idx="219">
                  <c:v>16.808734130163952</c:v>
                </c:pt>
                <c:pt idx="220">
                  <c:v>15.898925309668046</c:v>
                </c:pt>
                <c:pt idx="221">
                  <c:v>17.302118484085828</c:v>
                </c:pt>
                <c:pt idx="222">
                  <c:v>18.152990009349196</c:v>
                </c:pt>
                <c:pt idx="223">
                  <c:v>17.936012211058063</c:v>
                </c:pt>
                <c:pt idx="224">
                  <c:v>17.283324740925003</c:v>
                </c:pt>
                <c:pt idx="225">
                  <c:v>17.379500912082261</c:v>
                </c:pt>
                <c:pt idx="226">
                  <c:v>17.354887510032917</c:v>
                </c:pt>
                <c:pt idx="227">
                  <c:v>18.335936797451602</c:v>
                </c:pt>
                <c:pt idx="228">
                  <c:v>18.029884091605108</c:v>
                </c:pt>
                <c:pt idx="229">
                  <c:v>18.670834273264287</c:v>
                </c:pt>
                <c:pt idx="230">
                  <c:v>19.692847218859679</c:v>
                </c:pt>
                <c:pt idx="231">
                  <c:v>19.34509212667459</c:v>
                </c:pt>
                <c:pt idx="232">
                  <c:v>19.721280716945973</c:v>
                </c:pt>
                <c:pt idx="233">
                  <c:v>20.223193147603752</c:v>
                </c:pt>
                <c:pt idx="234">
                  <c:v>20.873143515063973</c:v>
                </c:pt>
                <c:pt idx="235">
                  <c:v>20.572238327433872</c:v>
                </c:pt>
                <c:pt idx="236">
                  <c:v>21.028969650655842</c:v>
                </c:pt>
                <c:pt idx="237">
                  <c:v>22.852349222666135</c:v>
                </c:pt>
                <c:pt idx="238">
                  <c:v>23.251818479857906</c:v>
                </c:pt>
                <c:pt idx="239">
                  <c:v>22.124618032844754</c:v>
                </c:pt>
                <c:pt idx="240">
                  <c:v>23.033969410963135</c:v>
                </c:pt>
                <c:pt idx="241">
                  <c:v>24.818847423299996</c:v>
                </c:pt>
                <c:pt idx="242">
                  <c:v>30.203854442585492</c:v>
                </c:pt>
                <c:pt idx="243">
                  <c:v>31.291312335603536</c:v>
                </c:pt>
                <c:pt idx="244">
                  <c:v>32.303821067038733</c:v>
                </c:pt>
                <c:pt idx="245">
                  <c:v>33.587782449931659</c:v>
                </c:pt>
                <c:pt idx="246">
                  <c:v>32.64238229262903</c:v>
                </c:pt>
                <c:pt idx="247">
                  <c:v>30.257578893210976</c:v>
                </c:pt>
                <c:pt idx="248">
                  <c:v>30.749940098193338</c:v>
                </c:pt>
                <c:pt idx="249">
                  <c:v>32.409484599343543</c:v>
                </c:pt>
                <c:pt idx="250">
                  <c:v>30.554828781641675</c:v>
                </c:pt>
                <c:pt idx="251">
                  <c:v>26.183025731787101</c:v>
                </c:pt>
                <c:pt idx="252">
                  <c:v>25.854287462615186</c:v>
                </c:pt>
                <c:pt idx="253">
                  <c:v>24.553435903982152</c:v>
                </c:pt>
                <c:pt idx="254">
                  <c:v>23.614167786866133</c:v>
                </c:pt>
                <c:pt idx="255">
                  <c:v>22.515658025905417</c:v>
                </c:pt>
                <c:pt idx="256">
                  <c:v>20.939317154624899</c:v>
                </c:pt>
                <c:pt idx="257">
                  <c:v>21.577417388929998</c:v>
                </c:pt>
                <c:pt idx="258">
                  <c:v>22.037481523367731</c:v>
                </c:pt>
                <c:pt idx="259">
                  <c:v>26.539995893166136</c:v>
                </c:pt>
                <c:pt idx="260">
                  <c:v>28.279292061274997</c:v>
                </c:pt>
                <c:pt idx="261">
                  <c:v>28.264929271904037</c:v>
                </c:pt>
                <c:pt idx="262">
                  <c:v>26.871397014935837</c:v>
                </c:pt>
                <c:pt idx="263">
                  <c:v>25.213087417206435</c:v>
                </c:pt>
                <c:pt idx="264">
                  <c:v>24.817750572242545</c:v>
                </c:pt>
                <c:pt idx="265">
                  <c:v>26.798591423501719</c:v>
                </c:pt>
                <c:pt idx="266">
                  <c:v>26.483902752627415</c:v>
                </c:pt>
                <c:pt idx="267">
                  <c:v>26.380736557700839</c:v>
                </c:pt>
                <c:pt idx="268">
                  <c:v>24.809624474269349</c:v>
                </c:pt>
                <c:pt idx="269">
                  <c:v>24.407725047057497</c:v>
                </c:pt>
                <c:pt idx="270">
                  <c:v>25.362901622766529</c:v>
                </c:pt>
                <c:pt idx="271">
                  <c:v>24.059814083258072</c:v>
                </c:pt>
                <c:pt idx="272">
                  <c:v>22.70302314119165</c:v>
                </c:pt>
                <c:pt idx="273">
                  <c:v>23.158024886008349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245-415E-B2C0-09267207B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32608"/>
        <c:axId val="285334144"/>
      </c:lineChart>
      <c:lineChart>
        <c:grouping val="standard"/>
        <c:varyColors val="0"/>
        <c:ser>
          <c:idx val="5"/>
          <c:order val="2"/>
          <c:tx>
            <c:v>Delta NM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val>
            <c:numRef>
              <c:f>'mes prumery'!$H$9:$H$285</c:f>
              <c:numCache>
                <c:formatCode>#,##0.00</c:formatCode>
                <c:ptCount val="277"/>
                <c:pt idx="0">
                  <c:v>3.7145901639344263</c:v>
                </c:pt>
                <c:pt idx="1">
                  <c:v>3.5704612407025333</c:v>
                </c:pt>
                <c:pt idx="2">
                  <c:v>3.1227704595883665</c:v>
                </c:pt>
                <c:pt idx="3">
                  <c:v>3.5906101176066105</c:v>
                </c:pt>
                <c:pt idx="4">
                  <c:v>3.6668948002302848</c:v>
                </c:pt>
                <c:pt idx="5">
                  <c:v>3.7409942391001536</c:v>
                </c:pt>
                <c:pt idx="6">
                  <c:v>3.579198580164098</c:v>
                </c:pt>
                <c:pt idx="7">
                  <c:v>3.1224159532986135</c:v>
                </c:pt>
                <c:pt idx="8">
                  <c:v>3.3046144479329964</c:v>
                </c:pt>
                <c:pt idx="9">
                  <c:v>2.8106298513268655</c:v>
                </c:pt>
                <c:pt idx="10">
                  <c:v>3.2912075369194458</c:v>
                </c:pt>
                <c:pt idx="11">
                  <c:v>2.8839292820520477</c:v>
                </c:pt>
                <c:pt idx="12">
                  <c:v>2.7919578851962825</c:v>
                </c:pt>
                <c:pt idx="13">
                  <c:v>2.5823456177603727</c:v>
                </c:pt>
                <c:pt idx="14">
                  <c:v>2.7655424217860656</c:v>
                </c:pt>
                <c:pt idx="15">
                  <c:v>3.7568845604958554</c:v>
                </c:pt>
                <c:pt idx="16">
                  <c:v>4.3211548837826701</c:v>
                </c:pt>
                <c:pt idx="17">
                  <c:v>3.7787648249533188</c:v>
                </c:pt>
                <c:pt idx="18">
                  <c:v>3.3304054347839038</c:v>
                </c:pt>
                <c:pt idx="19">
                  <c:v>3.2951185108290346</c:v>
                </c:pt>
                <c:pt idx="20">
                  <c:v>3.5217849716273513</c:v>
                </c:pt>
                <c:pt idx="21">
                  <c:v>2.9361902221146483</c:v>
                </c:pt>
                <c:pt idx="22">
                  <c:v>2.5572059631827972</c:v>
                </c:pt>
                <c:pt idx="23">
                  <c:v>2.7382554515139415</c:v>
                </c:pt>
                <c:pt idx="24">
                  <c:v>2.4203343207188048</c:v>
                </c:pt>
                <c:pt idx="25">
                  <c:v>2.6304108109485824</c:v>
                </c:pt>
                <c:pt idx="26">
                  <c:v>2.401931908909809</c:v>
                </c:pt>
                <c:pt idx="27">
                  <c:v>2.7341527414275859</c:v>
                </c:pt>
                <c:pt idx="28">
                  <c:v>2.8619505274286254</c:v>
                </c:pt>
                <c:pt idx="29">
                  <c:v>3.3859945634618747</c:v>
                </c:pt>
                <c:pt idx="30">
                  <c:v>2.7697078712674248</c:v>
                </c:pt>
                <c:pt idx="31">
                  <c:v>1.9124244855931707</c:v>
                </c:pt>
                <c:pt idx="32">
                  <c:v>1.8510937055085215</c:v>
                </c:pt>
                <c:pt idx="33">
                  <c:v>1.5775694134284137</c:v>
                </c:pt>
                <c:pt idx="34">
                  <c:v>2.296637925246678</c:v>
                </c:pt>
                <c:pt idx="35">
                  <c:v>2.0825708221729329</c:v>
                </c:pt>
                <c:pt idx="36">
                  <c:v>2.5817012564463075</c:v>
                </c:pt>
                <c:pt idx="37">
                  <c:v>2.1913353937579245</c:v>
                </c:pt>
                <c:pt idx="38">
                  <c:v>1.5650576041996163</c:v>
                </c:pt>
                <c:pt idx="39">
                  <c:v>2.0593982014821601</c:v>
                </c:pt>
                <c:pt idx="40">
                  <c:v>2.9253192581941185</c:v>
                </c:pt>
                <c:pt idx="41">
                  <c:v>2.4593852329706616</c:v>
                </c:pt>
                <c:pt idx="42">
                  <c:v>2.5554279220521003</c:v>
                </c:pt>
                <c:pt idx="43">
                  <c:v>2.6029617132143139</c:v>
                </c:pt>
                <c:pt idx="44">
                  <c:v>2.6914448679563336</c:v>
                </c:pt>
                <c:pt idx="45">
                  <c:v>2.3589778459986555</c:v>
                </c:pt>
                <c:pt idx="46">
                  <c:v>3.0584453246662195</c:v>
                </c:pt>
                <c:pt idx="47">
                  <c:v>2.9717573192668629</c:v>
                </c:pt>
                <c:pt idx="48">
                  <c:v>2.4761426638902986</c:v>
                </c:pt>
                <c:pt idx="49">
                  <c:v>2.4829534578327288</c:v>
                </c:pt>
                <c:pt idx="50">
                  <c:v>2.0137096367209959</c:v>
                </c:pt>
                <c:pt idx="51">
                  <c:v>2.4281503445191257</c:v>
                </c:pt>
                <c:pt idx="52">
                  <c:v>2.9438779495699157</c:v>
                </c:pt>
                <c:pt idx="53">
                  <c:v>2.9297606886367862</c:v>
                </c:pt>
                <c:pt idx="54">
                  <c:v>2.6813312663225828</c:v>
                </c:pt>
                <c:pt idx="55">
                  <c:v>2.6476259046475339</c:v>
                </c:pt>
                <c:pt idx="56">
                  <c:v>3.3068021561558663</c:v>
                </c:pt>
                <c:pt idx="57">
                  <c:v>3.3234079064970334</c:v>
                </c:pt>
                <c:pt idx="58">
                  <c:v>3.3147890935537059</c:v>
                </c:pt>
                <c:pt idx="59">
                  <c:v>3.1545713852205486</c:v>
                </c:pt>
                <c:pt idx="60">
                  <c:v>3.4959808418394567</c:v>
                </c:pt>
                <c:pt idx="61">
                  <c:v>2.342100888714064</c:v>
                </c:pt>
                <c:pt idx="62">
                  <c:v>2.3795666839068317</c:v>
                </c:pt>
                <c:pt idx="63">
                  <c:v>2.333744077929274</c:v>
                </c:pt>
                <c:pt idx="64">
                  <c:v>2.6663254790851627</c:v>
                </c:pt>
                <c:pt idx="65">
                  <c:v>2.2903356069286356</c:v>
                </c:pt>
                <c:pt idx="66">
                  <c:v>2.0985022324141616</c:v>
                </c:pt>
                <c:pt idx="67">
                  <c:v>2.4801474673898372</c:v>
                </c:pt>
                <c:pt idx="68">
                  <c:v>2.3530718950219347</c:v>
                </c:pt>
                <c:pt idx="69">
                  <c:v>2.4666819043908692</c:v>
                </c:pt>
                <c:pt idx="70">
                  <c:v>2.8059026015173685</c:v>
                </c:pt>
                <c:pt idx="71">
                  <c:v>3.8002626697369903</c:v>
                </c:pt>
                <c:pt idx="72">
                  <c:v>3.7463745633011412</c:v>
                </c:pt>
                <c:pt idx="73">
                  <c:v>3.4401937159537388</c:v>
                </c:pt>
                <c:pt idx="74">
                  <c:v>2.3129336758205148</c:v>
                </c:pt>
                <c:pt idx="75">
                  <c:v>2.2923784743126689</c:v>
                </c:pt>
                <c:pt idx="76">
                  <c:v>1.9099772506694166</c:v>
                </c:pt>
                <c:pt idx="77">
                  <c:v>2.5625496731225059</c:v>
                </c:pt>
                <c:pt idx="78">
                  <c:v>3.0175364080569098</c:v>
                </c:pt>
                <c:pt idx="79">
                  <c:v>3.5697100766586103</c:v>
                </c:pt>
                <c:pt idx="80">
                  <c:v>3.1856498606635713</c:v>
                </c:pt>
                <c:pt idx="81">
                  <c:v>3.0414277948755237</c:v>
                </c:pt>
                <c:pt idx="82">
                  <c:v>2.9784721101625804</c:v>
                </c:pt>
                <c:pt idx="83">
                  <c:v>3.2804835605807003</c:v>
                </c:pt>
                <c:pt idx="84">
                  <c:v>3.0556645412588801</c:v>
                </c:pt>
                <c:pt idx="85">
                  <c:v>2.8844616268277767</c:v>
                </c:pt>
                <c:pt idx="86">
                  <c:v>3.5607665668288169</c:v>
                </c:pt>
                <c:pt idx="87">
                  <c:v>3.3229408448476496</c:v>
                </c:pt>
                <c:pt idx="88">
                  <c:v>3.6321011275853157</c:v>
                </c:pt>
                <c:pt idx="89">
                  <c:v>3.2997820722067379</c:v>
                </c:pt>
                <c:pt idx="90">
                  <c:v>3.8551896412097451</c:v>
                </c:pt>
                <c:pt idx="91">
                  <c:v>3.2002784211429667</c:v>
                </c:pt>
                <c:pt idx="92">
                  <c:v>3.4493838980117375</c:v>
                </c:pt>
                <c:pt idx="93">
                  <c:v>3.045654662390731</c:v>
                </c:pt>
                <c:pt idx="94">
                  <c:v>3.1219055309117492</c:v>
                </c:pt>
                <c:pt idx="95">
                  <c:v>3.2320550498070966</c:v>
                </c:pt>
                <c:pt idx="96">
                  <c:v>2.9451461705717743</c:v>
                </c:pt>
                <c:pt idx="97">
                  <c:v>3.3196653316102536</c:v>
                </c:pt>
                <c:pt idx="98">
                  <c:v>2.935356190623656</c:v>
                </c:pt>
                <c:pt idx="99">
                  <c:v>2.8081401599907991</c:v>
                </c:pt>
                <c:pt idx="100">
                  <c:v>3.0366231933772871</c:v>
                </c:pt>
                <c:pt idx="101">
                  <c:v>3.3712391334187486</c:v>
                </c:pt>
                <c:pt idx="102">
                  <c:v>3.8559061286854854</c:v>
                </c:pt>
                <c:pt idx="103">
                  <c:v>3.7476078505537629</c:v>
                </c:pt>
                <c:pt idx="104">
                  <c:v>3.3947911398861144</c:v>
                </c:pt>
                <c:pt idx="105">
                  <c:v>3.4298385158959679</c:v>
                </c:pt>
                <c:pt idx="106">
                  <c:v>3.2613028826291668</c:v>
                </c:pt>
                <c:pt idx="107">
                  <c:v>3.2238232986951627</c:v>
                </c:pt>
                <c:pt idx="108">
                  <c:v>3.1948364034316667</c:v>
                </c:pt>
                <c:pt idx="109">
                  <c:v>3.1660682614333351</c:v>
                </c:pt>
                <c:pt idx="110">
                  <c:v>2.6511773179919369</c:v>
                </c:pt>
                <c:pt idx="111">
                  <c:v>2.9008971164706967</c:v>
                </c:pt>
                <c:pt idx="112">
                  <c:v>3.7360128803034947</c:v>
                </c:pt>
                <c:pt idx="113">
                  <c:v>3.412388216695557</c:v>
                </c:pt>
                <c:pt idx="114">
                  <c:v>3.4476405182032304</c:v>
                </c:pt>
                <c:pt idx="115">
                  <c:v>3.6174732672279566</c:v>
                </c:pt>
                <c:pt idx="116">
                  <c:v>3.2180513730694478</c:v>
                </c:pt>
                <c:pt idx="117">
                  <c:v>3.0449705120730579</c:v>
                </c:pt>
                <c:pt idx="118">
                  <c:v>2.7013631714208346</c:v>
                </c:pt>
                <c:pt idx="119">
                  <c:v>3.2515672073731192</c:v>
                </c:pt>
                <c:pt idx="120">
                  <c:v>2.9943086321786323</c:v>
                </c:pt>
                <c:pt idx="121">
                  <c:v>3.4542349143419555</c:v>
                </c:pt>
                <c:pt idx="122">
                  <c:v>3.2042567079279589</c:v>
                </c:pt>
                <c:pt idx="123">
                  <c:v>3.3521637956252079</c:v>
                </c:pt>
                <c:pt idx="124">
                  <c:v>3.4175703662808123</c:v>
                </c:pt>
                <c:pt idx="125">
                  <c:v>3.4346778728977791</c:v>
                </c:pt>
                <c:pt idx="126">
                  <c:v>2.9232626537973148</c:v>
                </c:pt>
                <c:pt idx="127">
                  <c:v>2.7806498089483891</c:v>
                </c:pt>
                <c:pt idx="128">
                  <c:v>3.2006566015911146</c:v>
                </c:pt>
                <c:pt idx="129">
                  <c:v>3.0881917127271525</c:v>
                </c:pt>
                <c:pt idx="130">
                  <c:v>2.8964007466994457</c:v>
                </c:pt>
                <c:pt idx="131">
                  <c:v>3.1770107234069918</c:v>
                </c:pt>
                <c:pt idx="132">
                  <c:v>2.86299126225944</c:v>
                </c:pt>
                <c:pt idx="133">
                  <c:v>2.6002584951314636</c:v>
                </c:pt>
                <c:pt idx="134">
                  <c:v>2.9983118329350593</c:v>
                </c:pt>
                <c:pt idx="135">
                  <c:v>3.2402475008715812</c:v>
                </c:pt>
                <c:pt idx="136">
                  <c:v>3.1529028156525407</c:v>
                </c:pt>
                <c:pt idx="137">
                  <c:v>3.6188250082123425</c:v>
                </c:pt>
                <c:pt idx="138">
                  <c:v>3.4204868865642628</c:v>
                </c:pt>
                <c:pt idx="139">
                  <c:v>3.4798511924279123</c:v>
                </c:pt>
                <c:pt idx="140">
                  <c:v>3.1227401882364054</c:v>
                </c:pt>
                <c:pt idx="141">
                  <c:v>3.5139974720164764</c:v>
                </c:pt>
                <c:pt idx="142">
                  <c:v>3.4078112887518857</c:v>
                </c:pt>
                <c:pt idx="143">
                  <c:v>2.8556980344200973</c:v>
                </c:pt>
                <c:pt idx="144">
                  <c:v>3.156551179271831</c:v>
                </c:pt>
                <c:pt idx="145">
                  <c:v>3.0571837015969296</c:v>
                </c:pt>
                <c:pt idx="146">
                  <c:v>3.280410434466531</c:v>
                </c:pt>
                <c:pt idx="147">
                  <c:v>3.1490618382178406</c:v>
                </c:pt>
                <c:pt idx="148">
                  <c:v>3.2051240315112022</c:v>
                </c:pt>
                <c:pt idx="149">
                  <c:v>3.2726560099865027</c:v>
                </c:pt>
                <c:pt idx="150">
                  <c:v>3.5154262745334615</c:v>
                </c:pt>
                <c:pt idx="151">
                  <c:v>3.3959054034816716</c:v>
                </c:pt>
                <c:pt idx="152">
                  <c:v>3.5181104508309207</c:v>
                </c:pt>
                <c:pt idx="153">
                  <c:v>4.2299950842270624</c:v>
                </c:pt>
                <c:pt idx="154">
                  <c:v>4.1606513407335122</c:v>
                </c:pt>
                <c:pt idx="155">
                  <c:v>4.9303056169813111</c:v>
                </c:pt>
                <c:pt idx="156">
                  <c:v>4.6261347884355812</c:v>
                </c:pt>
                <c:pt idx="157">
                  <c:v>2.9403350693829378</c:v>
                </c:pt>
                <c:pt idx="158">
                  <c:v>3.1369206474276479</c:v>
                </c:pt>
                <c:pt idx="159">
                  <c:v>3.496218832314967</c:v>
                </c:pt>
                <c:pt idx="160">
                  <c:v>3.2178735524167474</c:v>
                </c:pt>
                <c:pt idx="161">
                  <c:v>3.7097293560047668</c:v>
                </c:pt>
                <c:pt idx="162">
                  <c:v>4.1744817734974751</c:v>
                </c:pt>
                <c:pt idx="163">
                  <c:v>4.4733857785002682</c:v>
                </c:pt>
                <c:pt idx="164">
                  <c:v>4.1908563514870325</c:v>
                </c:pt>
                <c:pt idx="165">
                  <c:v>4.0101741014709127</c:v>
                </c:pt>
                <c:pt idx="166">
                  <c:v>3.7408090360513295</c:v>
                </c:pt>
                <c:pt idx="167">
                  <c:v>4.373137006702347</c:v>
                </c:pt>
                <c:pt idx="168">
                  <c:v>4.5575264090465559</c:v>
                </c:pt>
                <c:pt idx="169">
                  <c:v>3.7581475973650496</c:v>
                </c:pt>
                <c:pt idx="170">
                  <c:v>2.9642782627696436</c:v>
                </c:pt>
                <c:pt idx="171">
                  <c:v>3.3831570924718508</c:v>
                </c:pt>
                <c:pt idx="172">
                  <c:v>3.0519628598459483</c:v>
                </c:pt>
                <c:pt idx="173">
                  <c:v>3.2877379027504672</c:v>
                </c:pt>
                <c:pt idx="174">
                  <c:v>3.7700352783122968</c:v>
                </c:pt>
                <c:pt idx="175">
                  <c:v>3.8662954014030135</c:v>
                </c:pt>
                <c:pt idx="176">
                  <c:v>3.5258205436627863</c:v>
                </c:pt>
                <c:pt idx="177">
                  <c:v>3.1415820387087448</c:v>
                </c:pt>
                <c:pt idx="178">
                  <c:v>3.5963394524177779</c:v>
                </c:pt>
                <c:pt idx="179">
                  <c:v>3.205138011274649</c:v>
                </c:pt>
                <c:pt idx="180">
                  <c:v>3.5694729237374836</c:v>
                </c:pt>
                <c:pt idx="181">
                  <c:v>3.788038780521561</c:v>
                </c:pt>
                <c:pt idx="182">
                  <c:v>3.9890426769343788</c:v>
                </c:pt>
                <c:pt idx="183">
                  <c:v>3.8825354338546294</c:v>
                </c:pt>
                <c:pt idx="184">
                  <c:v>4.3442622808631075</c:v>
                </c:pt>
                <c:pt idx="185">
                  <c:v>4.4373541010099702</c:v>
                </c:pt>
                <c:pt idx="186">
                  <c:v>4.1069172284492952</c:v>
                </c:pt>
                <c:pt idx="187">
                  <c:v>3.6440254206422145</c:v>
                </c:pt>
                <c:pt idx="188">
                  <c:v>3.3577922484010005</c:v>
                </c:pt>
                <c:pt idx="189">
                  <c:v>3.2520134422501505</c:v>
                </c:pt>
                <c:pt idx="190">
                  <c:v>3.3387950847392185</c:v>
                </c:pt>
                <c:pt idx="191">
                  <c:v>3.3446416634320859</c:v>
                </c:pt>
                <c:pt idx="192">
                  <c:v>3.0034687407847995</c:v>
                </c:pt>
                <c:pt idx="193">
                  <c:v>4.4675485579912637</c:v>
                </c:pt>
                <c:pt idx="194">
                  <c:v>3.724427627919316</c:v>
                </c:pt>
                <c:pt idx="195">
                  <c:v>3.2031768870377517</c:v>
                </c:pt>
                <c:pt idx="196">
                  <c:v>2.8864118499919669</c:v>
                </c:pt>
                <c:pt idx="197">
                  <c:v>3.1644808666619895</c:v>
                </c:pt>
                <c:pt idx="198">
                  <c:v>3.5482338061304719</c:v>
                </c:pt>
                <c:pt idx="199">
                  <c:v>3.7419158461837134</c:v>
                </c:pt>
                <c:pt idx="200">
                  <c:v>3.3631880304315009</c:v>
                </c:pt>
                <c:pt idx="201">
                  <c:v>3.1764645422835796</c:v>
                </c:pt>
                <c:pt idx="202">
                  <c:v>3.4489375781789011</c:v>
                </c:pt>
                <c:pt idx="203">
                  <c:v>4.714624005482392</c:v>
                </c:pt>
                <c:pt idx="204">
                  <c:v>4.8814490772634853</c:v>
                </c:pt>
                <c:pt idx="205">
                  <c:v>3.4872936138134478</c:v>
                </c:pt>
                <c:pt idx="206">
                  <c:v>3.294631551100093</c:v>
                </c:pt>
                <c:pt idx="207">
                  <c:v>3.6274129590752362</c:v>
                </c:pt>
                <c:pt idx="208">
                  <c:v>3.4838613745492975</c:v>
                </c:pt>
                <c:pt idx="209">
                  <c:v>4.6330307783713627</c:v>
                </c:pt>
                <c:pt idx="210">
                  <c:v>4.3694900657588613</c:v>
                </c:pt>
                <c:pt idx="211">
                  <c:v>4.302759921332739</c:v>
                </c:pt>
                <c:pt idx="212">
                  <c:v>3.8325364667079125</c:v>
                </c:pt>
                <c:pt idx="213">
                  <c:v>3.8487144292256068</c:v>
                </c:pt>
                <c:pt idx="214">
                  <c:v>3.9623062056327139</c:v>
                </c:pt>
                <c:pt idx="215">
                  <c:v>3.7459793106685479</c:v>
                </c:pt>
                <c:pt idx="216">
                  <c:v>4.0283337064738998</c:v>
                </c:pt>
                <c:pt idx="217">
                  <c:v>5.1564167557792384</c:v>
                </c:pt>
                <c:pt idx="218">
                  <c:v>5.8911323474493749</c:v>
                </c:pt>
                <c:pt idx="219">
                  <c:v>5.5948471370536748</c:v>
                </c:pt>
                <c:pt idx="220">
                  <c:v>5.5358920723634171</c:v>
                </c:pt>
                <c:pt idx="221">
                  <c:v>4.5285977693576935</c:v>
                </c:pt>
                <c:pt idx="222">
                  <c:v>4.482840435865417</c:v>
                </c:pt>
                <c:pt idx="223">
                  <c:v>4.7728654215732327</c:v>
                </c:pt>
                <c:pt idx="224">
                  <c:v>5.1772813196810592</c:v>
                </c:pt>
                <c:pt idx="225">
                  <c:v>5.0041301196426149</c:v>
                </c:pt>
                <c:pt idx="226">
                  <c:v>5.0199058783968376</c:v>
                </c:pt>
                <c:pt idx="227">
                  <c:v>4.253905911159424</c:v>
                </c:pt>
                <c:pt idx="228">
                  <c:v>4.5158370494239488</c:v>
                </c:pt>
                <c:pt idx="229">
                  <c:v>4.1384927633354787</c:v>
                </c:pt>
                <c:pt idx="230">
                  <c:v>4.2322394247020396</c:v>
                </c:pt>
                <c:pt idx="231">
                  <c:v>5.0532549807634313</c:v>
                </c:pt>
                <c:pt idx="232">
                  <c:v>4.880158899156406</c:v>
                </c:pt>
                <c:pt idx="233">
                  <c:v>4.8285974860050649</c:v>
                </c:pt>
                <c:pt idx="234">
                  <c:v>5.084334490801127</c:v>
                </c:pt>
                <c:pt idx="235">
                  <c:v>5.5438640452667434</c:v>
                </c:pt>
                <c:pt idx="236">
                  <c:v>5.1743361344681373</c:v>
                </c:pt>
                <c:pt idx="237">
                  <c:v>5.4569016437694904</c:v>
                </c:pt>
                <c:pt idx="238">
                  <c:v>6.4994211895635718</c:v>
                </c:pt>
                <c:pt idx="239">
                  <c:v>7.1507751956276495</c:v>
                </c:pt>
                <c:pt idx="240">
                  <c:v>5.898048717535926</c:v>
                </c:pt>
                <c:pt idx="241">
                  <c:v>5.0326874055075583</c:v>
                </c:pt>
                <c:pt idx="242">
                  <c:v>7.945172483567541</c:v>
                </c:pt>
                <c:pt idx="243">
                  <c:v>6.2544176919446715</c:v>
                </c:pt>
                <c:pt idx="244">
                  <c:v>5.8124146034491622</c:v>
                </c:pt>
                <c:pt idx="245">
                  <c:v>5.17957292196916</c:v>
                </c:pt>
                <c:pt idx="246">
                  <c:v>6.4469272248329821</c:v>
                </c:pt>
                <c:pt idx="247">
                  <c:v>6.3408891575852371</c:v>
                </c:pt>
                <c:pt idx="248">
                  <c:v>5.9055695436799462</c:v>
                </c:pt>
                <c:pt idx="249">
                  <c:v>5.2840637877532286</c:v>
                </c:pt>
                <c:pt idx="250">
                  <c:v>6.2345651577522743</c:v>
                </c:pt>
                <c:pt idx="251">
                  <c:v>5.6612824526970433</c:v>
                </c:pt>
                <c:pt idx="252">
                  <c:v>5.1390476480219736</c:v>
                </c:pt>
                <c:pt idx="253">
                  <c:v>6.0300942022752357</c:v>
                </c:pt>
                <c:pt idx="254">
                  <c:v>5.8281142712517084</c:v>
                </c:pt>
                <c:pt idx="255">
                  <c:v>5.6763529933783303</c:v>
                </c:pt>
                <c:pt idx="256">
                  <c:v>5.0797444289528135</c:v>
                </c:pt>
                <c:pt idx="257">
                  <c:v>4.5539875697476884</c:v>
                </c:pt>
                <c:pt idx="258">
                  <c:v>4.8665440698074116</c:v>
                </c:pt>
                <c:pt idx="259">
                  <c:v>4.0935684896651185</c:v>
                </c:pt>
                <c:pt idx="260">
                  <c:v>4.2140963684770654</c:v>
                </c:pt>
                <c:pt idx="261">
                  <c:v>4.7417356174588035</c:v>
                </c:pt>
                <c:pt idx="262">
                  <c:v>5.0491264010421277</c:v>
                </c:pt>
                <c:pt idx="263">
                  <c:v>5.0457768856461227</c:v>
                </c:pt>
                <c:pt idx="264">
                  <c:v>5.1386610513245099</c:v>
                </c:pt>
                <c:pt idx="265">
                  <c:v>4.5069087189890151</c:v>
                </c:pt>
                <c:pt idx="266">
                  <c:v>5.3294803452131587</c:v>
                </c:pt>
                <c:pt idx="267">
                  <c:v>5.8801449849988927</c:v>
                </c:pt>
                <c:pt idx="268">
                  <c:v>6.3671283916330719</c:v>
                </c:pt>
                <c:pt idx="269">
                  <c:v>5.6060490576257003</c:v>
                </c:pt>
                <c:pt idx="270">
                  <c:v>5.2121450314590101</c:v>
                </c:pt>
                <c:pt idx="271">
                  <c:v>5.6365335573711013</c:v>
                </c:pt>
                <c:pt idx="272">
                  <c:v>5.4575829194143957</c:v>
                </c:pt>
                <c:pt idx="273">
                  <c:v>5.0564272757605906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245-415E-B2C0-09267207BFCC}"/>
            </c:ext>
          </c:extLst>
        </c:ser>
        <c:ser>
          <c:idx val="0"/>
          <c:order val="3"/>
          <c:tx>
            <c:v>Delta prum</c:v>
          </c:tx>
          <c:spPr>
            <a:ln w="38100">
              <a:pattFill prst="pct75">
                <a:fgClr>
                  <a:srgbClr val="FF66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val>
            <c:numRef>
              <c:f>'mes prumery'!$J$9:$J$285</c:f>
              <c:numCache>
                <c:formatCode>#,##0.00</c:formatCode>
                <c:ptCount val="277"/>
                <c:pt idx="0">
                  <c:v>3.3665263894047031</c:v>
                </c:pt>
                <c:pt idx="1">
                  <c:v>3.3665263894047031</c:v>
                </c:pt>
                <c:pt idx="2">
                  <c:v>3.3665263894047031</c:v>
                </c:pt>
                <c:pt idx="3">
                  <c:v>3.3665263894047031</c:v>
                </c:pt>
                <c:pt idx="4">
                  <c:v>3.3665263894047031</c:v>
                </c:pt>
                <c:pt idx="5">
                  <c:v>3.3665263894047031</c:v>
                </c:pt>
                <c:pt idx="6">
                  <c:v>3.3665263894047031</c:v>
                </c:pt>
                <c:pt idx="7">
                  <c:v>3.3665263894047031</c:v>
                </c:pt>
                <c:pt idx="8">
                  <c:v>3.3665263894047031</c:v>
                </c:pt>
                <c:pt idx="9">
                  <c:v>3.3665263894047031</c:v>
                </c:pt>
                <c:pt idx="10">
                  <c:v>3.3665263894047031</c:v>
                </c:pt>
                <c:pt idx="11">
                  <c:v>3.3665263894047031</c:v>
                </c:pt>
                <c:pt idx="12">
                  <c:v>3.1979675623355206</c:v>
                </c:pt>
                <c:pt idx="13">
                  <c:v>3.1979675623355206</c:v>
                </c:pt>
                <c:pt idx="14">
                  <c:v>3.1979675623355206</c:v>
                </c:pt>
                <c:pt idx="15">
                  <c:v>3.1979675623355206</c:v>
                </c:pt>
                <c:pt idx="16">
                  <c:v>3.1979675623355206</c:v>
                </c:pt>
                <c:pt idx="17">
                  <c:v>3.1979675623355206</c:v>
                </c:pt>
                <c:pt idx="18">
                  <c:v>3.1979675623355206</c:v>
                </c:pt>
                <c:pt idx="19">
                  <c:v>3.1979675623355206</c:v>
                </c:pt>
                <c:pt idx="20">
                  <c:v>3.1979675623355206</c:v>
                </c:pt>
                <c:pt idx="21">
                  <c:v>3.1979675623355206</c:v>
                </c:pt>
                <c:pt idx="22">
                  <c:v>3.1979675623355206</c:v>
                </c:pt>
                <c:pt idx="23">
                  <c:v>3.1979675623355206</c:v>
                </c:pt>
                <c:pt idx="24">
                  <c:v>2.4103982580093688</c:v>
                </c:pt>
                <c:pt idx="25">
                  <c:v>2.4103982580093688</c:v>
                </c:pt>
                <c:pt idx="26">
                  <c:v>2.4103982580093688</c:v>
                </c:pt>
                <c:pt idx="27">
                  <c:v>2.4103982580093688</c:v>
                </c:pt>
                <c:pt idx="28">
                  <c:v>2.4103982580093688</c:v>
                </c:pt>
                <c:pt idx="29">
                  <c:v>2.4103982580093688</c:v>
                </c:pt>
                <c:pt idx="30">
                  <c:v>2.4103982580093688</c:v>
                </c:pt>
                <c:pt idx="31">
                  <c:v>2.4103982580093688</c:v>
                </c:pt>
                <c:pt idx="32">
                  <c:v>2.4103982580093688</c:v>
                </c:pt>
                <c:pt idx="33">
                  <c:v>2.4103982580093688</c:v>
                </c:pt>
                <c:pt idx="34">
                  <c:v>2.4103982580093688</c:v>
                </c:pt>
                <c:pt idx="35">
                  <c:v>2.4103982580093688</c:v>
                </c:pt>
                <c:pt idx="36">
                  <c:v>2.53214816304413</c:v>
                </c:pt>
                <c:pt idx="37">
                  <c:v>2.53214816304413</c:v>
                </c:pt>
                <c:pt idx="38">
                  <c:v>2.53214816304413</c:v>
                </c:pt>
                <c:pt idx="39">
                  <c:v>2.53214816304413</c:v>
                </c:pt>
                <c:pt idx="40">
                  <c:v>2.53214816304413</c:v>
                </c:pt>
                <c:pt idx="41">
                  <c:v>2.53214816304413</c:v>
                </c:pt>
                <c:pt idx="42">
                  <c:v>2.53214816304413</c:v>
                </c:pt>
                <c:pt idx="43">
                  <c:v>2.53214816304413</c:v>
                </c:pt>
                <c:pt idx="44">
                  <c:v>2.53214816304413</c:v>
                </c:pt>
                <c:pt idx="45">
                  <c:v>2.53214816304413</c:v>
                </c:pt>
                <c:pt idx="46">
                  <c:v>2.53214816304413</c:v>
                </c:pt>
                <c:pt idx="47">
                  <c:v>2.53214816304413</c:v>
                </c:pt>
                <c:pt idx="48">
                  <c:v>2.4761426638902986</c:v>
                </c:pt>
                <c:pt idx="49">
                  <c:v>2.4761426638902986</c:v>
                </c:pt>
                <c:pt idx="50">
                  <c:v>2.4761426638902986</c:v>
                </c:pt>
                <c:pt idx="51">
                  <c:v>2.4761426638902986</c:v>
                </c:pt>
                <c:pt idx="52">
                  <c:v>2.4761426638902986</c:v>
                </c:pt>
                <c:pt idx="53">
                  <c:v>2.4761426638902986</c:v>
                </c:pt>
                <c:pt idx="54">
                  <c:v>2.4761426638902986</c:v>
                </c:pt>
                <c:pt idx="55">
                  <c:v>2.4761426638902986</c:v>
                </c:pt>
                <c:pt idx="56">
                  <c:v>2.4761426638902986</c:v>
                </c:pt>
                <c:pt idx="57">
                  <c:v>2.4761426638902986</c:v>
                </c:pt>
                <c:pt idx="58">
                  <c:v>2.4761426638902986</c:v>
                </c:pt>
                <c:pt idx="59">
                  <c:v>2.4761426638902986</c:v>
                </c:pt>
                <c:pt idx="60">
                  <c:v>2.6303614684043097</c:v>
                </c:pt>
                <c:pt idx="61">
                  <c:v>2.6303614684043097</c:v>
                </c:pt>
                <c:pt idx="62">
                  <c:v>2.6303614684043097</c:v>
                </c:pt>
                <c:pt idx="63">
                  <c:v>2.6303614684043097</c:v>
                </c:pt>
                <c:pt idx="64">
                  <c:v>2.6303614684043097</c:v>
                </c:pt>
                <c:pt idx="65">
                  <c:v>2.6303614684043097</c:v>
                </c:pt>
                <c:pt idx="66">
                  <c:v>2.6303614684043097</c:v>
                </c:pt>
                <c:pt idx="67">
                  <c:v>2.6303614684043097</c:v>
                </c:pt>
                <c:pt idx="68">
                  <c:v>2.6303614684043097</c:v>
                </c:pt>
                <c:pt idx="69">
                  <c:v>2.6303614684043097</c:v>
                </c:pt>
                <c:pt idx="70">
                  <c:v>2.6303614684043097</c:v>
                </c:pt>
                <c:pt idx="71">
                  <c:v>2.6303614684043097</c:v>
                </c:pt>
                <c:pt idx="72">
                  <c:v>2.9460988630161395</c:v>
                </c:pt>
                <c:pt idx="73">
                  <c:v>2.9460988630161395</c:v>
                </c:pt>
                <c:pt idx="74">
                  <c:v>2.9460988630161395</c:v>
                </c:pt>
                <c:pt idx="75">
                  <c:v>2.9460988630161395</c:v>
                </c:pt>
                <c:pt idx="76">
                  <c:v>2.9460988630161395</c:v>
                </c:pt>
                <c:pt idx="77">
                  <c:v>2.9460988630161395</c:v>
                </c:pt>
                <c:pt idx="78">
                  <c:v>2.9460988630161395</c:v>
                </c:pt>
                <c:pt idx="79">
                  <c:v>2.9460988630161395</c:v>
                </c:pt>
                <c:pt idx="80">
                  <c:v>2.9460988630161395</c:v>
                </c:pt>
                <c:pt idx="81">
                  <c:v>2.9460988630161395</c:v>
                </c:pt>
                <c:pt idx="82">
                  <c:v>2.9460988630161395</c:v>
                </c:pt>
                <c:pt idx="83">
                  <c:v>2.9460988630161395</c:v>
                </c:pt>
                <c:pt idx="84">
                  <c:v>3.308543304787523</c:v>
                </c:pt>
                <c:pt idx="85">
                  <c:v>3.308543304787523</c:v>
                </c:pt>
                <c:pt idx="86">
                  <c:v>3.308543304787523</c:v>
                </c:pt>
                <c:pt idx="87">
                  <c:v>3.308543304787523</c:v>
                </c:pt>
                <c:pt idx="88">
                  <c:v>3.308543304787523</c:v>
                </c:pt>
                <c:pt idx="89">
                  <c:v>3.308543304787523</c:v>
                </c:pt>
                <c:pt idx="90">
                  <c:v>3.308543304787523</c:v>
                </c:pt>
                <c:pt idx="91">
                  <c:v>3.308543304787523</c:v>
                </c:pt>
                <c:pt idx="92">
                  <c:v>3.308543304787523</c:v>
                </c:pt>
                <c:pt idx="93">
                  <c:v>3.308543304787523</c:v>
                </c:pt>
                <c:pt idx="94">
                  <c:v>3.308543304787523</c:v>
                </c:pt>
                <c:pt idx="95">
                  <c:v>3.308543304787523</c:v>
                </c:pt>
                <c:pt idx="96">
                  <c:v>3.2778580015433652</c:v>
                </c:pt>
                <c:pt idx="97">
                  <c:v>3.2778580015433652</c:v>
                </c:pt>
                <c:pt idx="98">
                  <c:v>3.2778580015433652</c:v>
                </c:pt>
                <c:pt idx="99">
                  <c:v>3.2778580015433652</c:v>
                </c:pt>
                <c:pt idx="100">
                  <c:v>3.2778580015433652</c:v>
                </c:pt>
                <c:pt idx="101">
                  <c:v>3.2778580015433652</c:v>
                </c:pt>
                <c:pt idx="102">
                  <c:v>3.2778580015433652</c:v>
                </c:pt>
                <c:pt idx="103">
                  <c:v>3.2778580015433652</c:v>
                </c:pt>
                <c:pt idx="104">
                  <c:v>3.2778580015433652</c:v>
                </c:pt>
                <c:pt idx="105">
                  <c:v>3.2778580015433652</c:v>
                </c:pt>
                <c:pt idx="106">
                  <c:v>3.2778580015433652</c:v>
                </c:pt>
                <c:pt idx="107">
                  <c:v>3.2778580015433652</c:v>
                </c:pt>
                <c:pt idx="108">
                  <c:v>3.1963459585748226</c:v>
                </c:pt>
                <c:pt idx="109">
                  <c:v>3.1963459585748226</c:v>
                </c:pt>
                <c:pt idx="110">
                  <c:v>3.1963459585748226</c:v>
                </c:pt>
                <c:pt idx="111">
                  <c:v>3.1963459585748226</c:v>
                </c:pt>
                <c:pt idx="112">
                  <c:v>3.1963459585748226</c:v>
                </c:pt>
                <c:pt idx="113">
                  <c:v>3.1963459585748226</c:v>
                </c:pt>
                <c:pt idx="114">
                  <c:v>3.1963459585748226</c:v>
                </c:pt>
                <c:pt idx="115">
                  <c:v>3.1963459585748226</c:v>
                </c:pt>
                <c:pt idx="116">
                  <c:v>3.1963459585748226</c:v>
                </c:pt>
                <c:pt idx="117">
                  <c:v>3.1963459585748226</c:v>
                </c:pt>
                <c:pt idx="118">
                  <c:v>3.1963459585748226</c:v>
                </c:pt>
                <c:pt idx="119">
                  <c:v>3.1963459585748226</c:v>
                </c:pt>
                <c:pt idx="120">
                  <c:v>3.1580124365672342</c:v>
                </c:pt>
                <c:pt idx="121">
                  <c:v>3.1580124365672342</c:v>
                </c:pt>
                <c:pt idx="122">
                  <c:v>3.1580124365672342</c:v>
                </c:pt>
                <c:pt idx="123">
                  <c:v>3.1580124365672342</c:v>
                </c:pt>
                <c:pt idx="124">
                  <c:v>3.1580124365672342</c:v>
                </c:pt>
                <c:pt idx="125">
                  <c:v>3.1580124365672342</c:v>
                </c:pt>
                <c:pt idx="126">
                  <c:v>3.1580124365672342</c:v>
                </c:pt>
                <c:pt idx="127">
                  <c:v>3.1580124365672342</c:v>
                </c:pt>
                <c:pt idx="128">
                  <c:v>3.1580124365672342</c:v>
                </c:pt>
                <c:pt idx="129">
                  <c:v>3.1580124365672342</c:v>
                </c:pt>
                <c:pt idx="130">
                  <c:v>3.1580124365672342</c:v>
                </c:pt>
                <c:pt idx="131">
                  <c:v>3.1580124365672342</c:v>
                </c:pt>
                <c:pt idx="132">
                  <c:v>3.1842461819023979</c:v>
                </c:pt>
                <c:pt idx="133">
                  <c:v>3.1842461819023979</c:v>
                </c:pt>
                <c:pt idx="134">
                  <c:v>3.1842461819023979</c:v>
                </c:pt>
                <c:pt idx="135">
                  <c:v>3.1842461819023979</c:v>
                </c:pt>
                <c:pt idx="136">
                  <c:v>3.1842461819023979</c:v>
                </c:pt>
                <c:pt idx="137">
                  <c:v>3.1842461819023979</c:v>
                </c:pt>
                <c:pt idx="138">
                  <c:v>3.1842461819023979</c:v>
                </c:pt>
                <c:pt idx="139">
                  <c:v>3.1842461819023979</c:v>
                </c:pt>
                <c:pt idx="140">
                  <c:v>3.1842461819023979</c:v>
                </c:pt>
                <c:pt idx="141">
                  <c:v>3.1842461819023979</c:v>
                </c:pt>
                <c:pt idx="142">
                  <c:v>3.1842461819023979</c:v>
                </c:pt>
                <c:pt idx="143">
                  <c:v>3.1842461819023979</c:v>
                </c:pt>
                <c:pt idx="144">
                  <c:v>3.5773720317710747</c:v>
                </c:pt>
                <c:pt idx="145">
                  <c:v>3.5773720317710747</c:v>
                </c:pt>
                <c:pt idx="146">
                  <c:v>3.5773720317710747</c:v>
                </c:pt>
                <c:pt idx="147">
                  <c:v>3.5773720317710747</c:v>
                </c:pt>
                <c:pt idx="148">
                  <c:v>3.5773720317710747</c:v>
                </c:pt>
                <c:pt idx="149">
                  <c:v>3.5773720317710747</c:v>
                </c:pt>
                <c:pt idx="150">
                  <c:v>3.5773720317710747</c:v>
                </c:pt>
                <c:pt idx="151">
                  <c:v>3.5773720317710747</c:v>
                </c:pt>
                <c:pt idx="152">
                  <c:v>3.5773720317710747</c:v>
                </c:pt>
                <c:pt idx="153">
                  <c:v>3.5773720317710747</c:v>
                </c:pt>
                <c:pt idx="154">
                  <c:v>3.5773720317710747</c:v>
                </c:pt>
                <c:pt idx="155">
                  <c:v>3.5773720317710747</c:v>
                </c:pt>
                <c:pt idx="156">
                  <c:v>3.8371479989630362</c:v>
                </c:pt>
                <c:pt idx="157">
                  <c:v>3.8371479989630362</c:v>
                </c:pt>
                <c:pt idx="158">
                  <c:v>3.8371479989630362</c:v>
                </c:pt>
                <c:pt idx="159">
                  <c:v>3.8371479989630362</c:v>
                </c:pt>
                <c:pt idx="160">
                  <c:v>3.8371479989630362</c:v>
                </c:pt>
                <c:pt idx="161">
                  <c:v>3.8371479989630362</c:v>
                </c:pt>
                <c:pt idx="162">
                  <c:v>3.8371479989630362</c:v>
                </c:pt>
                <c:pt idx="163">
                  <c:v>3.8371479989630362</c:v>
                </c:pt>
                <c:pt idx="164">
                  <c:v>3.8371479989630362</c:v>
                </c:pt>
                <c:pt idx="165">
                  <c:v>3.8371479989630362</c:v>
                </c:pt>
                <c:pt idx="166">
                  <c:v>3.8371479989630362</c:v>
                </c:pt>
                <c:pt idx="167">
                  <c:v>3.8371479989630362</c:v>
                </c:pt>
                <c:pt idx="168">
                  <c:v>3.5083040878821268</c:v>
                </c:pt>
                <c:pt idx="169">
                  <c:v>3.5083040878821268</c:v>
                </c:pt>
                <c:pt idx="170">
                  <c:v>3.5083040878821268</c:v>
                </c:pt>
                <c:pt idx="171">
                  <c:v>3.5083040878821268</c:v>
                </c:pt>
                <c:pt idx="172">
                  <c:v>3.5083040878821268</c:v>
                </c:pt>
                <c:pt idx="173">
                  <c:v>3.5083040878821268</c:v>
                </c:pt>
                <c:pt idx="174">
                  <c:v>3.5083040878821268</c:v>
                </c:pt>
                <c:pt idx="175">
                  <c:v>3.5083040878821268</c:v>
                </c:pt>
                <c:pt idx="176">
                  <c:v>3.5083040878821268</c:v>
                </c:pt>
                <c:pt idx="177">
                  <c:v>3.5083040878821268</c:v>
                </c:pt>
                <c:pt idx="178">
                  <c:v>3.5083040878821268</c:v>
                </c:pt>
                <c:pt idx="179">
                  <c:v>3.5083040878821268</c:v>
                </c:pt>
                <c:pt idx="180">
                  <c:v>3.7543042099186805</c:v>
                </c:pt>
                <c:pt idx="181">
                  <c:v>3.7543042099186805</c:v>
                </c:pt>
                <c:pt idx="182">
                  <c:v>3.7543042099186805</c:v>
                </c:pt>
                <c:pt idx="183">
                  <c:v>3.7543042099186805</c:v>
                </c:pt>
                <c:pt idx="184">
                  <c:v>3.7543042099186805</c:v>
                </c:pt>
                <c:pt idx="185">
                  <c:v>3.7543042099186805</c:v>
                </c:pt>
                <c:pt idx="186">
                  <c:v>3.7543042099186805</c:v>
                </c:pt>
                <c:pt idx="187">
                  <c:v>3.7543042099186805</c:v>
                </c:pt>
                <c:pt idx="188">
                  <c:v>3.7543042099186805</c:v>
                </c:pt>
                <c:pt idx="189">
                  <c:v>3.7543042099186805</c:v>
                </c:pt>
                <c:pt idx="190">
                  <c:v>3.7543042099186805</c:v>
                </c:pt>
                <c:pt idx="191">
                  <c:v>3.7543042099186805</c:v>
                </c:pt>
                <c:pt idx="192">
                  <c:v>3.5121357885985725</c:v>
                </c:pt>
                <c:pt idx="193">
                  <c:v>3.5121357885985725</c:v>
                </c:pt>
                <c:pt idx="194">
                  <c:v>3.5121357885985725</c:v>
                </c:pt>
                <c:pt idx="195">
                  <c:v>3.5121357885985725</c:v>
                </c:pt>
                <c:pt idx="196">
                  <c:v>3.5121357885985725</c:v>
                </c:pt>
                <c:pt idx="197">
                  <c:v>3.5121357885985725</c:v>
                </c:pt>
                <c:pt idx="198">
                  <c:v>3.5121357885985725</c:v>
                </c:pt>
                <c:pt idx="199">
                  <c:v>3.5121357885985725</c:v>
                </c:pt>
                <c:pt idx="200">
                  <c:v>3.5121357885985725</c:v>
                </c:pt>
                <c:pt idx="201">
                  <c:v>3.5121357885985725</c:v>
                </c:pt>
                <c:pt idx="202">
                  <c:v>3.5121357885985725</c:v>
                </c:pt>
                <c:pt idx="203">
                  <c:v>3.5121357885985725</c:v>
                </c:pt>
                <c:pt idx="204">
                  <c:v>3.9612133145500312</c:v>
                </c:pt>
                <c:pt idx="205">
                  <c:v>3.9612133145500312</c:v>
                </c:pt>
                <c:pt idx="206">
                  <c:v>3.9612133145500312</c:v>
                </c:pt>
                <c:pt idx="207">
                  <c:v>3.9612133145500312</c:v>
                </c:pt>
                <c:pt idx="208">
                  <c:v>3.9612133145500312</c:v>
                </c:pt>
                <c:pt idx="209">
                  <c:v>3.9612133145500312</c:v>
                </c:pt>
                <c:pt idx="210">
                  <c:v>3.9612133145500312</c:v>
                </c:pt>
                <c:pt idx="211">
                  <c:v>3.9612133145500312</c:v>
                </c:pt>
                <c:pt idx="212">
                  <c:v>3.9612133145500312</c:v>
                </c:pt>
                <c:pt idx="213">
                  <c:v>3.9612133145500312</c:v>
                </c:pt>
                <c:pt idx="214">
                  <c:v>3.9612133145500312</c:v>
                </c:pt>
                <c:pt idx="215">
                  <c:v>3.9612133145500312</c:v>
                </c:pt>
                <c:pt idx="216">
                  <c:v>4.9513583319743839</c:v>
                </c:pt>
                <c:pt idx="217">
                  <c:v>4.9513583319743839</c:v>
                </c:pt>
                <c:pt idx="218">
                  <c:v>4.9513583319743839</c:v>
                </c:pt>
                <c:pt idx="219">
                  <c:v>4.9513583319743839</c:v>
                </c:pt>
                <c:pt idx="220">
                  <c:v>4.9513583319743839</c:v>
                </c:pt>
                <c:pt idx="221">
                  <c:v>4.9513583319743839</c:v>
                </c:pt>
                <c:pt idx="222">
                  <c:v>4.9513583319743839</c:v>
                </c:pt>
                <c:pt idx="223">
                  <c:v>4.9513583319743839</c:v>
                </c:pt>
                <c:pt idx="224">
                  <c:v>4.9513583319743839</c:v>
                </c:pt>
                <c:pt idx="225">
                  <c:v>4.9513583319743839</c:v>
                </c:pt>
                <c:pt idx="226">
                  <c:v>4.9513583319743839</c:v>
                </c:pt>
                <c:pt idx="227">
                  <c:v>4.9513583319743839</c:v>
                </c:pt>
                <c:pt idx="228">
                  <c:v>5.2200918474207372</c:v>
                </c:pt>
                <c:pt idx="229">
                  <c:v>5.2200918474207372</c:v>
                </c:pt>
                <c:pt idx="230">
                  <c:v>5.2200918474207372</c:v>
                </c:pt>
                <c:pt idx="231">
                  <c:v>5.2200918474207372</c:v>
                </c:pt>
                <c:pt idx="232">
                  <c:v>5.2200918474207372</c:v>
                </c:pt>
                <c:pt idx="233">
                  <c:v>5.2200918474207372</c:v>
                </c:pt>
                <c:pt idx="234">
                  <c:v>5.2200918474207372</c:v>
                </c:pt>
                <c:pt idx="235">
                  <c:v>5.2200918474207372</c:v>
                </c:pt>
                <c:pt idx="236">
                  <c:v>5.2200918474207372</c:v>
                </c:pt>
                <c:pt idx="237">
                  <c:v>5.2200918474207372</c:v>
                </c:pt>
                <c:pt idx="238">
                  <c:v>5.2200918474207372</c:v>
                </c:pt>
                <c:pt idx="239">
                  <c:v>5.2200918474207372</c:v>
                </c:pt>
                <c:pt idx="240">
                  <c:v>5.9972676444712789</c:v>
                </c:pt>
                <c:pt idx="241">
                  <c:v>5.9972676444712789</c:v>
                </c:pt>
                <c:pt idx="242">
                  <c:v>5.9972676444712789</c:v>
                </c:pt>
                <c:pt idx="243">
                  <c:v>5.9972676444712789</c:v>
                </c:pt>
                <c:pt idx="244">
                  <c:v>5.9972676444712789</c:v>
                </c:pt>
                <c:pt idx="245">
                  <c:v>5.9972676444712789</c:v>
                </c:pt>
                <c:pt idx="246">
                  <c:v>5.9972676444712789</c:v>
                </c:pt>
                <c:pt idx="247">
                  <c:v>5.9972676444712789</c:v>
                </c:pt>
                <c:pt idx="248">
                  <c:v>5.9972676444712789</c:v>
                </c:pt>
                <c:pt idx="249">
                  <c:v>5.9972676444712789</c:v>
                </c:pt>
                <c:pt idx="250">
                  <c:v>5.9972676444712789</c:v>
                </c:pt>
                <c:pt idx="251">
                  <c:v>5.9972676444712789</c:v>
                </c:pt>
                <c:pt idx="252">
                  <c:v>5.0199452366520143</c:v>
                </c:pt>
                <c:pt idx="253">
                  <c:v>5.0199452366520143</c:v>
                </c:pt>
                <c:pt idx="254">
                  <c:v>5.0199452366520143</c:v>
                </c:pt>
                <c:pt idx="255">
                  <c:v>5.0199452366520143</c:v>
                </c:pt>
                <c:pt idx="256">
                  <c:v>5.0199452366520143</c:v>
                </c:pt>
                <c:pt idx="257">
                  <c:v>5.0199452366520143</c:v>
                </c:pt>
                <c:pt idx="258">
                  <c:v>5.0199452366520143</c:v>
                </c:pt>
                <c:pt idx="259">
                  <c:v>5.0199452366520143</c:v>
                </c:pt>
                <c:pt idx="260">
                  <c:v>5.0199452366520143</c:v>
                </c:pt>
                <c:pt idx="261">
                  <c:v>5.0199452366520143</c:v>
                </c:pt>
                <c:pt idx="262">
                  <c:v>5.0199452366520143</c:v>
                </c:pt>
                <c:pt idx="263">
                  <c:v>5.0199452366520143</c:v>
                </c:pt>
                <c:pt idx="264">
                  <c:v>5.4527215588828453</c:v>
                </c:pt>
                <c:pt idx="265">
                  <c:v>5.4527215588828453</c:v>
                </c:pt>
                <c:pt idx="266">
                  <c:v>5.4527215588828453</c:v>
                </c:pt>
                <c:pt idx="267">
                  <c:v>5.4527215588828453</c:v>
                </c:pt>
                <c:pt idx="268">
                  <c:v>5.4527215588828453</c:v>
                </c:pt>
                <c:pt idx="269">
                  <c:v>5.4527215588828453</c:v>
                </c:pt>
                <c:pt idx="270">
                  <c:v>5.4527215588828453</c:v>
                </c:pt>
                <c:pt idx="271">
                  <c:v>5.4527215588828453</c:v>
                </c:pt>
                <c:pt idx="272">
                  <c:v>5.4527215588828453</c:v>
                </c:pt>
                <c:pt idx="273">
                  <c:v>5.4527215588828453</c:v>
                </c:pt>
                <c:pt idx="274">
                  <c:v>5.4527215588828453</c:v>
                </c:pt>
                <c:pt idx="275">
                  <c:v>5.4527215588828453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45-415E-B2C0-09267207B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40032"/>
        <c:axId val="285341568"/>
      </c:lineChart>
      <c:dateAx>
        <c:axId val="285332608"/>
        <c:scaling>
          <c:orientation val="minMax"/>
          <c:max val="45292"/>
          <c:min val="37257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285334144"/>
        <c:crosses val="autoZero"/>
        <c:auto val="1"/>
        <c:lblOffset val="100"/>
        <c:baseTimeUnit val="months"/>
        <c:majorUnit val="1"/>
        <c:majorTimeUnit val="years"/>
        <c:minorUnit val="1"/>
        <c:minorTimeUnit val="months"/>
      </c:dateAx>
      <c:valAx>
        <c:axId val="285334144"/>
        <c:scaling>
          <c:orientation val="minMax"/>
          <c:max val="50"/>
          <c:min val="1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285332608"/>
        <c:crosses val="autoZero"/>
        <c:crossBetween val="midCat"/>
      </c:valAx>
      <c:catAx>
        <c:axId val="285340032"/>
        <c:scaling>
          <c:orientation val="minMax"/>
        </c:scaling>
        <c:delete val="1"/>
        <c:axPos val="b"/>
        <c:majorTickMark val="out"/>
        <c:minorTickMark val="none"/>
        <c:tickLblPos val="nextTo"/>
        <c:crossAx val="285341568"/>
        <c:crosses val="autoZero"/>
        <c:auto val="1"/>
        <c:lblAlgn val="ctr"/>
        <c:lblOffset val="100"/>
        <c:noMultiLvlLbl val="0"/>
      </c:catAx>
      <c:valAx>
        <c:axId val="285341568"/>
        <c:scaling>
          <c:orientation val="minMax"/>
          <c:max val="8"/>
          <c:min val="0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ln w="3175">
            <a:solidFill>
              <a:srgbClr val="FF99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285340032"/>
        <c:crosses val="max"/>
        <c:crossBetween val="midCat"/>
      </c:valAx>
      <c:spPr>
        <a:solidFill>
          <a:sysClr val="window" lastClr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353843278671712"/>
          <c:y val="8.7627840265423099E-2"/>
          <c:w val="0.16586174712479984"/>
          <c:h val="0.16104575163398693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000" baseline="0"/>
          </a:pPr>
          <a:endParaRPr lang="cs-CZ"/>
        </a:p>
      </c:txPr>
    </c:legend>
    <c:plotVisOnly val="0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217283990580314E-2"/>
          <c:y val="3.1303114137759817E-2"/>
          <c:w val="0.89684791908534001"/>
          <c:h val="0.84427767354596628"/>
        </c:manualLayout>
      </c:layout>
      <c:lineChart>
        <c:grouping val="standard"/>
        <c:varyColors val="0"/>
        <c:ser>
          <c:idx val="0"/>
          <c:order val="0"/>
          <c:tx>
            <c:v>PC BA95</c:v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'mes prumery'!$B$9:$B$285</c:f>
              <c:numCache>
                <c:formatCode>mm\/yy</c:formatCode>
                <c:ptCount val="2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  <c:pt idx="252">
                  <c:v>44927</c:v>
                </c:pt>
                <c:pt idx="253">
                  <c:v>44958</c:v>
                </c:pt>
                <c:pt idx="254">
                  <c:v>44986</c:v>
                </c:pt>
                <c:pt idx="255">
                  <c:v>45017</c:v>
                </c:pt>
                <c:pt idx="256">
                  <c:v>45047</c:v>
                </c:pt>
                <c:pt idx="257">
                  <c:v>45078</c:v>
                </c:pt>
                <c:pt idx="258">
                  <c:v>45108</c:v>
                </c:pt>
                <c:pt idx="259">
                  <c:v>45139</c:v>
                </c:pt>
                <c:pt idx="260">
                  <c:v>45170</c:v>
                </c:pt>
                <c:pt idx="261">
                  <c:v>45200</c:v>
                </c:pt>
                <c:pt idx="262">
                  <c:v>45231</c:v>
                </c:pt>
                <c:pt idx="263">
                  <c:v>45261</c:v>
                </c:pt>
                <c:pt idx="264">
                  <c:v>45292</c:v>
                </c:pt>
                <c:pt idx="265">
                  <c:v>45323</c:v>
                </c:pt>
                <c:pt idx="266">
                  <c:v>45352</c:v>
                </c:pt>
                <c:pt idx="267">
                  <c:v>45383</c:v>
                </c:pt>
                <c:pt idx="268">
                  <c:v>45413</c:v>
                </c:pt>
                <c:pt idx="269">
                  <c:v>45444</c:v>
                </c:pt>
                <c:pt idx="270">
                  <c:v>45474</c:v>
                </c:pt>
                <c:pt idx="271">
                  <c:v>45505</c:v>
                </c:pt>
                <c:pt idx="272">
                  <c:v>45536</c:v>
                </c:pt>
                <c:pt idx="273">
                  <c:v>45566</c:v>
                </c:pt>
                <c:pt idx="274">
                  <c:v>45597</c:v>
                </c:pt>
                <c:pt idx="275">
                  <c:v>45627</c:v>
                </c:pt>
                <c:pt idx="276">
                  <c:v>45658</c:v>
                </c:pt>
              </c:numCache>
            </c:numRef>
          </c:cat>
          <c:val>
            <c:numRef>
              <c:f>'mes prumery'!$C$9:$C$285</c:f>
              <c:numCache>
                <c:formatCode>#,##0.00</c:formatCode>
                <c:ptCount val="277"/>
                <c:pt idx="0">
                  <c:v>23.74</c:v>
                </c:pt>
                <c:pt idx="1">
                  <c:v>23.43</c:v>
                </c:pt>
                <c:pt idx="2">
                  <c:v>23.57</c:v>
                </c:pt>
                <c:pt idx="3">
                  <c:v>25.08</c:v>
                </c:pt>
                <c:pt idx="4">
                  <c:v>25.05</c:v>
                </c:pt>
                <c:pt idx="5">
                  <c:v>24.61</c:v>
                </c:pt>
                <c:pt idx="6">
                  <c:v>24.26</c:v>
                </c:pt>
                <c:pt idx="7">
                  <c:v>24.14</c:v>
                </c:pt>
                <c:pt idx="8">
                  <c:v>24.95</c:v>
                </c:pt>
                <c:pt idx="9">
                  <c:v>25.13</c:v>
                </c:pt>
                <c:pt idx="10">
                  <c:v>24.88</c:v>
                </c:pt>
                <c:pt idx="11">
                  <c:v>24.64</c:v>
                </c:pt>
                <c:pt idx="12">
                  <c:v>25.05</c:v>
                </c:pt>
                <c:pt idx="13">
                  <c:v>25.33</c:v>
                </c:pt>
                <c:pt idx="14">
                  <c:v>25.97</c:v>
                </c:pt>
                <c:pt idx="15">
                  <c:v>25.41</c:v>
                </c:pt>
                <c:pt idx="16">
                  <c:v>24.64</c:v>
                </c:pt>
                <c:pt idx="17">
                  <c:v>24.02</c:v>
                </c:pt>
                <c:pt idx="18">
                  <c:v>23.88</c:v>
                </c:pt>
                <c:pt idx="19">
                  <c:v>24.31</c:v>
                </c:pt>
                <c:pt idx="20">
                  <c:v>24.69</c:v>
                </c:pt>
                <c:pt idx="21">
                  <c:v>24.32</c:v>
                </c:pt>
                <c:pt idx="22">
                  <c:v>24.15</c:v>
                </c:pt>
                <c:pt idx="23">
                  <c:v>23.93</c:v>
                </c:pt>
                <c:pt idx="24">
                  <c:v>24.91</c:v>
                </c:pt>
                <c:pt idx="25">
                  <c:v>24.8</c:v>
                </c:pt>
                <c:pt idx="26">
                  <c:v>25.48</c:v>
                </c:pt>
                <c:pt idx="27">
                  <c:v>26.03</c:v>
                </c:pt>
                <c:pt idx="28">
                  <c:v>27.28</c:v>
                </c:pt>
                <c:pt idx="29">
                  <c:v>27.54</c:v>
                </c:pt>
                <c:pt idx="30">
                  <c:v>27.21</c:v>
                </c:pt>
                <c:pt idx="31">
                  <c:v>27.21</c:v>
                </c:pt>
                <c:pt idx="32">
                  <c:v>27.07</c:v>
                </c:pt>
                <c:pt idx="33">
                  <c:v>27.73</c:v>
                </c:pt>
                <c:pt idx="34">
                  <c:v>26.99</c:v>
                </c:pt>
                <c:pt idx="35">
                  <c:v>25.48</c:v>
                </c:pt>
                <c:pt idx="36">
                  <c:v>24.654193548387092</c:v>
                </c:pt>
                <c:pt idx="37">
                  <c:v>24.680714285714291</c:v>
                </c:pt>
                <c:pt idx="38">
                  <c:v>25.242580645161286</c:v>
                </c:pt>
                <c:pt idx="39">
                  <c:v>27.385333333333332</c:v>
                </c:pt>
                <c:pt idx="40">
                  <c:v>27.82096774193548</c:v>
                </c:pt>
                <c:pt idx="41">
                  <c:v>28.403666666666659</c:v>
                </c:pt>
                <c:pt idx="42">
                  <c:v>29.407419354838709</c:v>
                </c:pt>
                <c:pt idx="43">
                  <c:v>29.787419354838704</c:v>
                </c:pt>
                <c:pt idx="44">
                  <c:v>29.970692307692325</c:v>
                </c:pt>
                <c:pt idx="45">
                  <c:v>32.389032258064518</c:v>
                </c:pt>
                <c:pt idx="46">
                  <c:v>30.391666666666666</c:v>
                </c:pt>
                <c:pt idx="47">
                  <c:v>28.594838709677415</c:v>
                </c:pt>
                <c:pt idx="48">
                  <c:v>28.32096774193549</c:v>
                </c:pt>
                <c:pt idx="49">
                  <c:v>28.407857142857143</c:v>
                </c:pt>
                <c:pt idx="50">
                  <c:v>28.363548387096767</c:v>
                </c:pt>
                <c:pt idx="51">
                  <c:v>30.141333333333332</c:v>
                </c:pt>
                <c:pt idx="52">
                  <c:v>31.060967741935489</c:v>
                </c:pt>
                <c:pt idx="53">
                  <c:v>31.120333333333338</c:v>
                </c:pt>
                <c:pt idx="54">
                  <c:v>31.785483870967745</c:v>
                </c:pt>
                <c:pt idx="55">
                  <c:v>31.869032258064514</c:v>
                </c:pt>
                <c:pt idx="56">
                  <c:v>30.657999999999998</c:v>
                </c:pt>
                <c:pt idx="57">
                  <c:v>28.926129032258068</c:v>
                </c:pt>
                <c:pt idx="58">
                  <c:v>28.202999999999999</c:v>
                </c:pt>
                <c:pt idx="59">
                  <c:v>27.783225806451615</c:v>
                </c:pt>
                <c:pt idx="60">
                  <c:v>26.949354838709681</c:v>
                </c:pt>
                <c:pt idx="61">
                  <c:v>26.30178571428571</c:v>
                </c:pt>
                <c:pt idx="62">
                  <c:v>27.266129032258071</c:v>
                </c:pt>
                <c:pt idx="63">
                  <c:v>28.59366666666666</c:v>
                </c:pt>
                <c:pt idx="64">
                  <c:v>29.90870967741936</c:v>
                </c:pt>
                <c:pt idx="65">
                  <c:v>30.387333333333338</c:v>
                </c:pt>
                <c:pt idx="66">
                  <c:v>30.585806451612903</c:v>
                </c:pt>
                <c:pt idx="67">
                  <c:v>30.400645161290324</c:v>
                </c:pt>
                <c:pt idx="68">
                  <c:v>30.09933333333332</c:v>
                </c:pt>
                <c:pt idx="69">
                  <c:v>29.969807505116091</c:v>
                </c:pt>
                <c:pt idx="70">
                  <c:v>30.698242638315062</c:v>
                </c:pt>
                <c:pt idx="71">
                  <c:v>30.762258064516129</c:v>
                </c:pt>
                <c:pt idx="72">
                  <c:v>30.80096774193548</c:v>
                </c:pt>
                <c:pt idx="73">
                  <c:v>30.392758620689658</c:v>
                </c:pt>
                <c:pt idx="74">
                  <c:v>30.502258064516127</c:v>
                </c:pt>
                <c:pt idx="75">
                  <c:v>30.473000000000006</c:v>
                </c:pt>
                <c:pt idx="76">
                  <c:v>31.78516129032257</c:v>
                </c:pt>
                <c:pt idx="77">
                  <c:v>32.647333333333329</c:v>
                </c:pt>
                <c:pt idx="78">
                  <c:v>32.449333333333342</c:v>
                </c:pt>
                <c:pt idx="79">
                  <c:v>31.365806451612901</c:v>
                </c:pt>
                <c:pt idx="80">
                  <c:v>31.029666666666671</c:v>
                </c:pt>
                <c:pt idx="81">
                  <c:v>29.545806451612908</c:v>
                </c:pt>
                <c:pt idx="82">
                  <c:v>26.258666666666667</c:v>
                </c:pt>
                <c:pt idx="83">
                  <c:v>23.593870967741935</c:v>
                </c:pt>
                <c:pt idx="84">
                  <c:v>23.142903225806457</c:v>
                </c:pt>
                <c:pt idx="85">
                  <c:v>24.675000000000001</c:v>
                </c:pt>
                <c:pt idx="86">
                  <c:v>25.216451612903235</c:v>
                </c:pt>
                <c:pt idx="87">
                  <c:v>25.82833333333334</c:v>
                </c:pt>
                <c:pt idx="88">
                  <c:v>26.74806451612903</c:v>
                </c:pt>
                <c:pt idx="89">
                  <c:v>28.457666666666672</c:v>
                </c:pt>
                <c:pt idx="90">
                  <c:v>28.517096774193547</c:v>
                </c:pt>
                <c:pt idx="91">
                  <c:v>28.667096774193549</c:v>
                </c:pt>
                <c:pt idx="92">
                  <c:v>28.223166666666668</c:v>
                </c:pt>
                <c:pt idx="93">
                  <c:v>27.540967741935482</c:v>
                </c:pt>
                <c:pt idx="94">
                  <c:v>28.35</c:v>
                </c:pt>
                <c:pt idx="95">
                  <c:v>28.1883870967742</c:v>
                </c:pt>
                <c:pt idx="96">
                  <c:v>30.155000000000001</c:v>
                </c:pt>
                <c:pt idx="97">
                  <c:v>30.250938161101619</c:v>
                </c:pt>
                <c:pt idx="98">
                  <c:v>31.085322580645158</c:v>
                </c:pt>
                <c:pt idx="99">
                  <c:v>31.782333333333337</c:v>
                </c:pt>
                <c:pt idx="100">
                  <c:v>32.203225806451613</c:v>
                </c:pt>
                <c:pt idx="101">
                  <c:v>32.296666666666674</c:v>
                </c:pt>
                <c:pt idx="102">
                  <c:v>32.28</c:v>
                </c:pt>
                <c:pt idx="103">
                  <c:v>31.634838709677425</c:v>
                </c:pt>
                <c:pt idx="104">
                  <c:v>31.275333333333339</c:v>
                </c:pt>
                <c:pt idx="105">
                  <c:v>31.251774193548389</c:v>
                </c:pt>
                <c:pt idx="106">
                  <c:v>31.260833333333331</c:v>
                </c:pt>
                <c:pt idx="107">
                  <c:v>32.655000000000001</c:v>
                </c:pt>
                <c:pt idx="108">
                  <c:v>33.217419354838704</c:v>
                </c:pt>
                <c:pt idx="109">
                  <c:v>33.157678571428576</c:v>
                </c:pt>
                <c:pt idx="110">
                  <c:v>34.051290322580634</c:v>
                </c:pt>
                <c:pt idx="111">
                  <c:v>34.819500000000012</c:v>
                </c:pt>
                <c:pt idx="112">
                  <c:v>35.071129032258071</c:v>
                </c:pt>
                <c:pt idx="113">
                  <c:v>34.783833333333327</c:v>
                </c:pt>
                <c:pt idx="114">
                  <c:v>34.760806451612908</c:v>
                </c:pt>
                <c:pt idx="115">
                  <c:v>34.658387096774192</c:v>
                </c:pt>
                <c:pt idx="116">
                  <c:v>34.691833333333321</c:v>
                </c:pt>
                <c:pt idx="117">
                  <c:v>34.789666666666669</c:v>
                </c:pt>
                <c:pt idx="118">
                  <c:v>34.80449999999999</c:v>
                </c:pt>
                <c:pt idx="119">
                  <c:v>34.740483870967743</c:v>
                </c:pt>
                <c:pt idx="120">
                  <c:v>35.586774193548401</c:v>
                </c:pt>
                <c:pt idx="121">
                  <c:v>36</c:v>
                </c:pt>
                <c:pt idx="122">
                  <c:v>36.803225806451607</c:v>
                </c:pt>
                <c:pt idx="123">
                  <c:v>37.668166666666657</c:v>
                </c:pt>
                <c:pt idx="124">
                  <c:v>37.211290322580645</c:v>
                </c:pt>
                <c:pt idx="125">
                  <c:v>36.203000000000003</c:v>
                </c:pt>
                <c:pt idx="126">
                  <c:v>36.065483870967746</c:v>
                </c:pt>
                <c:pt idx="127">
                  <c:v>37.400322580645174</c:v>
                </c:pt>
                <c:pt idx="128">
                  <c:v>38.243333333333339</c:v>
                </c:pt>
                <c:pt idx="129">
                  <c:v>37.756774193548374</c:v>
                </c:pt>
                <c:pt idx="130">
                  <c:v>36.136333333333333</c:v>
                </c:pt>
                <c:pt idx="131">
                  <c:v>35.208870967741937</c:v>
                </c:pt>
                <c:pt idx="132">
                  <c:v>35.407580645161282</c:v>
                </c:pt>
                <c:pt idx="133">
                  <c:v>36.346428571428575</c:v>
                </c:pt>
                <c:pt idx="134">
                  <c:v>36.542741935483875</c:v>
                </c:pt>
                <c:pt idx="135">
                  <c:v>36.135499999999993</c:v>
                </c:pt>
                <c:pt idx="136">
                  <c:v>35.537419354838711</c:v>
                </c:pt>
                <c:pt idx="137">
                  <c:v>36.080500000000001</c:v>
                </c:pt>
                <c:pt idx="138">
                  <c:v>36.606451612903228</c:v>
                </c:pt>
                <c:pt idx="139">
                  <c:v>36.8074193548387</c:v>
                </c:pt>
                <c:pt idx="140">
                  <c:v>36.82800000000001</c:v>
                </c:pt>
                <c:pt idx="141">
                  <c:v>35.854838709677416</c:v>
                </c:pt>
                <c:pt idx="142">
                  <c:v>35.615166666666674</c:v>
                </c:pt>
                <c:pt idx="143">
                  <c:v>36.110645161290314</c:v>
                </c:pt>
                <c:pt idx="144">
                  <c:v>36.165806451612895</c:v>
                </c:pt>
                <c:pt idx="145">
                  <c:v>36.088928571428575</c:v>
                </c:pt>
                <c:pt idx="146">
                  <c:v>35.820806451612896</c:v>
                </c:pt>
                <c:pt idx="147">
                  <c:v>35.909666666666666</c:v>
                </c:pt>
                <c:pt idx="148">
                  <c:v>36.208225806451608</c:v>
                </c:pt>
                <c:pt idx="149">
                  <c:v>36.460333333333331</c:v>
                </c:pt>
                <c:pt idx="150">
                  <c:v>36.930967741935476</c:v>
                </c:pt>
                <c:pt idx="151">
                  <c:v>36.787741935483865</c:v>
                </c:pt>
                <c:pt idx="152">
                  <c:v>36.781599999999997</c:v>
                </c:pt>
                <c:pt idx="153">
                  <c:v>36.529032258064518</c:v>
                </c:pt>
                <c:pt idx="154">
                  <c:v>35.592500000000001</c:v>
                </c:pt>
                <c:pt idx="155">
                  <c:v>33.452258064516137</c:v>
                </c:pt>
                <c:pt idx="156">
                  <c:v>30.734999999999999</c:v>
                </c:pt>
                <c:pt idx="157">
                  <c:v>29.820322580645161</c:v>
                </c:pt>
                <c:pt idx="158">
                  <c:v>31.235483870967744</c:v>
                </c:pt>
                <c:pt idx="159">
                  <c:v>31.82116666666667</c:v>
                </c:pt>
                <c:pt idx="160">
                  <c:v>32.627096774193554</c:v>
                </c:pt>
                <c:pt idx="161">
                  <c:v>32.926333333333318</c:v>
                </c:pt>
                <c:pt idx="162">
                  <c:v>33.047096774193548</c:v>
                </c:pt>
                <c:pt idx="163">
                  <c:v>32.696774193548386</c:v>
                </c:pt>
                <c:pt idx="164">
                  <c:v>31.460666666666668</c:v>
                </c:pt>
                <c:pt idx="165">
                  <c:v>30.411450794170644</c:v>
                </c:pt>
                <c:pt idx="166">
                  <c:v>29.588666666666665</c:v>
                </c:pt>
                <c:pt idx="167">
                  <c:v>28.926774193548376</c:v>
                </c:pt>
                <c:pt idx="168">
                  <c:v>27.907419354838705</c:v>
                </c:pt>
                <c:pt idx="169">
                  <c:v>26.94793103448276</c:v>
                </c:pt>
                <c:pt idx="170">
                  <c:v>26.733548387096768</c:v>
                </c:pt>
                <c:pt idx="171">
                  <c:v>27.802</c:v>
                </c:pt>
                <c:pt idx="172">
                  <c:v>28.728387096774195</c:v>
                </c:pt>
                <c:pt idx="173">
                  <c:v>29.815999999999985</c:v>
                </c:pt>
                <c:pt idx="174">
                  <c:v>29.715806451612909</c:v>
                </c:pt>
                <c:pt idx="175">
                  <c:v>29.111612903225808</c:v>
                </c:pt>
                <c:pt idx="176">
                  <c:v>29.228000000000009</c:v>
                </c:pt>
                <c:pt idx="177">
                  <c:v>29.521935483870976</c:v>
                </c:pt>
                <c:pt idx="178">
                  <c:v>29.644999999999992</c:v>
                </c:pt>
                <c:pt idx="179">
                  <c:v>30.174193548387088</c:v>
                </c:pt>
                <c:pt idx="180">
                  <c:v>31.075806451612902</c:v>
                </c:pt>
                <c:pt idx="181">
                  <c:v>31.239642857142847</c:v>
                </c:pt>
                <c:pt idx="182">
                  <c:v>31.150967741935485</c:v>
                </c:pt>
                <c:pt idx="183">
                  <c:v>31.056000000000001</c:v>
                </c:pt>
                <c:pt idx="184">
                  <c:v>30.733870967741943</c:v>
                </c:pt>
                <c:pt idx="185">
                  <c:v>30.219666666666665</c:v>
                </c:pt>
                <c:pt idx="186">
                  <c:v>29.633870967741927</c:v>
                </c:pt>
                <c:pt idx="187">
                  <c:v>29.621935483870967</c:v>
                </c:pt>
                <c:pt idx="188">
                  <c:v>30.086333333333336</c:v>
                </c:pt>
                <c:pt idx="189">
                  <c:v>30.214516129032269</c:v>
                </c:pt>
                <c:pt idx="190">
                  <c:v>30.627499999999998</c:v>
                </c:pt>
                <c:pt idx="191">
                  <c:v>30.663548387096768</c:v>
                </c:pt>
                <c:pt idx="192">
                  <c:v>30.668709677419351</c:v>
                </c:pt>
                <c:pt idx="193">
                  <c:v>30.903571428571439</c:v>
                </c:pt>
                <c:pt idx="194">
                  <c:v>30.658709677419349</c:v>
                </c:pt>
                <c:pt idx="195">
                  <c:v>30.720999999999997</c:v>
                </c:pt>
                <c:pt idx="196">
                  <c:v>31.534193548387094</c:v>
                </c:pt>
                <c:pt idx="197">
                  <c:v>33.216999999999999</c:v>
                </c:pt>
                <c:pt idx="198">
                  <c:v>33.338064516129023</c:v>
                </c:pt>
                <c:pt idx="199">
                  <c:v>33.294516129032267</c:v>
                </c:pt>
                <c:pt idx="200">
                  <c:v>33.444666666666656</c:v>
                </c:pt>
                <c:pt idx="201">
                  <c:v>33.654032258064504</c:v>
                </c:pt>
                <c:pt idx="202">
                  <c:v>33.676000000000002</c:v>
                </c:pt>
                <c:pt idx="203">
                  <c:v>32.823225806451617</c:v>
                </c:pt>
                <c:pt idx="204">
                  <c:v>31.078064516129036</c:v>
                </c:pt>
                <c:pt idx="205">
                  <c:v>30.445714285714285</c:v>
                </c:pt>
                <c:pt idx="206">
                  <c:v>30.74258064516129</c:v>
                </c:pt>
                <c:pt idx="207">
                  <c:v>32.349333333333334</c:v>
                </c:pt>
                <c:pt idx="208">
                  <c:v>33.294516129032253</c:v>
                </c:pt>
                <c:pt idx="209">
                  <c:v>33.396451612903235</c:v>
                </c:pt>
                <c:pt idx="210">
                  <c:v>32.967096774193557</c:v>
                </c:pt>
                <c:pt idx="211">
                  <c:v>32.748387096774195</c:v>
                </c:pt>
                <c:pt idx="212">
                  <c:v>32.528666666666673</c:v>
                </c:pt>
                <c:pt idx="213">
                  <c:v>32.421935483870975</c:v>
                </c:pt>
                <c:pt idx="214">
                  <c:v>32.195499999999996</c:v>
                </c:pt>
                <c:pt idx="215">
                  <c:v>32.021935483870976</c:v>
                </c:pt>
                <c:pt idx="216">
                  <c:v>32.275806451612908</c:v>
                </c:pt>
                <c:pt idx="217">
                  <c:v>31.805517241379309</c:v>
                </c:pt>
                <c:pt idx="218">
                  <c:v>30.133548387096766</c:v>
                </c:pt>
                <c:pt idx="219">
                  <c:v>26.92433333333333</c:v>
                </c:pt>
                <c:pt idx="220">
                  <c:v>25.927419354838701</c:v>
                </c:pt>
                <c:pt idx="221">
                  <c:v>26.69766666666667</c:v>
                </c:pt>
                <c:pt idx="222">
                  <c:v>27.87161290322581</c:v>
                </c:pt>
                <c:pt idx="223">
                  <c:v>27.981612903225798</c:v>
                </c:pt>
                <c:pt idx="224">
                  <c:v>27.805333333333337</c:v>
                </c:pt>
                <c:pt idx="225">
                  <c:v>27.914354838709677</c:v>
                </c:pt>
                <c:pt idx="226">
                  <c:v>27.779999999999994</c:v>
                </c:pt>
                <c:pt idx="227">
                  <c:v>27.936935483870965</c:v>
                </c:pt>
                <c:pt idx="228">
                  <c:v>28.032258064516125</c:v>
                </c:pt>
                <c:pt idx="229">
                  <c:v>28.69142857142857</c:v>
                </c:pt>
                <c:pt idx="230">
                  <c:v>30.477419354838712</c:v>
                </c:pt>
                <c:pt idx="231">
                  <c:v>31.424666666666667</c:v>
                </c:pt>
                <c:pt idx="232">
                  <c:v>31.899677419354848</c:v>
                </c:pt>
                <c:pt idx="233">
                  <c:v>32.415666666666667</c:v>
                </c:pt>
                <c:pt idx="234">
                  <c:v>33.482419354838704</c:v>
                </c:pt>
                <c:pt idx="235">
                  <c:v>33.767258064516128</c:v>
                </c:pt>
                <c:pt idx="236">
                  <c:v>33.843333333333334</c:v>
                </c:pt>
                <c:pt idx="237">
                  <c:v>35.623225806451622</c:v>
                </c:pt>
                <c:pt idx="238">
                  <c:v>37.104333333333322</c:v>
                </c:pt>
                <c:pt idx="239">
                  <c:v>36.476129032258065</c:v>
                </c:pt>
                <c:pt idx="240">
                  <c:v>36.051129032258068</c:v>
                </c:pt>
                <c:pt idx="241">
                  <c:v>37.143571428571427</c:v>
                </c:pt>
                <c:pt idx="242">
                  <c:v>44.236129032258056</c:v>
                </c:pt>
                <c:pt idx="243">
                  <c:v>43.033500000000011</c:v>
                </c:pt>
                <c:pt idx="244">
                  <c:v>44.855161290322577</c:v>
                </c:pt>
                <c:pt idx="245">
                  <c:v>47.237000000000002</c:v>
                </c:pt>
                <c:pt idx="246">
                  <c:v>47.025645161290306</c:v>
                </c:pt>
                <c:pt idx="247">
                  <c:v>42.611707317073169</c:v>
                </c:pt>
                <c:pt idx="248">
                  <c:v>38.972999999999992</c:v>
                </c:pt>
                <c:pt idx="249">
                  <c:v>41.487580645161287</c:v>
                </c:pt>
                <c:pt idx="250">
                  <c:v>41.259</c:v>
                </c:pt>
                <c:pt idx="251">
                  <c:v>37.05935483870968</c:v>
                </c:pt>
                <c:pt idx="252">
                  <c:v>36.601290322580638</c:v>
                </c:pt>
                <c:pt idx="253">
                  <c:v>37.702857142857134</c:v>
                </c:pt>
                <c:pt idx="254">
                  <c:v>37.1883870967742</c:v>
                </c:pt>
                <c:pt idx="255">
                  <c:v>37.547666666666665</c:v>
                </c:pt>
                <c:pt idx="256">
                  <c:v>36.739838709677414</c:v>
                </c:pt>
                <c:pt idx="257">
                  <c:v>37.092999999999996</c:v>
                </c:pt>
                <c:pt idx="258">
                  <c:v>37.431290322580651</c:v>
                </c:pt>
                <c:pt idx="259">
                  <c:v>39.348548387096784</c:v>
                </c:pt>
                <c:pt idx="260">
                  <c:v>40.195333333333323</c:v>
                </c:pt>
                <c:pt idx="261">
                  <c:v>39.679677419354839</c:v>
                </c:pt>
                <c:pt idx="262">
                  <c:v>38.260833333333331</c:v>
                </c:pt>
                <c:pt idx="263">
                  <c:v>36.35387096774194</c:v>
                </c:pt>
                <c:pt idx="264">
                  <c:v>36.175645161290326</c:v>
                </c:pt>
                <c:pt idx="265">
                  <c:v>37.755172413793105</c:v>
                </c:pt>
                <c:pt idx="266">
                  <c:v>38.470967741935482</c:v>
                </c:pt>
                <c:pt idx="267">
                  <c:v>39.916666666666657</c:v>
                </c:pt>
                <c:pt idx="268">
                  <c:v>39.484193548387097</c:v>
                </c:pt>
                <c:pt idx="269">
                  <c:v>38.049500000000009</c:v>
                </c:pt>
                <c:pt idx="270">
                  <c:v>38.371612903225817</c:v>
                </c:pt>
                <c:pt idx="271">
                  <c:v>37.630967741935486</c:v>
                </c:pt>
                <c:pt idx="272">
                  <c:v>35.816000000000003</c:v>
                </c:pt>
                <c:pt idx="273">
                  <c:v>35.172499999999999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DEB-4EB2-A61E-CD8A8BAC72BE}"/>
            </c:ext>
          </c:extLst>
        </c:ser>
        <c:ser>
          <c:idx val="2"/>
          <c:order val="1"/>
          <c:tx>
            <c:v>NC BA95</c:v>
          </c:tx>
          <c:spPr>
            <a:ln w="127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'mes prumery'!$B$9:$B$285</c:f>
              <c:numCache>
                <c:formatCode>mm\/yy</c:formatCode>
                <c:ptCount val="2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  <c:pt idx="252">
                  <c:v>44927</c:v>
                </c:pt>
                <c:pt idx="253">
                  <c:v>44958</c:v>
                </c:pt>
                <c:pt idx="254">
                  <c:v>44986</c:v>
                </c:pt>
                <c:pt idx="255">
                  <c:v>45017</c:v>
                </c:pt>
                <c:pt idx="256">
                  <c:v>45047</c:v>
                </c:pt>
                <c:pt idx="257">
                  <c:v>45078</c:v>
                </c:pt>
                <c:pt idx="258">
                  <c:v>45108</c:v>
                </c:pt>
                <c:pt idx="259">
                  <c:v>45139</c:v>
                </c:pt>
                <c:pt idx="260">
                  <c:v>45170</c:v>
                </c:pt>
                <c:pt idx="261">
                  <c:v>45200</c:v>
                </c:pt>
                <c:pt idx="262">
                  <c:v>45231</c:v>
                </c:pt>
                <c:pt idx="263">
                  <c:v>45261</c:v>
                </c:pt>
                <c:pt idx="264">
                  <c:v>45292</c:v>
                </c:pt>
                <c:pt idx="265">
                  <c:v>45323</c:v>
                </c:pt>
                <c:pt idx="266">
                  <c:v>45352</c:v>
                </c:pt>
                <c:pt idx="267">
                  <c:v>45383</c:v>
                </c:pt>
                <c:pt idx="268">
                  <c:v>45413</c:v>
                </c:pt>
                <c:pt idx="269">
                  <c:v>45444</c:v>
                </c:pt>
                <c:pt idx="270">
                  <c:v>45474</c:v>
                </c:pt>
                <c:pt idx="271">
                  <c:v>45505</c:v>
                </c:pt>
                <c:pt idx="272">
                  <c:v>45536</c:v>
                </c:pt>
                <c:pt idx="273">
                  <c:v>45566</c:v>
                </c:pt>
                <c:pt idx="274">
                  <c:v>45597</c:v>
                </c:pt>
                <c:pt idx="275">
                  <c:v>45627</c:v>
                </c:pt>
                <c:pt idx="276">
                  <c:v>45658</c:v>
                </c:pt>
              </c:numCache>
            </c:numRef>
          </c:cat>
          <c:val>
            <c:numRef>
              <c:f>'mes prumery'!$E$9:$E$285</c:f>
              <c:numCache>
                <c:formatCode>#,##0.00</c:formatCode>
                <c:ptCount val="277"/>
                <c:pt idx="0">
                  <c:v>15.75</c:v>
                </c:pt>
                <c:pt idx="1">
                  <c:v>15.804629840726784</c:v>
                </c:pt>
                <c:pt idx="2">
                  <c:v>16.385099009025808</c:v>
                </c:pt>
                <c:pt idx="3">
                  <c:v>17.428622722563336</c:v>
                </c:pt>
                <c:pt idx="4">
                  <c:v>17.21329911207339</c:v>
                </c:pt>
                <c:pt idx="5">
                  <c:v>16.803307569358338</c:v>
                </c:pt>
                <c:pt idx="6">
                  <c:v>16.683945884016129</c:v>
                </c:pt>
                <c:pt idx="7">
                  <c:v>17.091449727222574</c:v>
                </c:pt>
                <c:pt idx="8">
                  <c:v>17.216058511965631</c:v>
                </c:pt>
                <c:pt idx="9">
                  <c:v>17.394799254408063</c:v>
                </c:pt>
                <c:pt idx="10">
                  <c:v>16.541208856291668</c:v>
                </c:pt>
                <c:pt idx="11">
                  <c:v>16.749201640700001</c:v>
                </c:pt>
                <c:pt idx="12">
                  <c:v>17.447017532299803</c:v>
                </c:pt>
                <c:pt idx="13">
                  <c:v>18.050420936583937</c:v>
                </c:pt>
                <c:pt idx="14">
                  <c:v>17.973901545579317</c:v>
                </c:pt>
                <c:pt idx="15">
                  <c:v>17.35242080290125</c:v>
                </c:pt>
                <c:pt idx="16">
                  <c:v>16.600050807158059</c:v>
                </c:pt>
                <c:pt idx="17">
                  <c:v>16.499529393578548</c:v>
                </c:pt>
                <c:pt idx="18">
                  <c:v>17.068857738987095</c:v>
                </c:pt>
                <c:pt idx="19">
                  <c:v>17.636628878403219</c:v>
                </c:pt>
                <c:pt idx="20">
                  <c:v>17.530901331909586</c:v>
                </c:pt>
                <c:pt idx="21">
                  <c:v>16.700746369054837</c:v>
                </c:pt>
                <c:pt idx="22">
                  <c:v>16.749420394400008</c:v>
                </c:pt>
                <c:pt idx="23">
                  <c:v>16.574453514496959</c:v>
                </c:pt>
                <c:pt idx="24">
                  <c:v>17.879453613772625</c:v>
                </c:pt>
                <c:pt idx="25">
                  <c:v>18.204539155586204</c:v>
                </c:pt>
                <c:pt idx="26">
                  <c:v>18.835465297128231</c:v>
                </c:pt>
                <c:pt idx="27">
                  <c:v>19.336853769415274</c:v>
                </c:pt>
                <c:pt idx="28">
                  <c:v>20.705712746899724</c:v>
                </c:pt>
                <c:pt idx="29">
                  <c:v>19.660744200119698</c:v>
                </c:pt>
                <c:pt idx="30">
                  <c:v>20.040478671416128</c:v>
                </c:pt>
                <c:pt idx="31">
                  <c:v>20.191860140524192</c:v>
                </c:pt>
                <c:pt idx="32">
                  <c:v>19.949264142134375</c:v>
                </c:pt>
                <c:pt idx="33">
                  <c:v>20.761232669280641</c:v>
                </c:pt>
                <c:pt idx="34">
                  <c:v>19.796905101521659</c:v>
                </c:pt>
                <c:pt idx="35">
                  <c:v>18.440014872685484</c:v>
                </c:pt>
                <c:pt idx="36">
                  <c:v>18.272376595963017</c:v>
                </c:pt>
                <c:pt idx="37">
                  <c:v>19.176342113987495</c:v>
                </c:pt>
                <c:pt idx="38">
                  <c:v>19.444417173729743</c:v>
                </c:pt>
                <c:pt idx="39">
                  <c:v>20.870119395388734</c:v>
                </c:pt>
                <c:pt idx="40">
                  <c:v>20.511263440334677</c:v>
                </c:pt>
                <c:pt idx="41">
                  <c:v>21.218107344405002</c:v>
                </c:pt>
                <c:pt idx="42">
                  <c:v>22.506765217480638</c:v>
                </c:pt>
                <c:pt idx="43">
                  <c:v>23.085537978219349</c:v>
                </c:pt>
                <c:pt idx="44">
                  <c:v>22.661242338701527</c:v>
                </c:pt>
                <c:pt idx="45">
                  <c:v>23.581676331143552</c:v>
                </c:pt>
                <c:pt idx="46">
                  <c:v>21.605054407990007</c:v>
                </c:pt>
                <c:pt idx="47">
                  <c:v>21.270555694122589</c:v>
                </c:pt>
                <c:pt idx="48">
                  <c:v>22.018505912450056</c:v>
                </c:pt>
                <c:pt idx="49">
                  <c:v>21.547401190099986</c:v>
                </c:pt>
                <c:pt idx="50">
                  <c:v>21.80488326732258</c:v>
                </c:pt>
                <c:pt idx="51">
                  <c:v>23.506852895224071</c:v>
                </c:pt>
                <c:pt idx="52">
                  <c:v>23.841605183657851</c:v>
                </c:pt>
                <c:pt idx="53">
                  <c:v>23.878921650638759</c:v>
                </c:pt>
                <c:pt idx="54">
                  <c:v>24.735543535729022</c:v>
                </c:pt>
                <c:pt idx="55">
                  <c:v>24.224345200727409</c:v>
                </c:pt>
                <c:pt idx="56">
                  <c:v>21.606795268869998</c:v>
                </c:pt>
                <c:pt idx="57">
                  <c:v>20.526221860177429</c:v>
                </c:pt>
                <c:pt idx="58">
                  <c:v>20.378657769698332</c:v>
                </c:pt>
                <c:pt idx="59">
                  <c:v>20.614830561803238</c:v>
                </c:pt>
                <c:pt idx="60">
                  <c:v>19.901514627175292</c:v>
                </c:pt>
                <c:pt idx="61">
                  <c:v>20.270447198919641</c:v>
                </c:pt>
                <c:pt idx="62">
                  <c:v>21.561519798966131</c:v>
                </c:pt>
                <c:pt idx="63">
                  <c:v>22.545703741021658</c:v>
                </c:pt>
                <c:pt idx="64">
                  <c:v>23.800779174804841</c:v>
                </c:pt>
                <c:pt idx="65">
                  <c:v>23.756558593013743</c:v>
                </c:pt>
                <c:pt idx="66">
                  <c:v>23.632431602172598</c:v>
                </c:pt>
                <c:pt idx="67">
                  <c:v>22.407276839453218</c:v>
                </c:pt>
                <c:pt idx="68">
                  <c:v>22.593745205666675</c:v>
                </c:pt>
                <c:pt idx="69">
                  <c:v>22.364571908526617</c:v>
                </c:pt>
                <c:pt idx="70">
                  <c:v>23.188234750268336</c:v>
                </c:pt>
                <c:pt idx="71">
                  <c:v>22.702757747140328</c:v>
                </c:pt>
                <c:pt idx="72">
                  <c:v>22.912339044566938</c:v>
                </c:pt>
                <c:pt idx="73">
                  <c:v>22.491699858493106</c:v>
                </c:pt>
                <c:pt idx="74">
                  <c:v>22.638877293585484</c:v>
                </c:pt>
                <c:pt idx="75">
                  <c:v>23.147873573000535</c:v>
                </c:pt>
                <c:pt idx="76">
                  <c:v>24.329188920704436</c:v>
                </c:pt>
                <c:pt idx="77">
                  <c:v>25.253622124851653</c:v>
                </c:pt>
                <c:pt idx="78">
                  <c:v>24.736038517341672</c:v>
                </c:pt>
                <c:pt idx="79">
                  <c:v>23.652830198972566</c:v>
                </c:pt>
                <c:pt idx="80">
                  <c:v>23.79240845513165</c:v>
                </c:pt>
                <c:pt idx="81">
                  <c:v>21.626494107237093</c:v>
                </c:pt>
                <c:pt idx="82">
                  <c:v>18.649072431913332</c:v>
                </c:pt>
                <c:pt idx="83">
                  <c:v>17.120488664593676</c:v>
                </c:pt>
                <c:pt idx="84">
                  <c:v>17.078588907340023</c:v>
                </c:pt>
                <c:pt idx="85">
                  <c:v>18.644020292662503</c:v>
                </c:pt>
                <c:pt idx="86">
                  <c:v>18.466691103319356</c:v>
                </c:pt>
                <c:pt idx="87">
                  <c:v>19.245715557327078</c:v>
                </c:pt>
                <c:pt idx="88">
                  <c:v>20.06997160727942</c:v>
                </c:pt>
                <c:pt idx="89">
                  <c:v>21.557347405325</c:v>
                </c:pt>
                <c:pt idx="90">
                  <c:v>20.350455336285485</c:v>
                </c:pt>
                <c:pt idx="91">
                  <c:v>21.171946614667732</c:v>
                </c:pt>
                <c:pt idx="92">
                  <c:v>20.411948781223334</c:v>
                </c:pt>
                <c:pt idx="93">
                  <c:v>20.057436779996767</c:v>
                </c:pt>
                <c:pt idx="94">
                  <c:v>21.03718337253083</c:v>
                </c:pt>
                <c:pt idx="95">
                  <c:v>20.719861726300007</c:v>
                </c:pt>
                <c:pt idx="96">
                  <c:v>22.556685434679569</c:v>
                </c:pt>
                <c:pt idx="97">
                  <c:v>22.581344941728585</c:v>
                </c:pt>
                <c:pt idx="98">
                  <c:v>23.593228246856462</c:v>
                </c:pt>
                <c:pt idx="99">
                  <c:v>24.005324903813118</c:v>
                </c:pt>
                <c:pt idx="100">
                  <c:v>24.053482527238721</c:v>
                </c:pt>
                <c:pt idx="101">
                  <c:v>23.850915382168335</c:v>
                </c:pt>
                <c:pt idx="102">
                  <c:v>23.468330006027433</c:v>
                </c:pt>
                <c:pt idx="103">
                  <c:v>22.959748912379045</c:v>
                </c:pt>
                <c:pt idx="104">
                  <c:v>22.913381361972505</c:v>
                </c:pt>
                <c:pt idx="105">
                  <c:v>22.820583556680237</c:v>
                </c:pt>
                <c:pt idx="106">
                  <c:v>23.074190221934995</c:v>
                </c:pt>
                <c:pt idx="107">
                  <c:v>24.484285016517735</c:v>
                </c:pt>
                <c:pt idx="108">
                  <c:v>24.945348646670976</c:v>
                </c:pt>
                <c:pt idx="109">
                  <c:v>24.553359270700007</c:v>
                </c:pt>
                <c:pt idx="110">
                  <c:v>25.702429760332244</c:v>
                </c:pt>
                <c:pt idx="111">
                  <c:v>26.707033720274147</c:v>
                </c:pt>
                <c:pt idx="112">
                  <c:v>26.711905432872314</c:v>
                </c:pt>
                <c:pt idx="113">
                  <c:v>26.037966171228344</c:v>
                </c:pt>
                <c:pt idx="114">
                  <c:v>26.089968052312912</c:v>
                </c:pt>
                <c:pt idx="115">
                  <c:v>25.932149184570985</c:v>
                </c:pt>
                <c:pt idx="116">
                  <c:v>26.487822904895005</c:v>
                </c:pt>
                <c:pt idx="117">
                  <c:v>26.05557274606166</c:v>
                </c:pt>
                <c:pt idx="118">
                  <c:v>25.851023676587509</c:v>
                </c:pt>
                <c:pt idx="119">
                  <c:v>26.044423755014499</c:v>
                </c:pt>
                <c:pt idx="120">
                  <c:v>27.240783535126887</c:v>
                </c:pt>
                <c:pt idx="121">
                  <c:v>27.645770229594838</c:v>
                </c:pt>
                <c:pt idx="122">
                  <c:v>28.767914040488698</c:v>
                </c:pt>
                <c:pt idx="123">
                  <c:v>29.56385110646249</c:v>
                </c:pt>
                <c:pt idx="124">
                  <c:v>28.094898544242323</c:v>
                </c:pt>
                <c:pt idx="125">
                  <c:v>27.498213611158878</c:v>
                </c:pt>
                <c:pt idx="126">
                  <c:v>27.885732187773119</c:v>
                </c:pt>
                <c:pt idx="127">
                  <c:v>29.078038825641933</c:v>
                </c:pt>
                <c:pt idx="128">
                  <c:v>29.32474837629832</c:v>
                </c:pt>
                <c:pt idx="129">
                  <c:v>28.402191195254019</c:v>
                </c:pt>
                <c:pt idx="130">
                  <c:v>26.957533068228329</c:v>
                </c:pt>
                <c:pt idx="131">
                  <c:v>27.043948757748389</c:v>
                </c:pt>
                <c:pt idx="132">
                  <c:v>27.425632436427289</c:v>
                </c:pt>
                <c:pt idx="133">
                  <c:v>28.44106397114108</c:v>
                </c:pt>
                <c:pt idx="134">
                  <c:v>28.004174768629028</c:v>
                </c:pt>
                <c:pt idx="135">
                  <c:v>27.495713293429997</c:v>
                </c:pt>
                <c:pt idx="136">
                  <c:v>27.036379794690422</c:v>
                </c:pt>
                <c:pt idx="137">
                  <c:v>27.259889314223347</c:v>
                </c:pt>
                <c:pt idx="138">
                  <c:v>27.785312291273378</c:v>
                </c:pt>
                <c:pt idx="139">
                  <c:v>27.783660453198387</c:v>
                </c:pt>
                <c:pt idx="140">
                  <c:v>27.660306918562512</c:v>
                </c:pt>
                <c:pt idx="141">
                  <c:v>26.348521669861306</c:v>
                </c:pt>
                <c:pt idx="142">
                  <c:v>26.406691513160016</c:v>
                </c:pt>
                <c:pt idx="143">
                  <c:v>27.300095451127415</c:v>
                </c:pt>
                <c:pt idx="144">
                  <c:v>27.109330888630033</c:v>
                </c:pt>
                <c:pt idx="145">
                  <c:v>27.214541863957152</c:v>
                </c:pt>
                <c:pt idx="146">
                  <c:v>27.115245243891955</c:v>
                </c:pt>
                <c:pt idx="147">
                  <c:v>27.789276699551877</c:v>
                </c:pt>
                <c:pt idx="148">
                  <c:v>27.800672049547675</c:v>
                </c:pt>
                <c:pt idx="149">
                  <c:v>28.25136600042001</c:v>
                </c:pt>
                <c:pt idx="150">
                  <c:v>28.458951465283857</c:v>
                </c:pt>
                <c:pt idx="151">
                  <c:v>27.689788631069369</c:v>
                </c:pt>
                <c:pt idx="152">
                  <c:v>28.00679782289707</c:v>
                </c:pt>
                <c:pt idx="153">
                  <c:v>27.010397610493552</c:v>
                </c:pt>
                <c:pt idx="154">
                  <c:v>25.638945957095</c:v>
                </c:pt>
                <c:pt idx="155">
                  <c:v>23.171459981839252</c:v>
                </c:pt>
                <c:pt idx="156">
                  <c:v>21.42189024222758</c:v>
                </c:pt>
                <c:pt idx="157">
                  <c:v>22.36608270779838</c:v>
                </c:pt>
                <c:pt idx="158">
                  <c:v>23.946332723959674</c:v>
                </c:pt>
                <c:pt idx="159">
                  <c:v>24.49018989420416</c:v>
                </c:pt>
                <c:pt idx="160">
                  <c:v>25.21436344109355</c:v>
                </c:pt>
                <c:pt idx="161">
                  <c:v>25.545244550222503</c:v>
                </c:pt>
                <c:pt idx="162">
                  <c:v>25.561461348825393</c:v>
                </c:pt>
                <c:pt idx="163">
                  <c:v>24.209987307129033</c:v>
                </c:pt>
                <c:pt idx="164">
                  <c:v>22.316861519863757</c:v>
                </c:pt>
                <c:pt idx="165">
                  <c:v>21.595441528027418</c:v>
                </c:pt>
                <c:pt idx="166">
                  <c:v>21.673755573095011</c:v>
                </c:pt>
                <c:pt idx="167">
                  <c:v>21.162423669193544</c:v>
                </c:pt>
                <c:pt idx="168">
                  <c:v>20.375806756055368</c:v>
                </c:pt>
                <c:pt idx="169">
                  <c:v>19.542766258884484</c:v>
                </c:pt>
                <c:pt idx="170">
                  <c:v>19.978372673041836</c:v>
                </c:pt>
                <c:pt idx="171">
                  <c:v>21.403391080458341</c:v>
                </c:pt>
                <c:pt idx="172">
                  <c:v>21.852903853782255</c:v>
                </c:pt>
                <c:pt idx="173">
                  <c:v>22.320889267139989</c:v>
                </c:pt>
                <c:pt idx="174">
                  <c:v>21.571332587766136</c:v>
                </c:pt>
                <c:pt idx="175">
                  <c:v>21.191202000448385</c:v>
                </c:pt>
                <c:pt idx="176">
                  <c:v>21.776151241546675</c:v>
                </c:pt>
                <c:pt idx="177">
                  <c:v>22.247665273992748</c:v>
                </c:pt>
                <c:pt idx="178">
                  <c:v>21.807545160670823</c:v>
                </c:pt>
                <c:pt idx="179">
                  <c:v>22.669947048690311</c:v>
                </c:pt>
                <c:pt idx="180">
                  <c:v>23.498738871926751</c:v>
                </c:pt>
                <c:pt idx="181">
                  <c:v>23.628851387832125</c:v>
                </c:pt>
                <c:pt idx="182">
                  <c:v>22.974397365388722</c:v>
                </c:pt>
                <c:pt idx="183">
                  <c:v>23.363102692555007</c:v>
                </c:pt>
                <c:pt idx="184">
                  <c:v>22.514570684979834</c:v>
                </c:pt>
                <c:pt idx="185">
                  <c:v>22.006847338392507</c:v>
                </c:pt>
                <c:pt idx="186">
                  <c:v>21.617487888541937</c:v>
                </c:pt>
                <c:pt idx="187">
                  <c:v>22.006056539008071</c:v>
                </c:pt>
                <c:pt idx="188">
                  <c:v>22.844466115864169</c:v>
                </c:pt>
                <c:pt idx="189">
                  <c:v>22.20234732721654</c:v>
                </c:pt>
                <c:pt idx="190">
                  <c:v>22.91732342264708</c:v>
                </c:pt>
                <c:pt idx="191">
                  <c:v>22.646346362919353</c:v>
                </c:pt>
                <c:pt idx="192">
                  <c:v>22.840035850564519</c:v>
                </c:pt>
                <c:pt idx="193">
                  <c:v>23.197440705050003</c:v>
                </c:pt>
                <c:pt idx="194">
                  <c:v>22.482575299485472</c:v>
                </c:pt>
                <c:pt idx="195">
                  <c:v>23.169156850567923</c:v>
                </c:pt>
                <c:pt idx="196">
                  <c:v>23.91456926138207</c:v>
                </c:pt>
                <c:pt idx="197">
                  <c:v>25.009335400795838</c:v>
                </c:pt>
                <c:pt idx="198">
                  <c:v>24.799258090674204</c:v>
                </c:pt>
                <c:pt idx="199">
                  <c:v>24.952508874511278</c:v>
                </c:pt>
                <c:pt idx="200">
                  <c:v>25.317284038120011</c:v>
                </c:pt>
                <c:pt idx="201">
                  <c:v>25.070807780835889</c:v>
                </c:pt>
                <c:pt idx="202">
                  <c:v>24.370708326296661</c:v>
                </c:pt>
                <c:pt idx="203">
                  <c:v>22.27990133035</c:v>
                </c:pt>
                <c:pt idx="204">
                  <c:v>21.264432919023918</c:v>
                </c:pt>
                <c:pt idx="205">
                  <c:v>21.700278260994651</c:v>
                </c:pt>
                <c:pt idx="206">
                  <c:v>22.681349712861284</c:v>
                </c:pt>
                <c:pt idx="207">
                  <c:v>24.631128726049372</c:v>
                </c:pt>
                <c:pt idx="208">
                  <c:v>25.505248474328745</c:v>
                </c:pt>
                <c:pt idx="209">
                  <c:v>23.982054028403226</c:v>
                </c:pt>
                <c:pt idx="210">
                  <c:v>23.93095195538913</c:v>
                </c:pt>
                <c:pt idx="211">
                  <c:v>23.71571315283548</c:v>
                </c:pt>
                <c:pt idx="212">
                  <c:v>23.550708244868755</c:v>
                </c:pt>
                <c:pt idx="213">
                  <c:v>23.388452322649993</c:v>
                </c:pt>
                <c:pt idx="214">
                  <c:v>23.346919810148329</c:v>
                </c:pt>
                <c:pt idx="215">
                  <c:v>23.280729393672573</c:v>
                </c:pt>
                <c:pt idx="216">
                  <c:v>23.361277248461793</c:v>
                </c:pt>
                <c:pt idx="217">
                  <c:v>22.230304477734482</c:v>
                </c:pt>
                <c:pt idx="218">
                  <c:v>19.498099505417741</c:v>
                </c:pt>
                <c:pt idx="219">
                  <c:v>16.400355139592605</c:v>
                </c:pt>
                <c:pt idx="220">
                  <c:v>17.170069823795558</c:v>
                </c:pt>
                <c:pt idx="221">
                  <c:v>18.955207664125833</c:v>
                </c:pt>
                <c:pt idx="222">
                  <c:v>19.768937381762104</c:v>
                </c:pt>
                <c:pt idx="223">
                  <c:v>19.428971633327414</c:v>
                </c:pt>
                <c:pt idx="224">
                  <c:v>19.538424031675827</c:v>
                </c:pt>
                <c:pt idx="225">
                  <c:v>19.688018934659681</c:v>
                </c:pt>
                <c:pt idx="226">
                  <c:v>19.089995325268323</c:v>
                </c:pt>
                <c:pt idx="227">
                  <c:v>19.738821508854837</c:v>
                </c:pt>
                <c:pt idx="228">
                  <c:v>20.531543836805916</c:v>
                </c:pt>
                <c:pt idx="229">
                  <c:v>21.463789602905361</c:v>
                </c:pt>
                <c:pt idx="230">
                  <c:v>22.952227701016124</c:v>
                </c:pt>
                <c:pt idx="231">
                  <c:v>23.100886229515311</c:v>
                </c:pt>
                <c:pt idx="232">
                  <c:v>23.268266655312093</c:v>
                </c:pt>
                <c:pt idx="233">
                  <c:v>23.511732876408345</c:v>
                </c:pt>
                <c:pt idx="234">
                  <c:v>24.529421506086553</c:v>
                </c:pt>
                <c:pt idx="235">
                  <c:v>24.472389845875803</c:v>
                </c:pt>
                <c:pt idx="236">
                  <c:v>24.519237742439159</c:v>
                </c:pt>
                <c:pt idx="237">
                  <c:v>25.843038840000006</c:v>
                </c:pt>
                <c:pt idx="238">
                  <c:v>26.570834662697912</c:v>
                </c:pt>
                <c:pt idx="239">
                  <c:v>24.751656379712518</c:v>
                </c:pt>
                <c:pt idx="240">
                  <c:v>25.698727567544605</c:v>
                </c:pt>
                <c:pt idx="241">
                  <c:v>27.15571740993752</c:v>
                </c:pt>
                <c:pt idx="242">
                  <c:v>30.570801871449991</c:v>
                </c:pt>
                <c:pt idx="243">
                  <c:v>30.775897556331248</c:v>
                </c:pt>
                <c:pt idx="244">
                  <c:v>33.422479469219745</c:v>
                </c:pt>
                <c:pt idx="245">
                  <c:v>35.727611208496668</c:v>
                </c:pt>
                <c:pt idx="246">
                  <c:v>33.52644092606775</c:v>
                </c:pt>
                <c:pt idx="247">
                  <c:v>30.05711471268048</c:v>
                </c:pt>
                <c:pt idx="248">
                  <c:v>27.348891784390009</c:v>
                </c:pt>
                <c:pt idx="249">
                  <c:v>30.825240740946789</c:v>
                </c:pt>
                <c:pt idx="250">
                  <c:v>29.896913794062911</c:v>
                </c:pt>
                <c:pt idx="251">
                  <c:v>26.178236690491946</c:v>
                </c:pt>
                <c:pt idx="252">
                  <c:v>26.568476137894891</c:v>
                </c:pt>
                <c:pt idx="253">
                  <c:v>27.517042732151776</c:v>
                </c:pt>
                <c:pt idx="254">
                  <c:v>26.402162825593553</c:v>
                </c:pt>
                <c:pt idx="255">
                  <c:v>27.232417618683542</c:v>
                </c:pt>
                <c:pt idx="256">
                  <c:v>25.988371408906243</c:v>
                </c:pt>
                <c:pt idx="257">
                  <c:v>26.573601521704983</c:v>
                </c:pt>
                <c:pt idx="258">
                  <c:v>26.544952255879043</c:v>
                </c:pt>
                <c:pt idx="259">
                  <c:v>28.965304065893545</c:v>
                </c:pt>
                <c:pt idx="260">
                  <c:v>29.547072717931652</c:v>
                </c:pt>
                <c:pt idx="261">
                  <c:v>27.900143427982247</c:v>
                </c:pt>
                <c:pt idx="262">
                  <c:v>27.20891300539915</c:v>
                </c:pt>
                <c:pt idx="263">
                  <c:v>25.798781636745158</c:v>
                </c:pt>
                <c:pt idx="264">
                  <c:v>26.19828905506801</c:v>
                </c:pt>
                <c:pt idx="265">
                  <c:v>27.257940422431034</c:v>
                </c:pt>
                <c:pt idx="266">
                  <c:v>27.780869818788702</c:v>
                </c:pt>
                <c:pt idx="267">
                  <c:v>29.47290934714011</c:v>
                </c:pt>
                <c:pt idx="268">
                  <c:v>28.301142773238904</c:v>
                </c:pt>
                <c:pt idx="269">
                  <c:v>26.878026140155825</c:v>
                </c:pt>
                <c:pt idx="270">
                  <c:v>27.712039318791916</c:v>
                </c:pt>
                <c:pt idx="271">
                  <c:v>26.672700317516117</c:v>
                </c:pt>
                <c:pt idx="272">
                  <c:v>24.872696039991652</c:v>
                </c:pt>
                <c:pt idx="273">
                  <c:v>25.061011756441665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EB-4EB2-A61E-CD8A8BAC7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276416"/>
        <c:axId val="285609984"/>
      </c:lineChart>
      <c:lineChart>
        <c:grouping val="standard"/>
        <c:varyColors val="0"/>
        <c:ser>
          <c:idx val="4"/>
          <c:order val="2"/>
          <c:tx>
            <c:v>Delta BA95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val>
            <c:numRef>
              <c:f>'mes prumery'!$G$9:$G$285</c:f>
              <c:numCache>
                <c:formatCode>#,##0.00</c:formatCode>
                <c:ptCount val="277"/>
                <c:pt idx="0">
                  <c:v>3.7090163934426208</c:v>
                </c:pt>
                <c:pt idx="1">
                  <c:v>3.4002881920601009</c:v>
                </c:pt>
                <c:pt idx="2">
                  <c:v>2.9345731221217335</c:v>
                </c:pt>
                <c:pt idx="3">
                  <c:v>3.1287543266169919</c:v>
                </c:pt>
                <c:pt idx="4">
                  <c:v>3.3194877731725114</c:v>
                </c:pt>
                <c:pt idx="5">
                  <c:v>3.3688235781826457</c:v>
                </c:pt>
                <c:pt idx="6">
                  <c:v>3.2013000176232183</c:v>
                </c:pt>
                <c:pt idx="7">
                  <c:v>2.6954355186790657</c:v>
                </c:pt>
                <c:pt idx="8">
                  <c:v>3.2347611601655153</c:v>
                </c:pt>
                <c:pt idx="9">
                  <c:v>3.2035614013296403</c:v>
                </c:pt>
                <c:pt idx="10">
                  <c:v>3.8522337666591504</c:v>
                </c:pt>
                <c:pt idx="11">
                  <c:v>3.4475196707754101</c:v>
                </c:pt>
                <c:pt idx="12">
                  <c:v>3.0857693529460981</c:v>
                </c:pt>
                <c:pt idx="13">
                  <c:v>2.7118741453832769</c:v>
                </c:pt>
                <c:pt idx="14">
                  <c:v>3.3129837003223237</c:v>
                </c:pt>
                <c:pt idx="15">
                  <c:v>3.475448049557766</c:v>
                </c:pt>
                <c:pt idx="16">
                  <c:v>3.5966705043173519</c:v>
                </c:pt>
                <c:pt idx="17">
                  <c:v>3.1889951965853847</c:v>
                </c:pt>
                <c:pt idx="18">
                  <c:v>2.5049127528161819</c:v>
                </c:pt>
                <c:pt idx="19">
                  <c:v>2.289600629793501</c:v>
                </c:pt>
                <c:pt idx="20">
                  <c:v>2.706803586123204</c:v>
                </c:pt>
                <c:pt idx="21">
                  <c:v>3.2336798604533605</c:v>
                </c:pt>
                <c:pt idx="22">
                  <c:v>3.0456615728131062</c:v>
                </c:pt>
                <c:pt idx="23">
                  <c:v>3.0403005838636972</c:v>
                </c:pt>
                <c:pt idx="24">
                  <c:v>2.5385791731126197</c:v>
                </c:pt>
                <c:pt idx="25">
                  <c:v>2.1233296968728119</c:v>
                </c:pt>
                <c:pt idx="26">
                  <c:v>2.0497806045111133</c:v>
                </c:pt>
                <c:pt idx="27">
                  <c:v>1.9992118043552196</c:v>
                </c:pt>
                <c:pt idx="28">
                  <c:v>2.2186570009994355</c:v>
                </c:pt>
                <c:pt idx="29">
                  <c:v>3.4821129427374444</c:v>
                </c:pt>
                <c:pt idx="30">
                  <c:v>2.8250675470712672</c:v>
                </c:pt>
                <c:pt idx="31">
                  <c:v>2.6736860779632039</c:v>
                </c:pt>
                <c:pt idx="32">
                  <c:v>2.7986350175294916</c:v>
                </c:pt>
                <c:pt idx="33">
                  <c:v>2.5412883391227226</c:v>
                </c:pt>
                <c:pt idx="34">
                  <c:v>2.8837671673859049</c:v>
                </c:pt>
                <c:pt idx="35">
                  <c:v>2.9717498331968706</c:v>
                </c:pt>
                <c:pt idx="36">
                  <c:v>2.4454331085639605</c:v>
                </c:pt>
                <c:pt idx="37">
                  <c:v>1.5637539244278675</c:v>
                </c:pt>
                <c:pt idx="38">
                  <c:v>1.7678354692629465</c:v>
                </c:pt>
                <c:pt idx="39">
                  <c:v>2.1427657586728759</c:v>
                </c:pt>
                <c:pt idx="40">
                  <c:v>2.867701048686738</c:v>
                </c:pt>
                <c:pt idx="41">
                  <c:v>2.6505201065753936</c:v>
                </c:pt>
                <c:pt idx="42">
                  <c:v>2.2053518874258331</c:v>
                </c:pt>
                <c:pt idx="43">
                  <c:v>1.9459068577795604</c:v>
                </c:pt>
                <c:pt idx="44">
                  <c:v>2.5242133820483015</c:v>
                </c:pt>
                <c:pt idx="45">
                  <c:v>3.6359978352972231</c:v>
                </c:pt>
                <c:pt idx="46">
                  <c:v>3.9341612782845106</c:v>
                </c:pt>
                <c:pt idx="47">
                  <c:v>2.7587205324971031</c:v>
                </c:pt>
                <c:pt idx="48">
                  <c:v>1.780626643798251</c:v>
                </c:pt>
                <c:pt idx="49">
                  <c:v>2.3247476694438185</c:v>
                </c:pt>
                <c:pt idx="50">
                  <c:v>2.0300313436831114</c:v>
                </c:pt>
                <c:pt idx="51">
                  <c:v>1.8219986453921855</c:v>
                </c:pt>
                <c:pt idx="52">
                  <c:v>2.2600483809938052</c:v>
                </c:pt>
                <c:pt idx="53">
                  <c:v>2.2726189656077498</c:v>
                </c:pt>
                <c:pt idx="54">
                  <c:v>1.9749471121430207</c:v>
                </c:pt>
                <c:pt idx="55">
                  <c:v>2.5563541757973853</c:v>
                </c:pt>
                <c:pt idx="56">
                  <c:v>4.1562299412140336</c:v>
                </c:pt>
                <c:pt idx="57">
                  <c:v>3.7814495955016265</c:v>
                </c:pt>
                <c:pt idx="58">
                  <c:v>3.3243422303016699</c:v>
                </c:pt>
                <c:pt idx="59">
                  <c:v>2.7324180150468704</c:v>
                </c:pt>
                <c:pt idx="60">
                  <c:v>2.7450020440093126</c:v>
                </c:pt>
                <c:pt idx="61">
                  <c:v>1.8318937374549076</c:v>
                </c:pt>
                <c:pt idx="62">
                  <c:v>1.3511936735196406</c:v>
                </c:pt>
                <c:pt idx="63">
                  <c:v>1.4825875755049462</c:v>
                </c:pt>
                <c:pt idx="64">
                  <c:v>1.3325903020181504</c:v>
                </c:pt>
                <c:pt idx="65">
                  <c:v>1.7790156366781293</c:v>
                </c:pt>
                <c:pt idx="66">
                  <c:v>2.0702267605273388</c:v>
                </c:pt>
                <c:pt idx="67">
                  <c:v>3.1394838002865413</c:v>
                </c:pt>
                <c:pt idx="68">
                  <c:v>2.6998122173025205</c:v>
                </c:pt>
                <c:pt idx="69">
                  <c:v>2.820140280646565</c:v>
                </c:pt>
                <c:pt idx="70">
                  <c:v>2.6086078029376001</c:v>
                </c:pt>
                <c:pt idx="71">
                  <c:v>3.1478792818648285</c:v>
                </c:pt>
                <c:pt idx="72">
                  <c:v>2.9708271251267502</c:v>
                </c:pt>
                <c:pt idx="73">
                  <c:v>3.0484334362040877</c:v>
                </c:pt>
                <c:pt idx="74">
                  <c:v>2.993272340461683</c:v>
                </c:pt>
                <c:pt idx="75">
                  <c:v>2.4596894522095636</c:v>
                </c:pt>
                <c:pt idx="76">
                  <c:v>2.3810306509952128</c:v>
                </c:pt>
                <c:pt idx="77">
                  <c:v>2.1811117687057573</c:v>
                </c:pt>
                <c:pt idx="78">
                  <c:v>2.5323088215939094</c:v>
                </c:pt>
                <c:pt idx="79">
                  <c:v>2.7049903486012901</c:v>
                </c:pt>
                <c:pt idx="80">
                  <c:v>2.2829416849243582</c:v>
                </c:pt>
                <c:pt idx="81">
                  <c:v>3.2019146756308894</c:v>
                </c:pt>
                <c:pt idx="82">
                  <c:v>3.4170340106636998</c:v>
                </c:pt>
                <c:pt idx="83">
                  <c:v>2.7062936612398811</c:v>
                </c:pt>
                <c:pt idx="84">
                  <c:v>2.3692289294721252</c:v>
                </c:pt>
                <c:pt idx="85">
                  <c:v>2.0912738249845613</c:v>
                </c:pt>
                <c:pt idx="86">
                  <c:v>2.7236043697085686</c:v>
                </c:pt>
                <c:pt idx="87">
                  <c:v>2.4587662353900064</c:v>
                </c:pt>
                <c:pt idx="88">
                  <c:v>2.4073935323247944</c:v>
                </c:pt>
                <c:pt idx="89">
                  <c:v>2.3566581969158977</c:v>
                </c:pt>
                <c:pt idx="90">
                  <c:v>3.6134915327847255</c:v>
                </c:pt>
                <c:pt idx="91">
                  <c:v>2.9180506745705341</c:v>
                </c:pt>
                <c:pt idx="92">
                  <c:v>3.3049979974881514</c:v>
                </c:pt>
                <c:pt idx="93">
                  <c:v>3.086233591377582</c:v>
                </c:pt>
                <c:pt idx="94">
                  <c:v>2.7863460392338726</c:v>
                </c:pt>
                <c:pt idx="95">
                  <c:v>2.9678585230900763</c:v>
                </c:pt>
                <c:pt idx="96">
                  <c:v>2.572481231987096</c:v>
                </c:pt>
                <c:pt idx="97">
                  <c:v>2.627770192522775</c:v>
                </c:pt>
                <c:pt idx="98">
                  <c:v>2.3112072370145169</c:v>
                </c:pt>
                <c:pt idx="99">
                  <c:v>2.4799528739646539</c:v>
                </c:pt>
                <c:pt idx="100">
                  <c:v>2.7825389781376355</c:v>
                </c:pt>
                <c:pt idx="101">
                  <c:v>3.0629735067205557</c:v>
                </c:pt>
                <c:pt idx="102">
                  <c:v>3.4316699939725832</c:v>
                </c:pt>
                <c:pt idx="103">
                  <c:v>3.4026166790188177</c:v>
                </c:pt>
                <c:pt idx="104">
                  <c:v>3.1493964158052781</c:v>
                </c:pt>
                <c:pt idx="105">
                  <c:v>3.2225616046100813</c:v>
                </c:pt>
                <c:pt idx="106">
                  <c:v>2.9765042225094462</c:v>
                </c:pt>
                <c:pt idx="107">
                  <c:v>2.7282149834822591</c:v>
                </c:pt>
                <c:pt idx="108">
                  <c:v>2.735834149027959</c:v>
                </c:pt>
                <c:pt idx="109">
                  <c:v>3.07803953882381</c:v>
                </c:pt>
                <c:pt idx="110">
                  <c:v>2.6736455084849471</c:v>
                </c:pt>
                <c:pt idx="111">
                  <c:v>2.3092162797258329</c:v>
                </c:pt>
                <c:pt idx="112">
                  <c:v>2.5140354273427414</c:v>
                </c:pt>
                <c:pt idx="113">
                  <c:v>2.9485616065494455</c:v>
                </c:pt>
                <c:pt idx="114">
                  <c:v>2.8773706573645197</c:v>
                </c:pt>
                <c:pt idx="115">
                  <c:v>2.9498400627408627</c:v>
                </c:pt>
                <c:pt idx="116">
                  <c:v>2.4220382062161123</c:v>
                </c:pt>
                <c:pt idx="117">
                  <c:v>2.9358161428272229</c:v>
                </c:pt>
                <c:pt idx="118">
                  <c:v>3.1527263234125011</c:v>
                </c:pt>
                <c:pt idx="119">
                  <c:v>2.9059794707919395</c:v>
                </c:pt>
                <c:pt idx="120">
                  <c:v>2.4148616261634417</c:v>
                </c:pt>
                <c:pt idx="121">
                  <c:v>2.3542297704051718</c:v>
                </c:pt>
                <c:pt idx="122">
                  <c:v>1.90144079822097</c:v>
                </c:pt>
                <c:pt idx="123">
                  <c:v>1.8262877824263881</c:v>
                </c:pt>
                <c:pt idx="124">
                  <c:v>2.9145100579082026</c:v>
                </c:pt>
                <c:pt idx="125">
                  <c:v>2.6709530555077796</c:v>
                </c:pt>
                <c:pt idx="126">
                  <c:v>2.1688377047000005</c:v>
                </c:pt>
                <c:pt idx="127">
                  <c:v>2.0888966582290318</c:v>
                </c:pt>
                <c:pt idx="128">
                  <c:v>2.544696068146115</c:v>
                </c:pt>
                <c:pt idx="129">
                  <c:v>3.0617872993696231</c:v>
                </c:pt>
                <c:pt idx="130">
                  <c:v>3.1560780428827786</c:v>
                </c:pt>
                <c:pt idx="131">
                  <c:v>2.2967770487032286</c:v>
                </c:pt>
                <c:pt idx="132">
                  <c:v>1.8368309066812212</c:v>
                </c:pt>
                <c:pt idx="133">
                  <c:v>1.597306749047833</c:v>
                </c:pt>
                <c:pt idx="134">
                  <c:v>2.1964384011923501</c:v>
                </c:pt>
                <c:pt idx="135">
                  <c:v>2.3683362933468612</c:v>
                </c:pt>
                <c:pt idx="136">
                  <c:v>2.333388267159751</c:v>
                </c:pt>
                <c:pt idx="137">
                  <c:v>2.5587057270989821</c:v>
                </c:pt>
                <c:pt idx="138">
                  <c:v>2.4679535045144019</c:v>
                </c:pt>
                <c:pt idx="139">
                  <c:v>2.6356943855112926</c:v>
                </c:pt>
                <c:pt idx="140">
                  <c:v>2.7760567178011382</c:v>
                </c:pt>
                <c:pt idx="141">
                  <c:v>3.2835764373101322</c:v>
                </c:pt>
                <c:pt idx="142">
                  <c:v>3.118446227886833</c:v>
                </c:pt>
                <c:pt idx="143">
                  <c:v>2.5434129466331776</c:v>
                </c:pt>
                <c:pt idx="144">
                  <c:v>2.7797653523723609</c:v>
                </c:pt>
                <c:pt idx="145">
                  <c:v>2.6110189388763887</c:v>
                </c:pt>
                <c:pt idx="146">
                  <c:v>2.4887270301683149</c:v>
                </c:pt>
                <c:pt idx="147">
                  <c:v>1.8881337687676871</c:v>
                </c:pt>
                <c:pt idx="148">
                  <c:v>2.1234815095032373</c:v>
                </c:pt>
                <c:pt idx="149">
                  <c:v>1.881140886632344</c:v>
                </c:pt>
                <c:pt idx="150">
                  <c:v>2.0625094784644635</c:v>
                </c:pt>
                <c:pt idx="151">
                  <c:v>2.7133038775950014</c:v>
                </c:pt>
                <c:pt idx="152">
                  <c:v>2.3912187060285395</c:v>
                </c:pt>
                <c:pt idx="153">
                  <c:v>3.1788852474110096</c:v>
                </c:pt>
                <c:pt idx="154">
                  <c:v>3.7763432991033472</c:v>
                </c:pt>
                <c:pt idx="155">
                  <c:v>4.4750342863559016</c:v>
                </c:pt>
                <c:pt idx="156">
                  <c:v>3.9789362040534053</c:v>
                </c:pt>
                <c:pt idx="157">
                  <c:v>2.2788119869496803</c:v>
                </c:pt>
                <c:pt idx="158">
                  <c:v>1.8681167561789536</c:v>
                </c:pt>
                <c:pt idx="159">
                  <c:v>1.808294954280683</c:v>
                </c:pt>
                <c:pt idx="160">
                  <c:v>1.7501793474961624</c:v>
                </c:pt>
                <c:pt idx="161">
                  <c:v>1.6666011798050482</c:v>
                </c:pt>
                <c:pt idx="162">
                  <c:v>1.750188877780837</c:v>
                </c:pt>
                <c:pt idx="163">
                  <c:v>2.8121401255555871</c:v>
                </c:pt>
                <c:pt idx="164">
                  <c:v>3.6836894443235764</c:v>
                </c:pt>
                <c:pt idx="165">
                  <c:v>3.5379888803780708</c:v>
                </c:pt>
                <c:pt idx="166">
                  <c:v>2.7796879530758001</c:v>
                </c:pt>
                <c:pt idx="167">
                  <c:v>2.7440012841522252</c:v>
                </c:pt>
                <c:pt idx="168">
                  <c:v>2.6881761818278562</c:v>
                </c:pt>
                <c:pt idx="169">
                  <c:v>2.7282511249855652</c:v>
                </c:pt>
                <c:pt idx="170">
                  <c:v>2.115468969186904</c:v>
                </c:pt>
                <c:pt idx="171">
                  <c:v>1.5734684236738985</c:v>
                </c:pt>
                <c:pt idx="172">
                  <c:v>1.8895648212377367</c:v>
                </c:pt>
                <c:pt idx="173">
                  <c:v>2.3204330469095868</c:v>
                </c:pt>
                <c:pt idx="174">
                  <c:v>2.9871851408395766</c:v>
                </c:pt>
                <c:pt idx="175">
                  <c:v>2.8679822170936009</c:v>
                </c:pt>
                <c:pt idx="176">
                  <c:v>2.3792206592797793</c:v>
                </c:pt>
                <c:pt idx="177">
                  <c:v>2.1506285143303705</c:v>
                </c:pt>
                <c:pt idx="178">
                  <c:v>2.6924548393291663</c:v>
                </c:pt>
                <c:pt idx="179">
                  <c:v>2.2674029912990141</c:v>
                </c:pt>
                <c:pt idx="180">
                  <c:v>2.1837457988277178</c:v>
                </c:pt>
                <c:pt idx="181">
                  <c:v>2.1890352709636072</c:v>
                </c:pt>
                <c:pt idx="182">
                  <c:v>2.7702040742273937</c:v>
                </c:pt>
                <c:pt idx="183">
                  <c:v>2.3030130099243404</c:v>
                </c:pt>
                <c:pt idx="184">
                  <c:v>2.8853226767903579</c:v>
                </c:pt>
                <c:pt idx="185">
                  <c:v>2.968083791084084</c:v>
                </c:pt>
                <c:pt idx="186">
                  <c:v>2.8733145641373512</c:v>
                </c:pt>
                <c:pt idx="187">
                  <c:v>2.4748818774142238</c:v>
                </c:pt>
                <c:pt idx="188">
                  <c:v>2.0202721761468547</c:v>
                </c:pt>
                <c:pt idx="189">
                  <c:v>2.7683271595869865</c:v>
                </c:pt>
                <c:pt idx="190">
                  <c:v>2.394660048427296</c:v>
                </c:pt>
                <c:pt idx="191">
                  <c:v>2.6954291636069057</c:v>
                </c:pt>
                <c:pt idx="192">
                  <c:v>2.5060052051539605</c:v>
                </c:pt>
                <c:pt idx="193">
                  <c:v>2.3427009714553151</c:v>
                </c:pt>
                <c:pt idx="194">
                  <c:v>2.8552012934230766</c:v>
                </c:pt>
                <c:pt idx="195">
                  <c:v>2.220099347779191</c:v>
                </c:pt>
                <c:pt idx="196">
                  <c:v>2.1467477207560397</c:v>
                </c:pt>
                <c:pt idx="197">
                  <c:v>2.4427307149066473</c:v>
                </c:pt>
                <c:pt idx="198">
                  <c:v>2.7528613441431897</c:v>
                </c:pt>
                <c:pt idx="199">
                  <c:v>2.563620157746775</c:v>
                </c:pt>
                <c:pt idx="200">
                  <c:v>2.3229363475549332</c:v>
                </c:pt>
                <c:pt idx="201">
                  <c:v>2.7424420192174335</c:v>
                </c:pt>
                <c:pt idx="202">
                  <c:v>3.4606966323810213</c:v>
                </c:pt>
                <c:pt idx="203">
                  <c:v>4.8467315675438947</c:v>
                </c:pt>
                <c:pt idx="204">
                  <c:v>4.4199179207521366</c:v>
                </c:pt>
                <c:pt idx="205">
                  <c:v>3.4614690825708814</c:v>
                </c:pt>
                <c:pt idx="206">
                  <c:v>2.7257417294207693</c:v>
                </c:pt>
                <c:pt idx="207">
                  <c:v>2.1038574998459425</c:v>
                </c:pt>
                <c:pt idx="208">
                  <c:v>2.0108805579293341</c:v>
                </c:pt>
                <c:pt idx="209">
                  <c:v>3.6183192054010949</c:v>
                </c:pt>
                <c:pt idx="210">
                  <c:v>3.3145825687377863</c:v>
                </c:pt>
                <c:pt idx="211">
                  <c:v>3.3490695717712904</c:v>
                </c:pt>
                <c:pt idx="212">
                  <c:v>3.3324873474177528</c:v>
                </c:pt>
                <c:pt idx="213">
                  <c:v>3.4065356805491485</c:v>
                </c:pt>
                <c:pt idx="214">
                  <c:v>3.2609314295210869</c:v>
                </c:pt>
                <c:pt idx="215">
                  <c:v>3.1836800971298715</c:v>
                </c:pt>
                <c:pt idx="216">
                  <c:v>3.3129429594827555</c:v>
                </c:pt>
                <c:pt idx="217">
                  <c:v>4.0552469614219726</c:v>
                </c:pt>
                <c:pt idx="218">
                  <c:v>5.4056594921828989</c:v>
                </c:pt>
                <c:pt idx="219">
                  <c:v>5.8511600119225484</c:v>
                </c:pt>
                <c:pt idx="220">
                  <c:v>4.2575494777240319</c:v>
                </c:pt>
                <c:pt idx="221">
                  <c:v>3.1089796636978591</c:v>
                </c:pt>
                <c:pt idx="222">
                  <c:v>3.2654534473501404</c:v>
                </c:pt>
                <c:pt idx="223">
                  <c:v>3.6963282866939111</c:v>
                </c:pt>
                <c:pt idx="224">
                  <c:v>3.4411902933930367</c:v>
                </c:pt>
                <c:pt idx="225">
                  <c:v>3.3816958080755928</c:v>
                </c:pt>
                <c:pt idx="226">
                  <c:v>3.8686823606820822</c:v>
                </c:pt>
                <c:pt idx="227">
                  <c:v>3.3495549240963753</c:v>
                </c:pt>
                <c:pt idx="228">
                  <c:v>2.6356115884140268</c:v>
                </c:pt>
                <c:pt idx="229">
                  <c:v>2.2481348362918108</c:v>
                </c:pt>
                <c:pt idx="230">
                  <c:v>2.2357221790158635</c:v>
                </c:pt>
                <c:pt idx="231">
                  <c:v>2.869912668556315</c:v>
                </c:pt>
                <c:pt idx="232">
                  <c:v>3.095103112749753</c:v>
                </c:pt>
                <c:pt idx="233">
                  <c:v>3.2780742861261052</c:v>
                </c:pt>
                <c:pt idx="234">
                  <c:v>3.1419994483256026</c:v>
                </c:pt>
                <c:pt idx="235">
                  <c:v>3.4344350008317419</c:v>
                </c:pt>
                <c:pt idx="236">
                  <c:v>3.4504592272578036</c:v>
                </c:pt>
                <c:pt idx="237">
                  <c:v>3.5976436446707551</c:v>
                </c:pt>
                <c:pt idx="238">
                  <c:v>4.0939036293131013</c:v>
                </c:pt>
                <c:pt idx="239">
                  <c:v>5.3939048039718527</c:v>
                </c:pt>
                <c:pt idx="240">
                  <c:v>4.0955939467182727</c:v>
                </c:pt>
                <c:pt idx="241">
                  <c:v>3.5414490599562436</c:v>
                </c:pt>
                <c:pt idx="242">
                  <c:v>5.9879824527302192</c:v>
                </c:pt>
                <c:pt idx="243">
                  <c:v>4.7889784767266033</c:v>
                </c:pt>
                <c:pt idx="244">
                  <c:v>3.6479017624517955</c:v>
                </c:pt>
                <c:pt idx="245">
                  <c:v>3.3112317667099447</c:v>
                </c:pt>
                <c:pt idx="246">
                  <c:v>5.3377286287176462</c:v>
                </c:pt>
                <c:pt idx="247">
                  <c:v>5.1591723262229578</c:v>
                </c:pt>
                <c:pt idx="248">
                  <c:v>4.8601991247009115</c:v>
                </c:pt>
                <c:pt idx="249">
                  <c:v>3.46201599059148</c:v>
                </c:pt>
                <c:pt idx="250">
                  <c:v>4.2014333133750998</c:v>
                </c:pt>
                <c:pt idx="251">
                  <c:v>4.4493292919127558</c:v>
                </c:pt>
                <c:pt idx="252">
                  <c:v>3.6805241287006818</c:v>
                </c:pt>
                <c:pt idx="253">
                  <c:v>3.6423433363251925</c:v>
                </c:pt>
                <c:pt idx="254">
                  <c:v>4.3320413866165284</c:v>
                </c:pt>
                <c:pt idx="255">
                  <c:v>3.7987118579004817</c:v>
                </c:pt>
                <c:pt idx="256">
                  <c:v>4.3751316569428598</c:v>
                </c:pt>
                <c:pt idx="257">
                  <c:v>4.0817703791214486</c:v>
                </c:pt>
                <c:pt idx="258">
                  <c:v>4.3899984239396845</c:v>
                </c:pt>
                <c:pt idx="259">
                  <c:v>3.5541574110459333</c:v>
                </c:pt>
                <c:pt idx="260">
                  <c:v>3.6722110286248064</c:v>
                </c:pt>
                <c:pt idx="261">
                  <c:v>4.8929784061952928</c:v>
                </c:pt>
                <c:pt idx="262">
                  <c:v>4.4116104105787963</c:v>
                </c:pt>
                <c:pt idx="263">
                  <c:v>4.2457398241985862</c:v>
                </c:pt>
                <c:pt idx="264">
                  <c:v>3.6989383509570501</c:v>
                </c:pt>
                <c:pt idx="265">
                  <c:v>3.9446814071500418</c:v>
                </c:pt>
                <c:pt idx="266">
                  <c:v>4.0133183976868994</c:v>
                </c:pt>
                <c:pt idx="267">
                  <c:v>3.5160713691133383</c:v>
                </c:pt>
                <c:pt idx="268">
                  <c:v>4.3304221427834841</c:v>
                </c:pt>
                <c:pt idx="269">
                  <c:v>4.5678416284392114</c:v>
                </c:pt>
                <c:pt idx="270">
                  <c:v>4.000037460733525</c:v>
                </c:pt>
                <c:pt idx="271">
                  <c:v>4.4272730229264221</c:v>
                </c:pt>
                <c:pt idx="272">
                  <c:v>4.7273039600083386</c:v>
                </c:pt>
                <c:pt idx="273">
                  <c:v>4.3428205567630709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DEB-4EB2-A61E-CD8A8BAC72BE}"/>
            </c:ext>
          </c:extLst>
        </c:ser>
        <c:ser>
          <c:idx val="1"/>
          <c:order val="3"/>
          <c:tx>
            <c:v>Delta prum</c:v>
          </c:tx>
          <c:spPr>
            <a:ln w="38100">
              <a:pattFill prst="pct75">
                <a:fgClr>
                  <a:srgbClr val="FF66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val>
            <c:numRef>
              <c:f>'mes prumery'!$I$9:$I$285</c:f>
              <c:numCache>
                <c:formatCode>#,##0.00</c:formatCode>
                <c:ptCount val="277"/>
                <c:pt idx="0">
                  <c:v>3.2913129100690504</c:v>
                </c:pt>
                <c:pt idx="1">
                  <c:v>3.2913129100690504</c:v>
                </c:pt>
                <c:pt idx="2">
                  <c:v>3.2913129100690504</c:v>
                </c:pt>
                <c:pt idx="3">
                  <c:v>3.2913129100690504</c:v>
                </c:pt>
                <c:pt idx="4">
                  <c:v>3.2913129100690504</c:v>
                </c:pt>
                <c:pt idx="5">
                  <c:v>3.2913129100690504</c:v>
                </c:pt>
                <c:pt idx="6">
                  <c:v>3.2913129100690504</c:v>
                </c:pt>
                <c:pt idx="7">
                  <c:v>3.2913129100690504</c:v>
                </c:pt>
                <c:pt idx="8">
                  <c:v>3.2913129100690504</c:v>
                </c:pt>
                <c:pt idx="9">
                  <c:v>3.2913129100690504</c:v>
                </c:pt>
                <c:pt idx="10">
                  <c:v>3.2913129100690504</c:v>
                </c:pt>
                <c:pt idx="11">
                  <c:v>3.2913129100690504</c:v>
                </c:pt>
                <c:pt idx="12">
                  <c:v>3.0160583279146045</c:v>
                </c:pt>
                <c:pt idx="13">
                  <c:v>3.0160583279146045</c:v>
                </c:pt>
                <c:pt idx="14">
                  <c:v>3.0160583279146045</c:v>
                </c:pt>
                <c:pt idx="15">
                  <c:v>3.0160583279146045</c:v>
                </c:pt>
                <c:pt idx="16">
                  <c:v>3.0160583279146045</c:v>
                </c:pt>
                <c:pt idx="17">
                  <c:v>3.0160583279146045</c:v>
                </c:pt>
                <c:pt idx="18">
                  <c:v>3.0160583279146045</c:v>
                </c:pt>
                <c:pt idx="19">
                  <c:v>3.0160583279146045</c:v>
                </c:pt>
                <c:pt idx="20">
                  <c:v>3.0160583279146045</c:v>
                </c:pt>
                <c:pt idx="21">
                  <c:v>3.0160583279146045</c:v>
                </c:pt>
                <c:pt idx="22">
                  <c:v>3.0160583279146045</c:v>
                </c:pt>
                <c:pt idx="23">
                  <c:v>3.0160583279146045</c:v>
                </c:pt>
                <c:pt idx="24">
                  <c:v>2.5921554337381756</c:v>
                </c:pt>
                <c:pt idx="25">
                  <c:v>2.5921554337381756</c:v>
                </c:pt>
                <c:pt idx="26">
                  <c:v>2.5921554337381756</c:v>
                </c:pt>
                <c:pt idx="27">
                  <c:v>2.5921554337381756</c:v>
                </c:pt>
                <c:pt idx="28">
                  <c:v>2.5921554337381756</c:v>
                </c:pt>
                <c:pt idx="29">
                  <c:v>2.5921554337381756</c:v>
                </c:pt>
                <c:pt idx="30">
                  <c:v>2.5921554337381756</c:v>
                </c:pt>
                <c:pt idx="31">
                  <c:v>2.5921554337381756</c:v>
                </c:pt>
                <c:pt idx="32">
                  <c:v>2.5921554337381756</c:v>
                </c:pt>
                <c:pt idx="33">
                  <c:v>2.5921554337381756</c:v>
                </c:pt>
                <c:pt idx="34">
                  <c:v>2.5921554337381756</c:v>
                </c:pt>
                <c:pt idx="35">
                  <c:v>2.5921554337381756</c:v>
                </c:pt>
                <c:pt idx="36">
                  <c:v>2.5969230609100413</c:v>
                </c:pt>
                <c:pt idx="37">
                  <c:v>2.5969230609100413</c:v>
                </c:pt>
                <c:pt idx="38">
                  <c:v>2.5969230609100413</c:v>
                </c:pt>
                <c:pt idx="39">
                  <c:v>2.5969230609100413</c:v>
                </c:pt>
                <c:pt idx="40">
                  <c:v>2.5969230609100413</c:v>
                </c:pt>
                <c:pt idx="41">
                  <c:v>2.5969230609100413</c:v>
                </c:pt>
                <c:pt idx="42">
                  <c:v>2.5969230609100413</c:v>
                </c:pt>
                <c:pt idx="43">
                  <c:v>2.5969230609100413</c:v>
                </c:pt>
                <c:pt idx="44">
                  <c:v>2.5969230609100413</c:v>
                </c:pt>
                <c:pt idx="45">
                  <c:v>2.5969230609100413</c:v>
                </c:pt>
                <c:pt idx="46">
                  <c:v>2.5969230609100413</c:v>
                </c:pt>
                <c:pt idx="47">
                  <c:v>2.5969230609100413</c:v>
                </c:pt>
                <c:pt idx="48">
                  <c:v>1.780626643798251</c:v>
                </c:pt>
                <c:pt idx="49">
                  <c:v>1.780626643798251</c:v>
                </c:pt>
                <c:pt idx="50">
                  <c:v>1.780626643798251</c:v>
                </c:pt>
                <c:pt idx="51">
                  <c:v>1.780626643798251</c:v>
                </c:pt>
                <c:pt idx="52">
                  <c:v>1.780626643798251</c:v>
                </c:pt>
                <c:pt idx="53">
                  <c:v>1.780626643798251</c:v>
                </c:pt>
                <c:pt idx="54">
                  <c:v>1.780626643798251</c:v>
                </c:pt>
                <c:pt idx="55">
                  <c:v>1.780626643798251</c:v>
                </c:pt>
                <c:pt idx="56">
                  <c:v>1.780626643798251</c:v>
                </c:pt>
                <c:pt idx="57">
                  <c:v>1.780626643798251</c:v>
                </c:pt>
                <c:pt idx="58">
                  <c:v>1.780626643798251</c:v>
                </c:pt>
                <c:pt idx="59">
                  <c:v>1.780626643798251</c:v>
                </c:pt>
                <c:pt idx="60">
                  <c:v>2.2553307453437719</c:v>
                </c:pt>
                <c:pt idx="61">
                  <c:v>2.2553307453437719</c:v>
                </c:pt>
                <c:pt idx="62">
                  <c:v>2.2553307453437719</c:v>
                </c:pt>
                <c:pt idx="63">
                  <c:v>2.2553307453437719</c:v>
                </c:pt>
                <c:pt idx="64">
                  <c:v>2.2553307453437719</c:v>
                </c:pt>
                <c:pt idx="65">
                  <c:v>2.2553307453437719</c:v>
                </c:pt>
                <c:pt idx="66">
                  <c:v>2.2553307453437719</c:v>
                </c:pt>
                <c:pt idx="67">
                  <c:v>2.2553307453437719</c:v>
                </c:pt>
                <c:pt idx="68">
                  <c:v>2.2553307453437719</c:v>
                </c:pt>
                <c:pt idx="69">
                  <c:v>2.2553307453437719</c:v>
                </c:pt>
                <c:pt idx="70">
                  <c:v>2.2553307453437719</c:v>
                </c:pt>
                <c:pt idx="71">
                  <c:v>2.2553307453437719</c:v>
                </c:pt>
                <c:pt idx="72">
                  <c:v>2.7422818045661113</c:v>
                </c:pt>
                <c:pt idx="73">
                  <c:v>2.7422818045661113</c:v>
                </c:pt>
                <c:pt idx="74">
                  <c:v>2.7422818045661113</c:v>
                </c:pt>
                <c:pt idx="75">
                  <c:v>2.7422818045661113</c:v>
                </c:pt>
                <c:pt idx="76">
                  <c:v>2.7422818045661113</c:v>
                </c:pt>
                <c:pt idx="77">
                  <c:v>2.7422818045661113</c:v>
                </c:pt>
                <c:pt idx="78">
                  <c:v>2.7422818045661113</c:v>
                </c:pt>
                <c:pt idx="79">
                  <c:v>2.7422818045661113</c:v>
                </c:pt>
                <c:pt idx="80">
                  <c:v>2.7422818045661113</c:v>
                </c:pt>
                <c:pt idx="81">
                  <c:v>2.7422818045661113</c:v>
                </c:pt>
                <c:pt idx="82">
                  <c:v>2.7422818045661113</c:v>
                </c:pt>
                <c:pt idx="83">
                  <c:v>2.7422818045661113</c:v>
                </c:pt>
                <c:pt idx="84">
                  <c:v>2.7627956628043449</c:v>
                </c:pt>
                <c:pt idx="85">
                  <c:v>2.7627956628043449</c:v>
                </c:pt>
                <c:pt idx="86">
                  <c:v>2.7627956628043449</c:v>
                </c:pt>
                <c:pt idx="87">
                  <c:v>2.7627956628043449</c:v>
                </c:pt>
                <c:pt idx="88">
                  <c:v>2.7627956628043449</c:v>
                </c:pt>
                <c:pt idx="89">
                  <c:v>2.7627956628043449</c:v>
                </c:pt>
                <c:pt idx="90">
                  <c:v>2.7627956628043449</c:v>
                </c:pt>
                <c:pt idx="91">
                  <c:v>2.7627956628043449</c:v>
                </c:pt>
                <c:pt idx="92">
                  <c:v>2.7627956628043449</c:v>
                </c:pt>
                <c:pt idx="93">
                  <c:v>2.7627956628043449</c:v>
                </c:pt>
                <c:pt idx="94">
                  <c:v>2.7627956628043449</c:v>
                </c:pt>
                <c:pt idx="95">
                  <c:v>2.7627956628043449</c:v>
                </c:pt>
                <c:pt idx="96">
                  <c:v>2.8976229805905449</c:v>
                </c:pt>
                <c:pt idx="97">
                  <c:v>2.8976229805905449</c:v>
                </c:pt>
                <c:pt idx="98">
                  <c:v>2.8976229805905449</c:v>
                </c:pt>
                <c:pt idx="99">
                  <c:v>2.8976229805905449</c:v>
                </c:pt>
                <c:pt idx="100">
                  <c:v>2.8976229805905449</c:v>
                </c:pt>
                <c:pt idx="101">
                  <c:v>2.8976229805905449</c:v>
                </c:pt>
                <c:pt idx="102">
                  <c:v>2.8976229805905449</c:v>
                </c:pt>
                <c:pt idx="103">
                  <c:v>2.8976229805905449</c:v>
                </c:pt>
                <c:pt idx="104">
                  <c:v>2.8976229805905449</c:v>
                </c:pt>
                <c:pt idx="105">
                  <c:v>2.8976229805905449</c:v>
                </c:pt>
                <c:pt idx="106">
                  <c:v>2.8976229805905449</c:v>
                </c:pt>
                <c:pt idx="107">
                  <c:v>2.8976229805905449</c:v>
                </c:pt>
                <c:pt idx="108">
                  <c:v>2.7906974968439511</c:v>
                </c:pt>
                <c:pt idx="109">
                  <c:v>2.7906974968439511</c:v>
                </c:pt>
                <c:pt idx="110">
                  <c:v>2.7906974968439511</c:v>
                </c:pt>
                <c:pt idx="111">
                  <c:v>2.7906974968439511</c:v>
                </c:pt>
                <c:pt idx="112">
                  <c:v>2.7906974968439511</c:v>
                </c:pt>
                <c:pt idx="113">
                  <c:v>2.7906974968439511</c:v>
                </c:pt>
                <c:pt idx="114">
                  <c:v>2.7906974968439511</c:v>
                </c:pt>
                <c:pt idx="115">
                  <c:v>2.7906974968439511</c:v>
                </c:pt>
                <c:pt idx="116">
                  <c:v>2.7906974968439511</c:v>
                </c:pt>
                <c:pt idx="117">
                  <c:v>2.7906974968439511</c:v>
                </c:pt>
                <c:pt idx="118">
                  <c:v>2.7906974968439511</c:v>
                </c:pt>
                <c:pt idx="119">
                  <c:v>2.7906974968439511</c:v>
                </c:pt>
                <c:pt idx="120">
                  <c:v>2.4493813082042921</c:v>
                </c:pt>
                <c:pt idx="121">
                  <c:v>2.4493813082042921</c:v>
                </c:pt>
                <c:pt idx="122">
                  <c:v>2.4493813082042921</c:v>
                </c:pt>
                <c:pt idx="123">
                  <c:v>2.4493813082042921</c:v>
                </c:pt>
                <c:pt idx="124">
                  <c:v>2.4493813082042921</c:v>
                </c:pt>
                <c:pt idx="125">
                  <c:v>2.4493813082042921</c:v>
                </c:pt>
                <c:pt idx="126">
                  <c:v>2.4493813082042921</c:v>
                </c:pt>
                <c:pt idx="127">
                  <c:v>2.4493813082042921</c:v>
                </c:pt>
                <c:pt idx="128">
                  <c:v>2.4493813082042921</c:v>
                </c:pt>
                <c:pt idx="129">
                  <c:v>2.4493813082042921</c:v>
                </c:pt>
                <c:pt idx="130">
                  <c:v>2.4493813082042921</c:v>
                </c:pt>
                <c:pt idx="131">
                  <c:v>2.4493813082042921</c:v>
                </c:pt>
                <c:pt idx="132">
                  <c:v>2.4681593683225906</c:v>
                </c:pt>
                <c:pt idx="133">
                  <c:v>2.4681593683225906</c:v>
                </c:pt>
                <c:pt idx="134">
                  <c:v>2.4681593683225906</c:v>
                </c:pt>
                <c:pt idx="135">
                  <c:v>2.4681593683225906</c:v>
                </c:pt>
                <c:pt idx="136">
                  <c:v>2.4681593683225906</c:v>
                </c:pt>
                <c:pt idx="137">
                  <c:v>2.4681593683225906</c:v>
                </c:pt>
                <c:pt idx="138">
                  <c:v>2.4681593683225906</c:v>
                </c:pt>
                <c:pt idx="139">
                  <c:v>2.4681593683225906</c:v>
                </c:pt>
                <c:pt idx="140">
                  <c:v>2.4681593683225906</c:v>
                </c:pt>
                <c:pt idx="141">
                  <c:v>2.4681593683225906</c:v>
                </c:pt>
                <c:pt idx="142">
                  <c:v>2.4681593683225906</c:v>
                </c:pt>
                <c:pt idx="143">
                  <c:v>2.4681593683225906</c:v>
                </c:pt>
                <c:pt idx="144">
                  <c:v>2.700511069431438</c:v>
                </c:pt>
                <c:pt idx="145">
                  <c:v>2.700511069431438</c:v>
                </c:pt>
                <c:pt idx="146">
                  <c:v>2.700511069431438</c:v>
                </c:pt>
                <c:pt idx="147">
                  <c:v>2.700511069431438</c:v>
                </c:pt>
                <c:pt idx="148">
                  <c:v>2.700511069431438</c:v>
                </c:pt>
                <c:pt idx="149">
                  <c:v>2.700511069431438</c:v>
                </c:pt>
                <c:pt idx="150">
                  <c:v>2.700511069431438</c:v>
                </c:pt>
                <c:pt idx="151">
                  <c:v>2.700511069431438</c:v>
                </c:pt>
                <c:pt idx="152">
                  <c:v>2.700511069431438</c:v>
                </c:pt>
                <c:pt idx="153">
                  <c:v>2.700511069431438</c:v>
                </c:pt>
                <c:pt idx="154">
                  <c:v>2.700511069431438</c:v>
                </c:pt>
                <c:pt idx="155">
                  <c:v>2.700511069431438</c:v>
                </c:pt>
                <c:pt idx="156">
                  <c:v>2.5465727646454894</c:v>
                </c:pt>
                <c:pt idx="157">
                  <c:v>2.5465727646454894</c:v>
                </c:pt>
                <c:pt idx="158">
                  <c:v>2.5465727646454894</c:v>
                </c:pt>
                <c:pt idx="159">
                  <c:v>2.5465727646454894</c:v>
                </c:pt>
                <c:pt idx="160">
                  <c:v>2.5465727646454894</c:v>
                </c:pt>
                <c:pt idx="161">
                  <c:v>2.5465727646454894</c:v>
                </c:pt>
                <c:pt idx="162">
                  <c:v>2.5465727646454894</c:v>
                </c:pt>
                <c:pt idx="163">
                  <c:v>2.5465727646454894</c:v>
                </c:pt>
                <c:pt idx="164">
                  <c:v>2.5465727646454894</c:v>
                </c:pt>
                <c:pt idx="165">
                  <c:v>2.5465727646454894</c:v>
                </c:pt>
                <c:pt idx="166">
                  <c:v>2.5465727646454894</c:v>
                </c:pt>
                <c:pt idx="167">
                  <c:v>2.5465727646454894</c:v>
                </c:pt>
                <c:pt idx="168">
                  <c:v>2.3881018186082561</c:v>
                </c:pt>
                <c:pt idx="169">
                  <c:v>2.3881018186082561</c:v>
                </c:pt>
                <c:pt idx="170">
                  <c:v>2.3881018186082561</c:v>
                </c:pt>
                <c:pt idx="171">
                  <c:v>2.3881018186082561</c:v>
                </c:pt>
                <c:pt idx="172">
                  <c:v>2.3881018186082561</c:v>
                </c:pt>
                <c:pt idx="173">
                  <c:v>2.3881018186082561</c:v>
                </c:pt>
                <c:pt idx="174">
                  <c:v>2.3881018186082561</c:v>
                </c:pt>
                <c:pt idx="175">
                  <c:v>2.3881018186082561</c:v>
                </c:pt>
                <c:pt idx="176">
                  <c:v>2.3881018186082561</c:v>
                </c:pt>
                <c:pt idx="177">
                  <c:v>2.3881018186082561</c:v>
                </c:pt>
                <c:pt idx="178">
                  <c:v>2.3881018186082561</c:v>
                </c:pt>
                <c:pt idx="179">
                  <c:v>2.3881018186082561</c:v>
                </c:pt>
                <c:pt idx="180">
                  <c:v>2.5481146386487032</c:v>
                </c:pt>
                <c:pt idx="181">
                  <c:v>2.5481146386487032</c:v>
                </c:pt>
                <c:pt idx="182">
                  <c:v>2.5481146386487032</c:v>
                </c:pt>
                <c:pt idx="183">
                  <c:v>2.5481146386487032</c:v>
                </c:pt>
                <c:pt idx="184">
                  <c:v>2.5481146386487032</c:v>
                </c:pt>
                <c:pt idx="185">
                  <c:v>2.5481146386487032</c:v>
                </c:pt>
                <c:pt idx="186">
                  <c:v>2.5481146386487032</c:v>
                </c:pt>
                <c:pt idx="187">
                  <c:v>2.5481146386487032</c:v>
                </c:pt>
                <c:pt idx="188">
                  <c:v>2.5481146386487032</c:v>
                </c:pt>
                <c:pt idx="189">
                  <c:v>2.5481146386487032</c:v>
                </c:pt>
                <c:pt idx="190">
                  <c:v>2.5481146386487032</c:v>
                </c:pt>
                <c:pt idx="191">
                  <c:v>2.5481146386487032</c:v>
                </c:pt>
                <c:pt idx="192">
                  <c:v>2.8465325026009669</c:v>
                </c:pt>
                <c:pt idx="193">
                  <c:v>2.8465325026009669</c:v>
                </c:pt>
                <c:pt idx="194">
                  <c:v>2.8465325026009669</c:v>
                </c:pt>
                <c:pt idx="195">
                  <c:v>2.8465325026009669</c:v>
                </c:pt>
                <c:pt idx="196">
                  <c:v>2.8465325026009669</c:v>
                </c:pt>
                <c:pt idx="197">
                  <c:v>2.8465325026009669</c:v>
                </c:pt>
                <c:pt idx="198">
                  <c:v>2.8465325026009669</c:v>
                </c:pt>
                <c:pt idx="199">
                  <c:v>2.8465325026009669</c:v>
                </c:pt>
                <c:pt idx="200">
                  <c:v>2.8465325026009669</c:v>
                </c:pt>
                <c:pt idx="201">
                  <c:v>2.8465325026009669</c:v>
                </c:pt>
                <c:pt idx="202">
                  <c:v>2.8465325026009669</c:v>
                </c:pt>
                <c:pt idx="203">
                  <c:v>2.8465325026009669</c:v>
                </c:pt>
                <c:pt idx="204">
                  <c:v>3.1858641746365768</c:v>
                </c:pt>
                <c:pt idx="205">
                  <c:v>3.1858641746365768</c:v>
                </c:pt>
                <c:pt idx="206">
                  <c:v>3.1858641746365768</c:v>
                </c:pt>
                <c:pt idx="207">
                  <c:v>3.1858641746365768</c:v>
                </c:pt>
                <c:pt idx="208">
                  <c:v>3.1858641746365768</c:v>
                </c:pt>
                <c:pt idx="209">
                  <c:v>3.1858641746365768</c:v>
                </c:pt>
                <c:pt idx="210">
                  <c:v>3.1858641746365768</c:v>
                </c:pt>
                <c:pt idx="211">
                  <c:v>3.1858641746365768</c:v>
                </c:pt>
                <c:pt idx="212">
                  <c:v>3.1858641746365768</c:v>
                </c:pt>
                <c:pt idx="213">
                  <c:v>3.1858641746365768</c:v>
                </c:pt>
                <c:pt idx="214">
                  <c:v>3.1858641746365768</c:v>
                </c:pt>
                <c:pt idx="215">
                  <c:v>3.1858641746365768</c:v>
                </c:pt>
                <c:pt idx="216">
                  <c:v>3.9137902951800032</c:v>
                </c:pt>
                <c:pt idx="217">
                  <c:v>3.9137902951800032</c:v>
                </c:pt>
                <c:pt idx="218">
                  <c:v>3.9137902951800032</c:v>
                </c:pt>
                <c:pt idx="219">
                  <c:v>3.9137902951800032</c:v>
                </c:pt>
                <c:pt idx="220">
                  <c:v>3.9137902951800032</c:v>
                </c:pt>
                <c:pt idx="221">
                  <c:v>3.9137902951800032</c:v>
                </c:pt>
                <c:pt idx="222">
                  <c:v>3.9137902951800032</c:v>
                </c:pt>
                <c:pt idx="223">
                  <c:v>3.9137902951800032</c:v>
                </c:pt>
                <c:pt idx="224">
                  <c:v>3.9137902951800032</c:v>
                </c:pt>
                <c:pt idx="225">
                  <c:v>3.9137902951800032</c:v>
                </c:pt>
                <c:pt idx="226">
                  <c:v>3.9137902951800032</c:v>
                </c:pt>
                <c:pt idx="227">
                  <c:v>3.9137902951800032</c:v>
                </c:pt>
                <c:pt idx="228">
                  <c:v>3.2966720078661313</c:v>
                </c:pt>
                <c:pt idx="229">
                  <c:v>3.2966720078661313</c:v>
                </c:pt>
                <c:pt idx="230">
                  <c:v>3.2966720078661313</c:v>
                </c:pt>
                <c:pt idx="231">
                  <c:v>3.2966720078661313</c:v>
                </c:pt>
                <c:pt idx="232">
                  <c:v>3.2966720078661313</c:v>
                </c:pt>
                <c:pt idx="233">
                  <c:v>3.2966720078661313</c:v>
                </c:pt>
                <c:pt idx="234">
                  <c:v>3.2966720078661313</c:v>
                </c:pt>
                <c:pt idx="235">
                  <c:v>3.2966720078661313</c:v>
                </c:pt>
                <c:pt idx="236">
                  <c:v>3.2966720078661313</c:v>
                </c:pt>
                <c:pt idx="237">
                  <c:v>3.2966720078661313</c:v>
                </c:pt>
                <c:pt idx="238">
                  <c:v>3.2966720078661313</c:v>
                </c:pt>
                <c:pt idx="239">
                  <c:v>3.2966720078661313</c:v>
                </c:pt>
                <c:pt idx="240">
                  <c:v>4.381466726635848</c:v>
                </c:pt>
                <c:pt idx="241">
                  <c:v>4.381466726635848</c:v>
                </c:pt>
                <c:pt idx="242">
                  <c:v>4.381466726635848</c:v>
                </c:pt>
                <c:pt idx="243">
                  <c:v>4.381466726635848</c:v>
                </c:pt>
                <c:pt idx="244">
                  <c:v>4.381466726635848</c:v>
                </c:pt>
                <c:pt idx="245">
                  <c:v>4.381466726635848</c:v>
                </c:pt>
                <c:pt idx="246">
                  <c:v>4.381466726635848</c:v>
                </c:pt>
                <c:pt idx="247">
                  <c:v>4.381466726635848</c:v>
                </c:pt>
                <c:pt idx="248">
                  <c:v>4.381466726635848</c:v>
                </c:pt>
                <c:pt idx="249">
                  <c:v>4.381466726635848</c:v>
                </c:pt>
                <c:pt idx="250">
                  <c:v>4.381466726635848</c:v>
                </c:pt>
                <c:pt idx="251">
                  <c:v>4.381466726635848</c:v>
                </c:pt>
                <c:pt idx="252">
                  <c:v>4.0945272111525988</c:v>
                </c:pt>
                <c:pt idx="253">
                  <c:v>4.0945272111525988</c:v>
                </c:pt>
                <c:pt idx="254">
                  <c:v>4.0945272111525988</c:v>
                </c:pt>
                <c:pt idx="255">
                  <c:v>4.0945272111525988</c:v>
                </c:pt>
                <c:pt idx="256">
                  <c:v>4.0945272111525988</c:v>
                </c:pt>
                <c:pt idx="257">
                  <c:v>4.0945272111525988</c:v>
                </c:pt>
                <c:pt idx="258">
                  <c:v>4.0945272111525988</c:v>
                </c:pt>
                <c:pt idx="259">
                  <c:v>4.0945272111525988</c:v>
                </c:pt>
                <c:pt idx="260">
                  <c:v>4.0945272111525988</c:v>
                </c:pt>
                <c:pt idx="261">
                  <c:v>4.0945272111525988</c:v>
                </c:pt>
                <c:pt idx="262">
                  <c:v>4.0945272111525988</c:v>
                </c:pt>
                <c:pt idx="263">
                  <c:v>4.0945272111525988</c:v>
                </c:pt>
                <c:pt idx="264">
                  <c:v>4.1420017894184067</c:v>
                </c:pt>
                <c:pt idx="265">
                  <c:v>4.1420017894184067</c:v>
                </c:pt>
                <c:pt idx="266">
                  <c:v>4.1420017894184067</c:v>
                </c:pt>
                <c:pt idx="267">
                  <c:v>4.1420017894184067</c:v>
                </c:pt>
                <c:pt idx="268">
                  <c:v>4.1420017894184067</c:v>
                </c:pt>
                <c:pt idx="269">
                  <c:v>4.1420017894184067</c:v>
                </c:pt>
                <c:pt idx="270">
                  <c:v>4.1420017894184067</c:v>
                </c:pt>
                <c:pt idx="271">
                  <c:v>4.1420017894184067</c:v>
                </c:pt>
                <c:pt idx="272">
                  <c:v>4.1420017894184067</c:v>
                </c:pt>
                <c:pt idx="273">
                  <c:v>4.1420017894184067</c:v>
                </c:pt>
                <c:pt idx="274">
                  <c:v>4.1420017894184067</c:v>
                </c:pt>
                <c:pt idx="275">
                  <c:v>4.1420017894184067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EB-4EB2-A61E-CD8A8BAC7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611520"/>
        <c:axId val="285613056"/>
      </c:lineChart>
      <c:dateAx>
        <c:axId val="285276416"/>
        <c:scaling>
          <c:orientation val="minMax"/>
          <c:max val="45292"/>
          <c:min val="37257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285609984"/>
        <c:crosses val="autoZero"/>
        <c:auto val="1"/>
        <c:lblOffset val="100"/>
        <c:baseTimeUnit val="months"/>
        <c:majorUnit val="1"/>
        <c:majorTimeUnit val="years"/>
        <c:minorUnit val="1"/>
        <c:minorTimeUnit val="months"/>
      </c:dateAx>
      <c:valAx>
        <c:axId val="285609984"/>
        <c:scaling>
          <c:orientation val="minMax"/>
          <c:max val="50"/>
          <c:min val="1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285276416"/>
        <c:crosses val="autoZero"/>
        <c:crossBetween val="between"/>
      </c:valAx>
      <c:catAx>
        <c:axId val="285611520"/>
        <c:scaling>
          <c:orientation val="minMax"/>
        </c:scaling>
        <c:delete val="1"/>
        <c:axPos val="b"/>
        <c:majorTickMark val="out"/>
        <c:minorTickMark val="none"/>
        <c:tickLblPos val="nextTo"/>
        <c:crossAx val="285613056"/>
        <c:crosses val="autoZero"/>
        <c:auto val="1"/>
        <c:lblAlgn val="ctr"/>
        <c:lblOffset val="100"/>
        <c:noMultiLvlLbl val="0"/>
      </c:catAx>
      <c:valAx>
        <c:axId val="285613056"/>
        <c:scaling>
          <c:orientation val="minMax"/>
          <c:max val="8"/>
          <c:min val="0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ln w="3175">
            <a:solidFill>
              <a:srgbClr val="FF66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285611520"/>
        <c:crosses val="max"/>
        <c:crossBetween val="midCat"/>
      </c:valAx>
      <c:spPr>
        <a:solidFill>
          <a:sysClr val="window" lastClr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1119869009179608E-2"/>
          <c:y val="0.10253954742143717"/>
          <c:w val="0.22201052031562649"/>
          <c:h val="0.18831429855051901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000" baseline="0"/>
          </a:pPr>
          <a:endParaRPr lang="cs-CZ"/>
        </a:p>
      </c:txPr>
    </c:legend>
    <c:plotVisOnly val="0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Přírůstek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'OE BEV'!$B$6:$B$16</c:f>
              <c:numCache>
                <c:formatCode>0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'OE BEV'!$G$6:$G$16</c:f>
              <c:numCache>
                <c:formatCode>0%</c:formatCode>
                <c:ptCount val="11"/>
                <c:pt idx="0">
                  <c:v>2.5973378178086877E-2</c:v>
                </c:pt>
                <c:pt idx="1">
                  <c:v>1.7065745385939444E-2</c:v>
                </c:pt>
                <c:pt idx="2">
                  <c:v>3.4590149064191333E-2</c:v>
                </c:pt>
                <c:pt idx="3">
                  <c:v>4.9854716072868156E-2</c:v>
                </c:pt>
                <c:pt idx="4">
                  <c:v>8.8235294117647065E-2</c:v>
                </c:pt>
                <c:pt idx="5">
                  <c:v>0.10595412013906907</c:v>
                </c:pt>
                <c:pt idx="6">
                  <c:v>0.11694037056712794</c:v>
                </c:pt>
                <c:pt idx="7">
                  <c:v>0.12906577158517429</c:v>
                </c:pt>
                <c:pt idx="8">
                  <c:v>0.14244844029559589</c:v>
                </c:pt>
                <c:pt idx="9">
                  <c:v>0.15721874121565182</c:v>
                </c:pt>
                <c:pt idx="10">
                  <c:v>0.17352055619662901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05-4843-8031-DA9FDC8186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5978447"/>
        <c:axId val="1685977487"/>
      </c:lineChart>
      <c:catAx>
        <c:axId val="1685978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5977487"/>
        <c:crosses val="autoZero"/>
        <c:auto val="1"/>
        <c:lblAlgn val="ctr"/>
        <c:lblOffset val="100"/>
        <c:noMultiLvlLbl val="0"/>
      </c:catAx>
      <c:valAx>
        <c:axId val="168597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597844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A1E3-FF41-40D0-BFF2-67E2C24F777D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0C34-4C94-42D3-8797-6628D7E25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64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2D51-F6BB-42C1-921C-F81BE65F1213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0C49-7EEF-43F8-B4AB-432EE56C6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52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39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vodík Ostrava – na</a:t>
            </a:r>
            <a:r>
              <a:rPr lang="cs-CZ" baseline="0" dirty="0"/>
              <a:t> tlak 350 bar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83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8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01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směrnice daně, UER, malá citlivost na auta, na 250 tis. BEV by jejich prodeje v roce 2030 musely být</a:t>
            </a:r>
            <a:r>
              <a:rPr lang="cs-CZ" baseline="0" dirty="0"/>
              <a:t> 31 %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D29F12F-E15C-6158-0EFC-200261933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4FE9F1A-43A2-B90D-C8E3-8B56C55C5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99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2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9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85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7F11-D530-4B82-9AF4-73001631DEC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8487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8294-43C3-4029-9560-5699874FAEB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348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198C-89B8-47B2-B75B-7EF41C83C0F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3354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F96B-A276-4EF0-A380-79AAC9F58B8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8519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55E3-C2E3-4AB6-9778-1750A5CD925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862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74959-96BD-44F3-97AE-6FE107306BC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4443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78C2-E325-4AF9-B848-95E84AAB866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621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750C1-0C95-46B2-9745-0DC882C1064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8909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00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1CD9E-8F0C-49F7-A4EE-7C63587738F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234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5B97-3C42-4229-86BF-5D2A125B9EC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5764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66C7-9425-4FA0-9977-63922FA533C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77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65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0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54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1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5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4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3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A022-8C90-4133-B63A-AAF87241A1DF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2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9113" y="274638"/>
            <a:ext cx="5627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851E48-F625-4246-81FE-46284522EEA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55303" name="Group 7"/>
          <p:cNvGrpSpPr>
            <a:grpSpLocks/>
          </p:cNvGrpSpPr>
          <p:nvPr userDrawn="1"/>
        </p:nvGrpSpPr>
        <p:grpSpPr bwMode="auto">
          <a:xfrm>
            <a:off x="0" y="0"/>
            <a:ext cx="222250" cy="6858000"/>
            <a:chOff x="0" y="0"/>
            <a:chExt cx="140" cy="4320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0" y="881"/>
              <a:ext cx="140" cy="3439"/>
            </a:xfrm>
            <a:prstGeom prst="rect">
              <a:avLst/>
            </a:prstGeom>
            <a:solidFill>
              <a:srgbClr val="00775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4200">
                <a:solidFill>
                  <a:srgbClr val="000000"/>
                </a:solidFill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0" cy="881"/>
            </a:xfrm>
            <a:prstGeom prst="rect">
              <a:avLst/>
            </a:prstGeom>
            <a:solidFill>
              <a:srgbClr val="FFE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4200">
                <a:solidFill>
                  <a:srgbClr val="000000"/>
                </a:solidFill>
              </a:endParaRPr>
            </a:p>
          </p:txBody>
        </p:sp>
      </p:grpSp>
      <p:pic>
        <p:nvPicPr>
          <p:cNvPr id="55307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20713"/>
            <a:ext cx="2592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019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96944" cy="3456384"/>
          </a:xfrm>
        </p:spPr>
        <p:txBody>
          <a:bodyPr>
            <a:noAutofit/>
          </a:bodyPr>
          <a:lstStyle/>
          <a:p>
            <a:pPr algn="l"/>
            <a:r>
              <a:rPr lang="pl-PL" sz="3800" b="1" dirty="0"/>
              <a:t>Vývoj trhu s pohonnými hmotami</a:t>
            </a:r>
            <a:br>
              <a:rPr lang="pl-PL" sz="3800" b="1" dirty="0"/>
            </a:br>
            <a:br>
              <a:rPr lang="pl-PL" b="1" dirty="0"/>
            </a:br>
            <a:br>
              <a:rPr lang="pl-PL" b="1" dirty="0"/>
            </a:br>
            <a:r>
              <a:rPr lang="cs-CZ" altLang="cs-CZ" sz="2400" b="1" dirty="0">
                <a:solidFill>
                  <a:schemeClr val="tx1"/>
                </a:solidFill>
              </a:rPr>
              <a:t>Jan Mikulec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výkonný ředitel ČAPPO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endParaRPr lang="cs-CZ" sz="2400" b="1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771800" y="620688"/>
            <a:ext cx="541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Petrol Summit 2024</a:t>
            </a:r>
          </a:p>
        </p:txBody>
      </p:sp>
    </p:spTree>
    <p:extLst>
      <p:ext uri="{BB962C8B-B14F-4D97-AF65-F5344CB8AC3E}">
        <p14:creationId xmlns:p14="http://schemas.microsoft.com/office/powerpoint/2010/main" val="390514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DD5AE-2A63-AAFD-0B6F-9E542483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NAP čistá mobilita 2024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68496BB-3A28-D6D2-8CCA-6C2BB0B60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52367"/>
              </p:ext>
            </p:extLst>
          </p:nvPr>
        </p:nvGraphicFramePr>
        <p:xfrm>
          <a:off x="457200" y="1399410"/>
          <a:ext cx="8229601" cy="4333846"/>
        </p:xfrm>
        <a:graphic>
          <a:graphicData uri="http://schemas.openxmlformats.org/drawingml/2006/table">
            <a:tbl>
              <a:tblPr/>
              <a:tblGrid>
                <a:gridCol w="2440043">
                  <a:extLst>
                    <a:ext uri="{9D8B030D-6E8A-4147-A177-3AD203B41FA5}">
                      <a16:colId xmlns:a16="http://schemas.microsoft.com/office/drawing/2014/main" val="1642680410"/>
                    </a:ext>
                  </a:extLst>
                </a:gridCol>
                <a:gridCol w="823515">
                  <a:extLst>
                    <a:ext uri="{9D8B030D-6E8A-4147-A177-3AD203B41FA5}">
                      <a16:colId xmlns:a16="http://schemas.microsoft.com/office/drawing/2014/main" val="3626409665"/>
                    </a:ext>
                  </a:extLst>
                </a:gridCol>
                <a:gridCol w="823515">
                  <a:extLst>
                    <a:ext uri="{9D8B030D-6E8A-4147-A177-3AD203B41FA5}">
                      <a16:colId xmlns:a16="http://schemas.microsoft.com/office/drawing/2014/main" val="1925368094"/>
                    </a:ext>
                  </a:extLst>
                </a:gridCol>
                <a:gridCol w="91502">
                  <a:extLst>
                    <a:ext uri="{9D8B030D-6E8A-4147-A177-3AD203B41FA5}">
                      <a16:colId xmlns:a16="http://schemas.microsoft.com/office/drawing/2014/main" val="1101064529"/>
                    </a:ext>
                  </a:extLst>
                </a:gridCol>
                <a:gridCol w="840151">
                  <a:extLst>
                    <a:ext uri="{9D8B030D-6E8A-4147-A177-3AD203B41FA5}">
                      <a16:colId xmlns:a16="http://schemas.microsoft.com/office/drawing/2014/main" val="2766130996"/>
                    </a:ext>
                  </a:extLst>
                </a:gridCol>
                <a:gridCol w="840151">
                  <a:extLst>
                    <a:ext uri="{9D8B030D-6E8A-4147-A177-3AD203B41FA5}">
                      <a16:colId xmlns:a16="http://schemas.microsoft.com/office/drawing/2014/main" val="2282318064"/>
                    </a:ext>
                  </a:extLst>
                </a:gridCol>
                <a:gridCol w="840151">
                  <a:extLst>
                    <a:ext uri="{9D8B030D-6E8A-4147-A177-3AD203B41FA5}">
                      <a16:colId xmlns:a16="http://schemas.microsoft.com/office/drawing/2014/main" val="3877542648"/>
                    </a:ext>
                  </a:extLst>
                </a:gridCol>
                <a:gridCol w="199640">
                  <a:extLst>
                    <a:ext uri="{9D8B030D-6E8A-4147-A177-3AD203B41FA5}">
                      <a16:colId xmlns:a16="http://schemas.microsoft.com/office/drawing/2014/main" val="10256479"/>
                    </a:ext>
                  </a:extLst>
                </a:gridCol>
                <a:gridCol w="1330933">
                  <a:extLst>
                    <a:ext uri="{9D8B030D-6E8A-4147-A177-3AD203B41FA5}">
                      <a16:colId xmlns:a16="http://schemas.microsoft.com/office/drawing/2014/main" val="3448937695"/>
                    </a:ext>
                  </a:extLst>
                </a:gridCol>
              </a:tblGrid>
              <a:tr h="199640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1-3q. 2024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 (2019)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508771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 2023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2035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810808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Osobní automobily celkem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6 699 749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101 911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01613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pouze na elektřinu (BEV)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31 713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9 809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220 000 / 500 000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95369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CNG/bioCNG 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23 003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22 900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21 400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658663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vodík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40 000 / 50 000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857401"/>
                  </a:ext>
                </a:extLst>
              </a:tr>
              <a:tr h="19964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308307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Lehká užitková vozidla 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642 628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7 621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87750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pouze na elektřinu (BEV)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1 798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021224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CNG/bioCNG 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4 860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327260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vodík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101600"/>
                  </a:ext>
                </a:extLst>
              </a:tr>
              <a:tr h="19964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287565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Autobusy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22 021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02311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pouze na elektřinu (BEV)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 / 1 200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27751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CNG/bioCNG 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1 916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094438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vodík (FCEV)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07885"/>
                  </a:ext>
                </a:extLst>
              </a:tr>
              <a:tr h="19964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67412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Nákladní automobily a tahače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191 036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2 666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00684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pouze na elektřinu (BEV)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83240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LNG/bioLNG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3 500 / 6 900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790073"/>
                  </a:ext>
                </a:extLst>
              </a:tr>
              <a:tr h="207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vodík (FCEV)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18" marR="8318" marT="8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92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02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5D1DB-04E5-4A25-C2EC-5A4D9653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Podíl BEV na přírůstku OA </a:t>
            </a:r>
            <a:r>
              <a:rPr lang="cs-CZ" sz="3200" dirty="0"/>
              <a:t>(početní cvičení)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02DEB3B-1CF3-5581-DCAE-E7FCDE6A0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670229"/>
              </p:ext>
            </p:extLst>
          </p:nvPr>
        </p:nvGraphicFramePr>
        <p:xfrm>
          <a:off x="683568" y="908720"/>
          <a:ext cx="684076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F244332-D2D0-F191-F393-40F9EF9099AF}"/>
              </a:ext>
            </a:extLst>
          </p:cNvPr>
          <p:cNvSpPr txBox="1"/>
          <p:nvPr/>
        </p:nvSpPr>
        <p:spPr>
          <a:xfrm>
            <a:off x="1043608" y="57332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Pozn. v letech 2025 – 2030 použit přírůstek počtu OA na 125 tis/rok</a:t>
            </a:r>
          </a:p>
        </p:txBody>
      </p:sp>
    </p:spTree>
    <p:extLst>
      <p:ext uri="{BB962C8B-B14F-4D97-AF65-F5344CB8AC3E}">
        <p14:creationId xmlns:p14="http://schemas.microsoft.com/office/powerpoint/2010/main" val="343528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Úspora emisí od roku 2020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" y="6300028"/>
            <a:ext cx="60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Data: Ministerstvo životního prostředí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42F8521-5D5E-CEFA-0FB6-04DD80CE0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65459"/>
              </p:ext>
            </p:extLst>
          </p:nvPr>
        </p:nvGraphicFramePr>
        <p:xfrm>
          <a:off x="611560" y="980728"/>
          <a:ext cx="5976665" cy="2346960"/>
        </p:xfrm>
        <a:graphic>
          <a:graphicData uri="http://schemas.openxmlformats.org/drawingml/2006/table">
            <a:tbl>
              <a:tblPr/>
              <a:tblGrid>
                <a:gridCol w="1536601">
                  <a:extLst>
                    <a:ext uri="{9D8B030D-6E8A-4147-A177-3AD203B41FA5}">
                      <a16:colId xmlns:a16="http://schemas.microsoft.com/office/drawing/2014/main" val="399899090"/>
                    </a:ext>
                  </a:extLst>
                </a:gridCol>
                <a:gridCol w="951442">
                  <a:extLst>
                    <a:ext uri="{9D8B030D-6E8A-4147-A177-3AD203B41FA5}">
                      <a16:colId xmlns:a16="http://schemas.microsoft.com/office/drawing/2014/main" val="3949869123"/>
                    </a:ext>
                  </a:extLst>
                </a:gridCol>
                <a:gridCol w="929108">
                  <a:extLst>
                    <a:ext uri="{9D8B030D-6E8A-4147-A177-3AD203B41FA5}">
                      <a16:colId xmlns:a16="http://schemas.microsoft.com/office/drawing/2014/main" val="3643257220"/>
                    </a:ext>
                  </a:extLst>
                </a:gridCol>
                <a:gridCol w="839771">
                  <a:extLst>
                    <a:ext uri="{9D8B030D-6E8A-4147-A177-3AD203B41FA5}">
                      <a16:colId xmlns:a16="http://schemas.microsoft.com/office/drawing/2014/main" val="409080536"/>
                    </a:ext>
                  </a:extLst>
                </a:gridCol>
                <a:gridCol w="951442">
                  <a:extLst>
                    <a:ext uri="{9D8B030D-6E8A-4147-A177-3AD203B41FA5}">
                      <a16:colId xmlns:a16="http://schemas.microsoft.com/office/drawing/2014/main" val="471461765"/>
                    </a:ext>
                  </a:extLst>
                </a:gridCol>
                <a:gridCol w="768301">
                  <a:extLst>
                    <a:ext uri="{9D8B030D-6E8A-4147-A177-3AD203B41FA5}">
                      <a16:colId xmlns:a16="http://schemas.microsoft.com/office/drawing/2014/main" val="3356346270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2023 dle RED 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15842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energie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úspora emisí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úspora emisí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612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kt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62862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039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5215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5093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CNG+LNG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1954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Elektřina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0568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2975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energie (PJ)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326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emise (kt)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86119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804608A-FFE6-7B04-3ED6-61D4BF263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45207"/>
              </p:ext>
            </p:extLst>
          </p:nvPr>
        </p:nvGraphicFramePr>
        <p:xfrm>
          <a:off x="539552" y="3573016"/>
          <a:ext cx="6629401" cy="2301875"/>
        </p:xfrm>
        <a:graphic>
          <a:graphicData uri="http://schemas.openxmlformats.org/drawingml/2006/table">
            <a:tbl>
              <a:tblPr/>
              <a:tblGrid>
                <a:gridCol w="1090633">
                  <a:extLst>
                    <a:ext uri="{9D8B030D-6E8A-4147-A177-3AD203B41FA5}">
                      <a16:colId xmlns:a16="http://schemas.microsoft.com/office/drawing/2014/main" val="1026807240"/>
                    </a:ext>
                  </a:extLst>
                </a:gridCol>
                <a:gridCol w="675305">
                  <a:extLst>
                    <a:ext uri="{9D8B030D-6E8A-4147-A177-3AD203B41FA5}">
                      <a16:colId xmlns:a16="http://schemas.microsoft.com/office/drawing/2014/main" val="2512391237"/>
                    </a:ext>
                  </a:extLst>
                </a:gridCol>
                <a:gridCol w="659453">
                  <a:extLst>
                    <a:ext uri="{9D8B030D-6E8A-4147-A177-3AD203B41FA5}">
                      <a16:colId xmlns:a16="http://schemas.microsoft.com/office/drawing/2014/main" val="2210890920"/>
                    </a:ext>
                  </a:extLst>
                </a:gridCol>
                <a:gridCol w="596044">
                  <a:extLst>
                    <a:ext uri="{9D8B030D-6E8A-4147-A177-3AD203B41FA5}">
                      <a16:colId xmlns:a16="http://schemas.microsoft.com/office/drawing/2014/main" val="292379531"/>
                    </a:ext>
                  </a:extLst>
                </a:gridCol>
                <a:gridCol w="675305">
                  <a:extLst>
                    <a:ext uri="{9D8B030D-6E8A-4147-A177-3AD203B41FA5}">
                      <a16:colId xmlns:a16="http://schemas.microsoft.com/office/drawing/2014/main" val="1907493656"/>
                    </a:ext>
                  </a:extLst>
                </a:gridCol>
                <a:gridCol w="545316">
                  <a:extLst>
                    <a:ext uri="{9D8B030D-6E8A-4147-A177-3AD203B41FA5}">
                      <a16:colId xmlns:a16="http://schemas.microsoft.com/office/drawing/2014/main" val="1978131851"/>
                    </a:ext>
                  </a:extLst>
                </a:gridCol>
                <a:gridCol w="583362">
                  <a:extLst>
                    <a:ext uri="{9D8B030D-6E8A-4147-A177-3AD203B41FA5}">
                      <a16:colId xmlns:a16="http://schemas.microsoft.com/office/drawing/2014/main" val="3331032426"/>
                    </a:ext>
                  </a:extLst>
                </a:gridCol>
                <a:gridCol w="675305">
                  <a:extLst>
                    <a:ext uri="{9D8B030D-6E8A-4147-A177-3AD203B41FA5}">
                      <a16:colId xmlns:a16="http://schemas.microsoft.com/office/drawing/2014/main" val="3343848853"/>
                    </a:ext>
                  </a:extLst>
                </a:gridCol>
                <a:gridCol w="545316">
                  <a:extLst>
                    <a:ext uri="{9D8B030D-6E8A-4147-A177-3AD203B41FA5}">
                      <a16:colId xmlns:a16="http://schemas.microsoft.com/office/drawing/2014/main" val="2056954185"/>
                    </a:ext>
                  </a:extLst>
                </a:gridCol>
                <a:gridCol w="583362">
                  <a:extLst>
                    <a:ext uri="{9D8B030D-6E8A-4147-A177-3AD203B41FA5}">
                      <a16:colId xmlns:a16="http://schemas.microsoft.com/office/drawing/2014/main" val="683446347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63444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energie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úspora emisí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energie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úspora emisí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energie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úspora emisí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1105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03089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635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F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2049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5238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CNG+LNG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5903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Elektřina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7302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79571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energie (PJ)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94924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emise (kt)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24 848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227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9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2456E5AD-970E-707E-7E98-1CCEB4D8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07375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276871"/>
            <a:ext cx="6912768" cy="1440161"/>
          </a:xfrm>
        </p:spPr>
        <p:txBody>
          <a:bodyPr/>
          <a:lstStyle/>
          <a:p>
            <a:pPr marL="0" indent="0">
              <a:buNone/>
            </a:pPr>
            <a:r>
              <a:rPr lang="cs-CZ" b="1"/>
              <a:t>Děkuji Vám za pozornost</a:t>
            </a:r>
          </a:p>
          <a:p>
            <a:pPr marL="0" indent="0">
              <a:buNone/>
            </a:pPr>
            <a:r>
              <a:rPr lang="cs-CZ" b="1"/>
              <a:t> a trpělivost</a:t>
            </a:r>
          </a:p>
        </p:txBody>
      </p:sp>
    </p:spTree>
    <p:extLst>
      <p:ext uri="{BB962C8B-B14F-4D97-AF65-F5344CB8AC3E}">
        <p14:creationId xmlns:p14="http://schemas.microsoft.com/office/powerpoint/2010/main" val="74410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Trh – čerpací, plnící a dobíjecí stanice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467544" y="1268760"/>
            <a:ext cx="7704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/>
              <a:t>standardních ČS </a:t>
            </a:r>
            <a:r>
              <a:rPr lang="cs-CZ" sz="2200" b="1" dirty="0"/>
              <a:t>je 2 857 </a:t>
            </a:r>
            <a:r>
              <a:rPr lang="cs-CZ" sz="2200" dirty="0"/>
              <a:t>a jejich počet </a:t>
            </a:r>
            <a:r>
              <a:rPr lang="fr-FR" sz="2200" dirty="0"/>
              <a:t>se téměř nemění</a:t>
            </a:r>
            <a:r>
              <a:rPr lang="cs-CZ" sz="2200" dirty="0"/>
              <a:t> </a:t>
            </a:r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celkem je 7 722 ČS, z toho 3 970 veřejných, 794 s vymezeným přístupem a 2 958 neveřejných či výdejních jednotek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ČEPRO </a:t>
            </a:r>
            <a:r>
              <a:rPr lang="cs-CZ" sz="2200" dirty="0"/>
              <a:t>(208 ČS EuroOil)</a:t>
            </a:r>
            <a:r>
              <a:rPr lang="cs-CZ" sz="2200" b="1" dirty="0"/>
              <a:t> převzalo RobinOil </a:t>
            </a:r>
            <a:r>
              <a:rPr lang="cs-CZ" sz="2200" dirty="0"/>
              <a:t>(78 ČS)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veřejných ČS na LPG je 945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plnících stanic na CNG je 235, na LNG je </a:t>
            </a:r>
            <a:r>
              <a:rPr lang="cs-CZ" sz="2200" dirty="0"/>
              <a:t>~ </a:t>
            </a:r>
            <a:r>
              <a:rPr lang="cs-CZ" sz="2200" b="1" dirty="0"/>
              <a:t>8 stanic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na vodík je zatím 6 plnících stanic, </a:t>
            </a:r>
            <a:r>
              <a:rPr lang="cs-CZ" sz="2200" dirty="0"/>
              <a:t>~ 15 dalších je ve stadiu realizace, přípravy nebo záměru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dobíjecích stanic je 2 669 </a:t>
            </a:r>
            <a:r>
              <a:rPr lang="cs-CZ" sz="2200" dirty="0"/>
              <a:t>(s 4 758 dobíjecími body)</a:t>
            </a:r>
          </a:p>
          <a:p>
            <a:pPr marL="357188" lvl="1"/>
            <a:r>
              <a:rPr lang="cs-CZ" sz="2200" dirty="0"/>
              <a:t>z nich 111 disponuje příkonem n</a:t>
            </a:r>
            <a:r>
              <a:rPr lang="pl-PL" sz="2200" dirty="0"/>
              <a:t>ad 200 kW, 171 příkonem 100 až 199 kW), 979 příkonem 50 až 99 kW a 1 408 příkonem do 49 kW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1560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Data: MPO, Český plynárenský svaz, CDV</a:t>
            </a:r>
          </a:p>
        </p:txBody>
      </p:sp>
    </p:spTree>
    <p:extLst>
      <p:ext uri="{BB962C8B-B14F-4D97-AF65-F5344CB8AC3E}">
        <p14:creationId xmlns:p14="http://schemas.microsoft.com/office/powerpoint/2010/main" val="285433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prstClr val="black"/>
                </a:solidFill>
              </a:rPr>
              <a:t>Trh PHM - vývoj dodávek do roku 2023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Data: ČSÚ, údaje v kt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304094"/>
              </p:ext>
            </p:extLst>
          </p:nvPr>
        </p:nvGraphicFramePr>
        <p:xfrm>
          <a:off x="107504" y="908720"/>
          <a:ext cx="68407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65FFE91C-3841-DD3F-B572-C2C4A974B261}"/>
              </a:ext>
            </a:extLst>
          </p:cNvPr>
          <p:cNvSpPr txBox="1"/>
          <p:nvPr/>
        </p:nvSpPr>
        <p:spPr>
          <a:xfrm>
            <a:off x="6948264" y="112474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ČSÚ 01-08/2024</a:t>
            </a:r>
          </a:p>
          <a:p>
            <a:r>
              <a:rPr lang="cs-CZ" sz="2000" dirty="0"/>
              <a:t>BA + 5,7 %</a:t>
            </a:r>
          </a:p>
          <a:p>
            <a:r>
              <a:rPr lang="cs-CZ" sz="2000" dirty="0"/>
              <a:t>NM + 2,1%</a:t>
            </a:r>
          </a:p>
        </p:txBody>
      </p:sp>
    </p:spTree>
    <p:extLst>
      <p:ext uri="{BB962C8B-B14F-4D97-AF65-F5344CB8AC3E}">
        <p14:creationId xmlns:p14="http://schemas.microsoft.com/office/powerpoint/2010/main" val="179496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B6403-33C1-6481-93A9-D269393E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NM – rozdíl prodejních a nákupních cen</a:t>
            </a: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2628"/>
              </p:ext>
            </p:extLst>
          </p:nvPr>
        </p:nvGraphicFramePr>
        <p:xfrm>
          <a:off x="323527" y="1000124"/>
          <a:ext cx="8229601" cy="558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90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47033-E774-BE63-7593-0101D7FD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/>
              <a:t>NM – rozdíl prodejních a nákupních cen</a:t>
            </a:r>
            <a:br>
              <a:rPr lang="cs-CZ" sz="3200" dirty="0"/>
            </a:br>
            <a:r>
              <a:rPr lang="cs-CZ" sz="2800" dirty="0"/>
              <a:t>v běžných cenách a ve stálých cenách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CED35C-7287-BBA0-666B-E6928D577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52334"/>
            <a:ext cx="8294324" cy="5364596"/>
          </a:xfrm>
          <a:prstGeom prst="rect">
            <a:avLst/>
          </a:prstGeom>
        </p:spPr>
      </p:pic>
      <p:sp>
        <p:nvSpPr>
          <p:cNvPr id="5" name="Bublinový popisek: čárový 4">
            <a:extLst>
              <a:ext uri="{FF2B5EF4-FFF2-40B4-BE49-F238E27FC236}">
                <a16:creationId xmlns:a16="http://schemas.microsoft.com/office/drawing/2014/main" id="{CF56B779-5FA6-456C-9598-E78571676F04}"/>
              </a:ext>
            </a:extLst>
          </p:cNvPr>
          <p:cNvSpPr/>
          <p:nvPr/>
        </p:nvSpPr>
        <p:spPr>
          <a:xfrm>
            <a:off x="2195736" y="3501008"/>
            <a:ext cx="1512168" cy="505632"/>
          </a:xfrm>
          <a:prstGeom prst="borderCallout1">
            <a:avLst>
              <a:gd name="adj1" fmla="val 101616"/>
              <a:gd name="adj2" fmla="val 51865"/>
              <a:gd name="adj3" fmla="val 205880"/>
              <a:gd name="adj4" fmla="val 51602"/>
            </a:avLst>
          </a:prstGeom>
          <a:solidFill>
            <a:schemeClr val="bg1"/>
          </a:solidFill>
          <a:ln w="127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od 1.9.2007  bio 2 %</a:t>
            </a:r>
          </a:p>
        </p:txBody>
      </p:sp>
      <p:sp>
        <p:nvSpPr>
          <p:cNvPr id="6" name="Bublinový popisek: čárový 5">
            <a:extLst>
              <a:ext uri="{FF2B5EF4-FFF2-40B4-BE49-F238E27FC236}">
                <a16:creationId xmlns:a16="http://schemas.microsoft.com/office/drawing/2014/main" id="{74B29387-BCE1-AA30-0473-1B8DAC79DCEC}"/>
              </a:ext>
            </a:extLst>
          </p:cNvPr>
          <p:cNvSpPr/>
          <p:nvPr/>
        </p:nvSpPr>
        <p:spPr>
          <a:xfrm>
            <a:off x="3707904" y="3284984"/>
            <a:ext cx="720080" cy="649648"/>
          </a:xfrm>
          <a:prstGeom prst="borderCallout1">
            <a:avLst>
              <a:gd name="adj1" fmla="val 101561"/>
              <a:gd name="adj2" fmla="val 26043"/>
              <a:gd name="adj3" fmla="val 135917"/>
              <a:gd name="adj4" fmla="val 24958"/>
            </a:avLst>
          </a:prstGeom>
          <a:solidFill>
            <a:schemeClr val="bg1"/>
          </a:solidFill>
          <a:ln w="127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2010 bio 4,5 %</a:t>
            </a:r>
          </a:p>
        </p:txBody>
      </p:sp>
      <p:sp>
        <p:nvSpPr>
          <p:cNvPr id="7" name="Bublinový popisek: čárový 6">
            <a:extLst>
              <a:ext uri="{FF2B5EF4-FFF2-40B4-BE49-F238E27FC236}">
                <a16:creationId xmlns:a16="http://schemas.microsoft.com/office/drawing/2014/main" id="{648689B6-E139-9F16-557C-0F88E7DB3775}"/>
              </a:ext>
            </a:extLst>
          </p:cNvPr>
          <p:cNvSpPr/>
          <p:nvPr/>
        </p:nvSpPr>
        <p:spPr>
          <a:xfrm>
            <a:off x="4427984" y="3302986"/>
            <a:ext cx="3240360" cy="216024"/>
          </a:xfrm>
          <a:prstGeom prst="borderCallout1">
            <a:avLst>
              <a:gd name="adj1" fmla="val 104589"/>
              <a:gd name="adj2" fmla="val 8813"/>
              <a:gd name="adj3" fmla="val 362085"/>
              <a:gd name="adj4" fmla="val 5017"/>
            </a:avLst>
          </a:prstGeom>
          <a:solidFill>
            <a:schemeClr val="bg1"/>
          </a:solidFill>
          <a:ln w="127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2012 bio 6 % (do 30.6.22)</a:t>
            </a:r>
          </a:p>
        </p:txBody>
      </p: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7B1DF287-A3A3-AD9C-BC72-507572D3774D}"/>
              </a:ext>
            </a:extLst>
          </p:cNvPr>
          <p:cNvSpPr/>
          <p:nvPr/>
        </p:nvSpPr>
        <p:spPr>
          <a:xfrm>
            <a:off x="4067944" y="1412776"/>
            <a:ext cx="936104" cy="783088"/>
          </a:xfrm>
          <a:prstGeom prst="borderCallout1">
            <a:avLst>
              <a:gd name="adj1" fmla="val 101647"/>
              <a:gd name="adj2" fmla="val 48784"/>
              <a:gd name="adj3" fmla="val 340647"/>
              <a:gd name="adj4" fmla="val 47407"/>
            </a:avLst>
          </a:prstGeom>
          <a:solidFill>
            <a:schemeClr val="bg1"/>
          </a:solidFill>
          <a:ln w="12700">
            <a:solidFill>
              <a:srgbClr val="FF0000"/>
            </a:solidFill>
            <a:headEnd type="none"/>
            <a:tailEnd type="diamond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2012 úspora emisí 2 %</a:t>
            </a:r>
          </a:p>
        </p:txBody>
      </p:sp>
      <p:sp>
        <p:nvSpPr>
          <p:cNvPr id="9" name="Bublinový popisek: čárový 8">
            <a:extLst>
              <a:ext uri="{FF2B5EF4-FFF2-40B4-BE49-F238E27FC236}">
                <a16:creationId xmlns:a16="http://schemas.microsoft.com/office/drawing/2014/main" id="{AB65BEA1-754C-938B-3A78-47C399629052}"/>
              </a:ext>
            </a:extLst>
          </p:cNvPr>
          <p:cNvSpPr/>
          <p:nvPr/>
        </p:nvSpPr>
        <p:spPr>
          <a:xfrm>
            <a:off x="5004049" y="1412776"/>
            <a:ext cx="648072" cy="792089"/>
          </a:xfrm>
          <a:prstGeom prst="borderCallout1">
            <a:avLst>
              <a:gd name="adj1" fmla="val 101647"/>
              <a:gd name="adj2" fmla="val 64317"/>
              <a:gd name="adj3" fmla="val 288681"/>
              <a:gd name="adj4" fmla="val 66203"/>
            </a:avLst>
          </a:prstGeom>
          <a:solidFill>
            <a:schemeClr val="bg1"/>
          </a:solidFill>
          <a:ln w="12700">
            <a:solidFill>
              <a:srgbClr val="FF0000"/>
            </a:solidFill>
            <a:headEnd type="none"/>
            <a:tailEnd type="diamond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2015 úspora emisí 3,5 %</a:t>
            </a:r>
          </a:p>
        </p:txBody>
      </p:sp>
      <p:sp>
        <p:nvSpPr>
          <p:cNvPr id="10" name="Bublinový popisek: čárový 9">
            <a:extLst>
              <a:ext uri="{FF2B5EF4-FFF2-40B4-BE49-F238E27FC236}">
                <a16:creationId xmlns:a16="http://schemas.microsoft.com/office/drawing/2014/main" id="{E0790AA2-B5C3-E822-8F5A-2A5160D9D65B}"/>
              </a:ext>
            </a:extLst>
          </p:cNvPr>
          <p:cNvSpPr/>
          <p:nvPr/>
        </p:nvSpPr>
        <p:spPr>
          <a:xfrm>
            <a:off x="5652121" y="1412776"/>
            <a:ext cx="2520279" cy="297031"/>
          </a:xfrm>
          <a:prstGeom prst="borderCallout1">
            <a:avLst>
              <a:gd name="adj1" fmla="val 104579"/>
              <a:gd name="adj2" fmla="val 18064"/>
              <a:gd name="adj3" fmla="val 796958"/>
              <a:gd name="adj4" fmla="val 18199"/>
            </a:avLst>
          </a:prstGeom>
          <a:solidFill>
            <a:schemeClr val="bg1"/>
          </a:solidFill>
          <a:ln w="12700">
            <a:solidFill>
              <a:srgbClr val="FF0000"/>
            </a:solidFill>
            <a:headEnd type="none"/>
            <a:tailEnd type="diamond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od 2017 úspora emisí 6 %</a:t>
            </a:r>
          </a:p>
        </p:txBody>
      </p:sp>
    </p:spTree>
    <p:extLst>
      <p:ext uri="{BB962C8B-B14F-4D97-AF65-F5344CB8AC3E}">
        <p14:creationId xmlns:p14="http://schemas.microsoft.com/office/powerpoint/2010/main" val="243616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68548-8480-08A5-2A0A-2490024E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/>
              <a:t>BA – rozdíl prodejních a nákupních cen</a:t>
            </a:r>
            <a:endParaRPr lang="cs-CZ" sz="3200" dirty="0"/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733977"/>
              </p:ext>
            </p:extLst>
          </p:nvPr>
        </p:nvGraphicFramePr>
        <p:xfrm>
          <a:off x="323528" y="836712"/>
          <a:ext cx="822960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3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E0C65-3CEA-9CFE-8C10-A764EA87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BA 95 – rozdíl prodejních a nákupních cen</a:t>
            </a:r>
            <a:br>
              <a:rPr lang="cs-CZ" sz="3200" dirty="0"/>
            </a:br>
            <a:r>
              <a:rPr lang="cs-CZ" sz="2800" dirty="0"/>
              <a:t>v běžných cenách a ve stálých cenách 2023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CA4BDA-8F05-9EB2-F1D5-C7B61F1C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339"/>
            <a:ext cx="8435280" cy="4822180"/>
          </a:xfrm>
          <a:prstGeom prst="rect">
            <a:avLst/>
          </a:prstGeom>
        </p:spPr>
      </p:pic>
      <p:sp>
        <p:nvSpPr>
          <p:cNvPr id="6" name="Bublinový popisek: čárový 5">
            <a:extLst>
              <a:ext uri="{FF2B5EF4-FFF2-40B4-BE49-F238E27FC236}">
                <a16:creationId xmlns:a16="http://schemas.microsoft.com/office/drawing/2014/main" id="{DB2C78CA-ECC7-E5FD-4A3C-75244C8B7B60}"/>
              </a:ext>
            </a:extLst>
          </p:cNvPr>
          <p:cNvSpPr/>
          <p:nvPr/>
        </p:nvSpPr>
        <p:spPr>
          <a:xfrm>
            <a:off x="3923928" y="3814082"/>
            <a:ext cx="720080" cy="363192"/>
          </a:xfrm>
          <a:prstGeom prst="borderCallout1">
            <a:avLst>
              <a:gd name="adj1" fmla="val 92381"/>
              <a:gd name="adj2" fmla="val 24663"/>
              <a:gd name="adj3" fmla="val 158866"/>
              <a:gd name="adj4" fmla="val 24958"/>
            </a:avLst>
          </a:prstGeom>
          <a:solidFill>
            <a:schemeClr val="bg1"/>
          </a:solidFill>
          <a:ln w="127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>
                <a:solidFill>
                  <a:schemeClr val="tx1"/>
                </a:solidFill>
              </a:rPr>
              <a:t>2010 bio 3,5 %</a:t>
            </a:r>
          </a:p>
        </p:txBody>
      </p: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E514484E-32A5-5393-1C86-56D2486AD790}"/>
              </a:ext>
            </a:extLst>
          </p:cNvPr>
          <p:cNvSpPr/>
          <p:nvPr/>
        </p:nvSpPr>
        <p:spPr>
          <a:xfrm>
            <a:off x="4644008" y="3983407"/>
            <a:ext cx="3384376" cy="216024"/>
          </a:xfrm>
          <a:prstGeom prst="borderCallout1">
            <a:avLst>
              <a:gd name="adj1" fmla="val 91355"/>
              <a:gd name="adj2" fmla="val 2750"/>
              <a:gd name="adj3" fmla="val 301484"/>
              <a:gd name="adj4" fmla="val 2516"/>
            </a:avLst>
          </a:prstGeom>
          <a:solidFill>
            <a:schemeClr val="bg1">
              <a:alpha val="25000"/>
            </a:schemeClr>
          </a:solidFill>
          <a:ln w="127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2012 bio 4,1 % (do 30.6.22)</a:t>
            </a:r>
          </a:p>
        </p:txBody>
      </p:sp>
      <p:sp>
        <p:nvSpPr>
          <p:cNvPr id="9" name="Bublinový popisek: čárový 8">
            <a:extLst>
              <a:ext uri="{FF2B5EF4-FFF2-40B4-BE49-F238E27FC236}">
                <a16:creationId xmlns:a16="http://schemas.microsoft.com/office/drawing/2014/main" id="{5511B8EA-A299-1E38-0CCA-0E34B8B0D01E}"/>
              </a:ext>
            </a:extLst>
          </p:cNvPr>
          <p:cNvSpPr/>
          <p:nvPr/>
        </p:nvSpPr>
        <p:spPr>
          <a:xfrm>
            <a:off x="4499991" y="1916832"/>
            <a:ext cx="1080121" cy="958379"/>
          </a:xfrm>
          <a:prstGeom prst="borderCallout1">
            <a:avLst>
              <a:gd name="adj1" fmla="val 101125"/>
              <a:gd name="adj2" fmla="val 28915"/>
              <a:gd name="adj3" fmla="val 281644"/>
              <a:gd name="adj4" fmla="val 29268"/>
            </a:avLst>
          </a:prstGeom>
          <a:solidFill>
            <a:schemeClr val="bg1"/>
          </a:solidFill>
          <a:ln w="12700">
            <a:solidFill>
              <a:srgbClr val="FF0000"/>
            </a:solidFill>
            <a:headEnd type="none"/>
            <a:tailEnd type="diamond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2012 úspora emisí 2 %</a:t>
            </a:r>
          </a:p>
        </p:txBody>
      </p:sp>
      <p:sp>
        <p:nvSpPr>
          <p:cNvPr id="10" name="Bublinový popisek: čárový 9">
            <a:extLst>
              <a:ext uri="{FF2B5EF4-FFF2-40B4-BE49-F238E27FC236}">
                <a16:creationId xmlns:a16="http://schemas.microsoft.com/office/drawing/2014/main" id="{393F2939-34C5-72C9-9AB3-21FF78395535}"/>
              </a:ext>
            </a:extLst>
          </p:cNvPr>
          <p:cNvSpPr/>
          <p:nvPr/>
        </p:nvSpPr>
        <p:spPr>
          <a:xfrm>
            <a:off x="5580112" y="1916832"/>
            <a:ext cx="576064" cy="958379"/>
          </a:xfrm>
          <a:prstGeom prst="borderCallout1">
            <a:avLst>
              <a:gd name="adj1" fmla="val 99049"/>
              <a:gd name="adj2" fmla="val 24078"/>
              <a:gd name="adj3" fmla="val 274787"/>
              <a:gd name="adj4" fmla="val 23063"/>
            </a:avLst>
          </a:prstGeom>
          <a:solidFill>
            <a:schemeClr val="bg1"/>
          </a:solidFill>
          <a:ln w="12700">
            <a:solidFill>
              <a:srgbClr val="FF0000"/>
            </a:solidFill>
            <a:headEnd type="none"/>
            <a:tailEnd type="diamond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tx1"/>
                </a:solidFill>
              </a:rPr>
              <a:t>2015 úspora emisí 3,5 %</a:t>
            </a:r>
          </a:p>
        </p:txBody>
      </p:sp>
      <p:sp>
        <p:nvSpPr>
          <p:cNvPr id="11" name="Bublinový popisek: čárový 10">
            <a:extLst>
              <a:ext uri="{FF2B5EF4-FFF2-40B4-BE49-F238E27FC236}">
                <a16:creationId xmlns:a16="http://schemas.microsoft.com/office/drawing/2014/main" id="{2E718F35-1042-7DB8-EE23-71816F6FB1AA}"/>
              </a:ext>
            </a:extLst>
          </p:cNvPr>
          <p:cNvSpPr/>
          <p:nvPr/>
        </p:nvSpPr>
        <p:spPr>
          <a:xfrm>
            <a:off x="6156176" y="1916832"/>
            <a:ext cx="2232248" cy="648072"/>
          </a:xfrm>
          <a:prstGeom prst="borderCallout1">
            <a:avLst>
              <a:gd name="adj1" fmla="val 98715"/>
              <a:gd name="adj2" fmla="val 8363"/>
              <a:gd name="adj3" fmla="val 405733"/>
              <a:gd name="adj4" fmla="val 8549"/>
            </a:avLst>
          </a:prstGeom>
          <a:solidFill>
            <a:schemeClr val="bg1"/>
          </a:solidFill>
          <a:ln w="12700">
            <a:solidFill>
              <a:srgbClr val="FF0000"/>
            </a:solidFill>
            <a:headEnd type="none"/>
            <a:tailEnd type="diamond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od 2017 úspora emisí 6%</a:t>
            </a:r>
          </a:p>
        </p:txBody>
      </p:sp>
    </p:spTree>
    <p:extLst>
      <p:ext uri="{BB962C8B-B14F-4D97-AF65-F5344CB8AC3E}">
        <p14:creationId xmlns:p14="http://schemas.microsoft.com/office/powerpoint/2010/main" val="28953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97FB-84C5-804D-1CB6-BB40F475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Energie v dopravě </a:t>
            </a:r>
            <a:r>
              <a:rPr lang="cs-CZ" sz="3200" dirty="0"/>
              <a:t>(v PJ)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58F6E7-DA29-B90E-CC47-74F60C3C7246}"/>
              </a:ext>
            </a:extLst>
          </p:cNvPr>
          <p:cNvSpPr txBox="1"/>
          <p:nvPr/>
        </p:nvSpPr>
        <p:spPr>
          <a:xfrm>
            <a:off x="387821" y="6453336"/>
            <a:ext cx="576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Data: ČSÚ Energetická bilance 2015–2022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630FB-B735-066B-D2EC-289802E6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1" y="692696"/>
            <a:ext cx="7064499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4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5767BFE-A459-7158-F78E-32995DFA7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80"/>
            <a:ext cx="8229600" cy="6408712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C8C920F-E6B8-BE3D-EDE7-15BF0F72ECBC}"/>
              </a:ext>
            </a:extLst>
          </p:cNvPr>
          <p:cNvSpPr/>
          <p:nvPr/>
        </p:nvSpPr>
        <p:spPr>
          <a:xfrm>
            <a:off x="4211960" y="1268760"/>
            <a:ext cx="360040" cy="3456384"/>
          </a:xfrm>
          <a:prstGeom prst="roundRect">
            <a:avLst>
              <a:gd name="adj" fmla="val 38752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086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850</Words>
  <Application>Microsoft Office PowerPoint</Application>
  <PresentationFormat>Předvádění na obrazovce (4:3)</PresentationFormat>
  <Paragraphs>302</Paragraphs>
  <Slides>14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Motiv systému Office</vt:lpstr>
      <vt:lpstr>Vlastní návrh</vt:lpstr>
      <vt:lpstr>Vývoj trhu s pohonnými hmotami   Jan Mikulec výkonný ředitel ČAPPO </vt:lpstr>
      <vt:lpstr>Trh – čerpací, plnící a dobíjecí stanice</vt:lpstr>
      <vt:lpstr>Trh PHM - vývoj dodávek do roku 2023</vt:lpstr>
      <vt:lpstr>NM – rozdíl prodejních a nákupních cen</vt:lpstr>
      <vt:lpstr>NM – rozdíl prodejních a nákupních cen v běžných cenách a ve stálých cenách 2023</vt:lpstr>
      <vt:lpstr>BA – rozdíl prodejních a nákupních cen</vt:lpstr>
      <vt:lpstr>BA 95 – rozdíl prodejních a nákupních cen v běžných cenách a ve stálých cenách 2023</vt:lpstr>
      <vt:lpstr>Energie v dopravě (v PJ)</vt:lpstr>
      <vt:lpstr>Prezentace aplikace PowerPoint</vt:lpstr>
      <vt:lpstr>NAP čistá mobilita 2024</vt:lpstr>
      <vt:lpstr>Podíl BEV na přírůstku OA (početní cvičení)</vt:lpstr>
      <vt:lpstr>Úspora emisí od roku 2020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Mikulec</dc:creator>
  <cp:lastModifiedBy>Jan Mikulec</cp:lastModifiedBy>
  <cp:revision>271</cp:revision>
  <cp:lastPrinted>2022-10-25T10:40:03Z</cp:lastPrinted>
  <dcterms:created xsi:type="dcterms:W3CDTF">2017-10-25T10:24:12Z</dcterms:created>
  <dcterms:modified xsi:type="dcterms:W3CDTF">2024-10-29T10:20:17Z</dcterms:modified>
</cp:coreProperties>
</file>