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81" r:id="rId3"/>
    <p:sldId id="279" r:id="rId4"/>
    <p:sldId id="278" r:id="rId5"/>
    <p:sldId id="282" r:id="rId6"/>
    <p:sldId id="258" r:id="rId7"/>
    <p:sldId id="27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280" autoAdjust="0"/>
  </p:normalViewPr>
  <p:slideViewPr>
    <p:cSldViewPr snapToGrid="0">
      <p:cViewPr varScale="1">
        <p:scale>
          <a:sx n="83" d="100"/>
          <a:sy n="83" d="100"/>
        </p:scale>
        <p:origin x="68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76909-3CB2-484C-A4DE-848A53D80A20}" type="datetimeFigureOut">
              <a:rPr lang="cs-CZ" smtClean="0"/>
              <a:t>1.11.2017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23D23-A6CE-4F86-AB38-07737CF122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98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A23D23-A6CE-4F86-AB38-07737CF1227F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125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da@sda-cia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09775" y="545123"/>
            <a:ext cx="10182225" cy="2626702"/>
          </a:xfrm>
        </p:spPr>
        <p:txBody>
          <a:bodyPr>
            <a:noAutofit/>
          </a:bodyPr>
          <a:lstStyle/>
          <a:p>
            <a:pPr algn="l"/>
            <a:r>
              <a:rPr lang="cs-CZ" sz="5400" b="1" dirty="0">
                <a:latin typeface="Arial" panose="020B0604020202020204" pitchFamily="34" charset="0"/>
                <a:cs typeface="Arial" panose="020B0604020202020204" pitchFamily="34" charset="0"/>
              </a:rPr>
              <a:t>Poptávka po alternativních pohonech automobilů v ČR          </a:t>
            </a:r>
            <a:r>
              <a:rPr lang="cs-CZ" sz="4900" dirty="0">
                <a:latin typeface="Arial" panose="020B0604020202020204" pitchFamily="34" charset="0"/>
                <a:cs typeface="Arial" panose="020B0604020202020204" pitchFamily="34" charset="0"/>
              </a:rPr>
              <a:t>o čem hovoří statistiky registrací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112477" y="3323492"/>
            <a:ext cx="8836269" cy="3297115"/>
          </a:xfrm>
        </p:spPr>
        <p:txBody>
          <a:bodyPr>
            <a:normAutofit fontScale="47500" lnSpcReduction="20000"/>
          </a:bodyPr>
          <a:lstStyle/>
          <a:p>
            <a:pPr algn="l"/>
            <a:endParaRPr lang="cs-CZ" sz="6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sz="6500" b="1" dirty="0">
                <a:latin typeface="Arial" panose="020B0604020202020204" pitchFamily="34" charset="0"/>
                <a:cs typeface="Arial" panose="020B0604020202020204" pitchFamily="34" charset="0"/>
              </a:rPr>
              <a:t>Odborná konference PETROL SUMMIT 2017</a:t>
            </a:r>
          </a:p>
          <a:p>
            <a:pPr algn="l"/>
            <a:endParaRPr lang="cs-CZ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sz="4200" dirty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</a:p>
          <a:p>
            <a:pPr algn="l"/>
            <a:endParaRPr lang="cs-CZ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sz="4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sz="42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</a:t>
            </a:r>
            <a:r>
              <a:rPr lang="cs-CZ" sz="4200" dirty="0">
                <a:latin typeface="Arial" panose="020B0604020202020204" pitchFamily="34" charset="0"/>
                <a:cs typeface="Arial" panose="020B0604020202020204" pitchFamily="34" charset="0"/>
              </a:rPr>
              <a:t>2.11.2017</a:t>
            </a:r>
            <a:r>
              <a:rPr lang="cs-CZ" dirty="0"/>
              <a:t>	</a:t>
            </a: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Josef Pokorný, tajemník SDA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88635"/>
            <a:ext cx="2319699" cy="106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381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930396" y="-26561"/>
            <a:ext cx="10018713" cy="1248508"/>
          </a:xfrm>
        </p:spPr>
        <p:txBody>
          <a:bodyPr/>
          <a:lstStyle/>
          <a:p>
            <a:r>
              <a:rPr lang="cs-CZ" b="1" dirty="0"/>
              <a:t>Statistiky SDA, zdroj, způsob třídění</a:t>
            </a:r>
          </a:p>
        </p:txBody>
      </p:sp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>
          <a:xfrm>
            <a:off x="1551841" y="1221946"/>
            <a:ext cx="10097967" cy="556571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SDA zveřejňuje od roku 2004</a:t>
            </a:r>
          </a:p>
          <a:p>
            <a:r>
              <a:rPr lang="cs-CZ" dirty="0"/>
              <a:t>Zdroj – statistické údaje z Centrálního registru vozidel, údaje o prodejích členů SDA</a:t>
            </a:r>
          </a:p>
          <a:p>
            <a:r>
              <a:rPr lang="cs-CZ" dirty="0"/>
              <a:t>Zveřejňované statistiky obsahují u nových vozidel data po tzv. čištění, tj. úpravě nesprávně zaznamenaných údajů v registru vozidel a korekci zásadních chyb metodou ztotožnění s prodaným vozidlem</a:t>
            </a:r>
          </a:p>
          <a:p>
            <a:r>
              <a:rPr lang="cs-CZ" dirty="0"/>
              <a:t>Data jsou tříděna podle určitých kritérií včetně paliva</a:t>
            </a:r>
          </a:p>
          <a:p>
            <a:r>
              <a:rPr lang="cs-CZ" dirty="0"/>
              <a:t>U jednotlivých dovozů jsou uváděna základní nečištěná data, kde nedochází k podrobnějšímu třídění – údaje nejsou známé nebo nejsou garantované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7664" y="5832597"/>
            <a:ext cx="2224336" cy="1025403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E060D30B-617D-4670-836B-9530D82052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6080" y="5896062"/>
            <a:ext cx="3276600" cy="961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638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9D3E3C-7D5E-4AE4-B83B-DF7F57AC1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06BEE9-96D6-4C2E-95BC-6EBF21D04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0"/>
            <a:ext cx="10018713" cy="6286499"/>
          </a:xfrm>
        </p:spPr>
        <p:txBody>
          <a:bodyPr/>
          <a:lstStyle/>
          <a:p>
            <a:r>
              <a:rPr lang="cs-CZ" dirty="0"/>
              <a:t>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18F5007-7709-4C77-8EBF-2C101DC9BD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4311" y="938577"/>
            <a:ext cx="10707690" cy="497864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D57A0795-27D4-4D2F-932C-7C272EEB03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3425" y="0"/>
            <a:ext cx="3276600" cy="961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714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4BBAEF-813D-4175-8F27-81B8096B1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BAF9EFE-87FB-4B38-B2D6-6D972078E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CD9A9A4-04AD-445A-AD37-F68E6FB756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6109" y="-47"/>
            <a:ext cx="7915564" cy="6884269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DA842013-3737-4B49-B0D2-EE87516789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3784" y="14225"/>
            <a:ext cx="1898216" cy="5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103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F53434-D31E-4896-8445-5408B0C66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33FAC4-7E61-45DB-8DD4-720547B4D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FE4FC0A-89F1-4FF7-8741-5973B9DEE0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4560" y="0"/>
            <a:ext cx="10653473" cy="5467927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A0AF338-604A-43EA-A291-D437ED3EB9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2996" y="5896062"/>
            <a:ext cx="3276600" cy="961938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1F551985-0D82-4AA6-9B2C-12EB1AA384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7664" y="5832597"/>
            <a:ext cx="2224336" cy="1025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574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930396" y="-26561"/>
            <a:ext cx="10018713" cy="1248508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Prognóza počtu elektromobilů v ČR</a:t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do roku 2025</a:t>
            </a:r>
          </a:p>
        </p:txBody>
      </p:sp>
      <p:graphicFrame>
        <p:nvGraphicFramePr>
          <p:cNvPr id="3" name="Zástupný symbol pro obsah 2">
            <a:extLst>
              <a:ext uri="{FF2B5EF4-FFF2-40B4-BE49-F238E27FC236}">
                <a16:creationId xmlns:a16="http://schemas.microsoft.com/office/drawing/2014/main" id="{A70132F8-16E0-4549-A584-D679509910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9828451"/>
              </p:ext>
            </p:extLst>
          </p:nvPr>
        </p:nvGraphicFramePr>
        <p:xfrm>
          <a:off x="2365130" y="1151793"/>
          <a:ext cx="7176033" cy="53598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8998">
                  <a:extLst>
                    <a:ext uri="{9D8B030D-6E8A-4147-A177-3AD203B41FA5}">
                      <a16:colId xmlns:a16="http://schemas.microsoft.com/office/drawing/2014/main" val="1038275715"/>
                    </a:ext>
                  </a:extLst>
                </a:gridCol>
                <a:gridCol w="2526143">
                  <a:extLst>
                    <a:ext uri="{9D8B030D-6E8A-4147-A177-3AD203B41FA5}">
                      <a16:colId xmlns:a16="http://schemas.microsoft.com/office/drawing/2014/main" val="2705406700"/>
                    </a:ext>
                  </a:extLst>
                </a:gridCol>
                <a:gridCol w="2950892">
                  <a:extLst>
                    <a:ext uri="{9D8B030D-6E8A-4147-A177-3AD203B41FA5}">
                      <a16:colId xmlns:a16="http://schemas.microsoft.com/office/drawing/2014/main" val="3396873820"/>
                    </a:ext>
                  </a:extLst>
                </a:gridCol>
              </a:tblGrid>
              <a:tr h="70708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rok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el. vozidel za rok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el. vozidel Celkem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19390469"/>
                  </a:ext>
                </a:extLst>
              </a:tr>
              <a:tr h="35790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02892352"/>
                  </a:ext>
                </a:extLst>
              </a:tr>
              <a:tr h="35790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15694125"/>
                  </a:ext>
                </a:extLst>
              </a:tr>
              <a:tr h="35790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09238888"/>
                  </a:ext>
                </a:extLst>
              </a:tr>
              <a:tr h="35790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63292379"/>
                  </a:ext>
                </a:extLst>
              </a:tr>
              <a:tr h="35790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3407309"/>
                  </a:ext>
                </a:extLst>
              </a:tr>
              <a:tr h="35790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09129445"/>
                  </a:ext>
                </a:extLst>
              </a:tr>
              <a:tr h="35790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36229652"/>
                  </a:ext>
                </a:extLst>
              </a:tr>
              <a:tr h="35790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78484959"/>
                  </a:ext>
                </a:extLst>
              </a:tr>
              <a:tr h="35790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23200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78669718"/>
                  </a:ext>
                </a:extLst>
              </a:tr>
              <a:tr h="35790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38200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41275026"/>
                  </a:ext>
                </a:extLst>
              </a:tr>
              <a:tr h="35790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58200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87498625"/>
                  </a:ext>
                </a:extLst>
              </a:tr>
              <a:tr h="35790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83200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35743569"/>
                  </a:ext>
                </a:extLst>
              </a:tr>
              <a:tr h="35790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2025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113200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97864002"/>
                  </a:ext>
                </a:extLst>
              </a:tr>
            </a:tbl>
          </a:graphicData>
        </a:graphic>
      </p:graphicFrame>
      <p:pic>
        <p:nvPicPr>
          <p:cNvPr id="13" name="Obrázek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7664" y="5832597"/>
            <a:ext cx="2224336" cy="1025403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B57CA186-B7C8-4172-AC79-D99A52DEF7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3443" y="1151793"/>
            <a:ext cx="2258557" cy="663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400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21704" y="4070838"/>
            <a:ext cx="10018713" cy="600807"/>
          </a:xfrm>
        </p:spPr>
        <p:txBody>
          <a:bodyPr>
            <a:normAutofit fontScale="90000"/>
          </a:bodyPr>
          <a:lstStyle/>
          <a:p>
            <a:r>
              <a:rPr lang="cs-CZ" sz="6000" dirty="0"/>
              <a:t>Děkuji za pozornost!</a:t>
            </a:r>
            <a:br>
              <a:rPr lang="cs-CZ" sz="6000" dirty="0"/>
            </a:br>
            <a:br>
              <a:rPr lang="cs-CZ" sz="6000" dirty="0"/>
            </a:br>
            <a:br>
              <a:rPr lang="cs-CZ" sz="6000" dirty="0"/>
            </a:br>
            <a:r>
              <a:rPr lang="cs-CZ" sz="2700" dirty="0"/>
              <a:t>Josef Pokorný</a:t>
            </a:r>
            <a:br>
              <a:rPr lang="cs-CZ" sz="2700" dirty="0"/>
            </a:br>
            <a:r>
              <a:rPr lang="cs-CZ" sz="2700" dirty="0"/>
              <a:t>Svaz dovozců automobilů</a:t>
            </a:r>
            <a:br>
              <a:rPr lang="cs-CZ" sz="2700" dirty="0"/>
            </a:br>
            <a:r>
              <a:rPr lang="cs-CZ" sz="2700" dirty="0">
                <a:hlinkClick r:id="rId3"/>
              </a:rPr>
              <a:t>sda@sda-cia.cz</a:t>
            </a:r>
            <a:br>
              <a:rPr lang="cs-CZ" sz="2700" dirty="0"/>
            </a:br>
            <a:r>
              <a:rPr lang="cs-CZ" sz="2700" dirty="0"/>
              <a:t>602 659 264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7664" y="0"/>
            <a:ext cx="2224336" cy="1025403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C2139D4F-45DC-49E8-92A6-0156F95C8A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90386" y="0"/>
            <a:ext cx="41529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4744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446</TotalTime>
  <Words>167</Words>
  <Application>Microsoft Office PowerPoint</Application>
  <PresentationFormat>Širokoúhlá obrazovka</PresentationFormat>
  <Paragraphs>69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Corbel</vt:lpstr>
      <vt:lpstr>Paralaxa</vt:lpstr>
      <vt:lpstr>Poptávka po alternativních pohonech automobilů v ČR          o čem hovoří statistiky registrací</vt:lpstr>
      <vt:lpstr>Statistiky SDA, zdroj, způsob třídění</vt:lpstr>
      <vt:lpstr> </vt:lpstr>
      <vt:lpstr> </vt:lpstr>
      <vt:lpstr> </vt:lpstr>
      <vt:lpstr>Prognóza počtu elektromobilů v ČR  do roku 2025</vt:lpstr>
      <vt:lpstr>Děkuji za pozornost!   Josef Pokorný Svaz dovozců automobilů sda@sda-cia.cz 602 659 264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Autobusová doprava aktuálně</dc:title>
  <dc:creator>JP SDA</dc:creator>
  <cp:lastModifiedBy>JP SDA</cp:lastModifiedBy>
  <cp:revision>41</cp:revision>
  <dcterms:created xsi:type="dcterms:W3CDTF">2016-10-12T03:55:53Z</dcterms:created>
  <dcterms:modified xsi:type="dcterms:W3CDTF">2017-11-01T14:10:45Z</dcterms:modified>
</cp:coreProperties>
</file>