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 id="2147483903" r:id="rId3"/>
    <p:sldMasterId id="2147484301" r:id="rId4"/>
    <p:sldMasterId id="2147484395" r:id="rId5"/>
    <p:sldMasterId id="2147484414" r:id="rId6"/>
  </p:sldMasterIdLst>
  <p:notesMasterIdLst>
    <p:notesMasterId r:id="rId27"/>
  </p:notesMasterIdLst>
  <p:handoutMasterIdLst>
    <p:handoutMasterId r:id="rId28"/>
  </p:handoutMasterIdLst>
  <p:sldIdLst>
    <p:sldId id="382" r:id="rId7"/>
    <p:sldId id="7964" r:id="rId8"/>
    <p:sldId id="317" r:id="rId9"/>
    <p:sldId id="351" r:id="rId10"/>
    <p:sldId id="356" r:id="rId11"/>
    <p:sldId id="453" r:id="rId12"/>
    <p:sldId id="417" r:id="rId13"/>
    <p:sldId id="418" r:id="rId14"/>
    <p:sldId id="7965" r:id="rId15"/>
    <p:sldId id="7968" r:id="rId16"/>
    <p:sldId id="375" r:id="rId17"/>
    <p:sldId id="7962" r:id="rId18"/>
    <p:sldId id="455" r:id="rId19"/>
    <p:sldId id="7967" r:id="rId20"/>
    <p:sldId id="7963" r:id="rId21"/>
    <p:sldId id="405" r:id="rId22"/>
    <p:sldId id="7880" r:id="rId23"/>
    <p:sldId id="7878" r:id="rId24"/>
    <p:sldId id="416" r:id="rId25"/>
    <p:sldId id="268" r:id="rId26"/>
  </p:sldIdLst>
  <p:sldSz cx="12192000" cy="6858000"/>
  <p:notesSz cx="6797675" cy="9926638"/>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201">
          <p15:clr>
            <a:srgbClr val="A4A3A4"/>
          </p15:clr>
        </p15:guide>
        <p15:guide id="2" pos="38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elloni Alessandro" initials="BA" lastIdx="0" clrIdx="0">
    <p:extLst>
      <p:ext uri="{19B8F6BF-5375-455C-9EA6-DF929625EA0E}">
        <p15:presenceInfo xmlns:p15="http://schemas.microsoft.com/office/powerpoint/2012/main" userId="S-1-5-21-1966698847-1617421853-147862032-3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97"/>
    <a:srgbClr val="69B3E7"/>
    <a:srgbClr val="DCE2F0"/>
    <a:srgbClr val="0099FF"/>
    <a:srgbClr val="E89023"/>
    <a:srgbClr val="FF691E"/>
    <a:srgbClr val="FFA51E"/>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87300" autoAdjust="0"/>
  </p:normalViewPr>
  <p:slideViewPr>
    <p:cSldViewPr snapToObjects="1">
      <p:cViewPr varScale="1">
        <p:scale>
          <a:sx n="53" d="100"/>
          <a:sy n="53" d="100"/>
        </p:scale>
        <p:origin x="608" y="52"/>
      </p:cViewPr>
      <p:guideLst>
        <p:guide orient="horz" pos="4201"/>
        <p:guide pos="384"/>
      </p:guideLst>
    </p:cSldViewPr>
  </p:slideViewPr>
  <p:notesTextViewPr>
    <p:cViewPr>
      <p:scale>
        <a:sx n="3" d="2"/>
        <a:sy n="3" d="2"/>
      </p:scale>
      <p:origin x="0" y="0"/>
    </p:cViewPr>
  </p:notesTextViewPr>
  <p:sorterViewPr>
    <p:cViewPr varScale="1">
      <p:scale>
        <a:sx n="1" d="1"/>
        <a:sy n="1" d="1"/>
      </p:scale>
      <p:origin x="0" y="-461"/>
    </p:cViewPr>
  </p:sorterViewPr>
  <p:notesViewPr>
    <p:cSldViewPr snapToObjects="1">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7EBFDE-DEED-487C-9583-544879674B8D}"/>
              </a:ext>
            </a:extLst>
          </p:cNvPr>
          <p:cNvSpPr>
            <a:spLocks noGrp="1"/>
          </p:cNvSpPr>
          <p:nvPr>
            <p:ph type="hdr" sz="quarter"/>
          </p:nvPr>
        </p:nvSpPr>
        <p:spPr>
          <a:xfrm>
            <a:off x="0" y="0"/>
            <a:ext cx="2946400" cy="496888"/>
          </a:xfrm>
          <a:prstGeom prst="rect">
            <a:avLst/>
          </a:prstGeom>
        </p:spPr>
        <p:txBody>
          <a:bodyPr vert="horz" lIns="91714" tIns="45857" rIns="91714" bIns="45857" rtlCol="0"/>
          <a:lstStyle>
            <a:lvl1pPr algn="l" eaLnBrk="1" fontAlgn="auto" hangingPunct="1">
              <a:spcBef>
                <a:spcPts val="0"/>
              </a:spcBef>
              <a:spcAft>
                <a:spcPts val="0"/>
              </a:spcAft>
              <a:defRPr sz="1200">
                <a:latin typeface="+mn-lt"/>
              </a:defRPr>
            </a:lvl1pPr>
          </a:lstStyle>
          <a:p>
            <a:pPr>
              <a:defRPr/>
            </a:pPr>
            <a:endParaRPr lang="fr-FR" dirty="0"/>
          </a:p>
        </p:txBody>
      </p:sp>
      <p:sp>
        <p:nvSpPr>
          <p:cNvPr id="3" name="Espace réservé de la date 2">
            <a:extLst>
              <a:ext uri="{FF2B5EF4-FFF2-40B4-BE49-F238E27FC236}">
                <a16:creationId xmlns:a16="http://schemas.microsoft.com/office/drawing/2014/main" id="{63FEA107-8DAD-46B2-A20B-A00D7B673C5E}"/>
              </a:ext>
            </a:extLst>
          </p:cNvPr>
          <p:cNvSpPr>
            <a:spLocks noGrp="1"/>
          </p:cNvSpPr>
          <p:nvPr>
            <p:ph type="dt" sz="quarter" idx="1"/>
          </p:nvPr>
        </p:nvSpPr>
        <p:spPr>
          <a:xfrm>
            <a:off x="3849688" y="0"/>
            <a:ext cx="2946400" cy="496888"/>
          </a:xfrm>
          <a:prstGeom prst="rect">
            <a:avLst/>
          </a:prstGeom>
        </p:spPr>
        <p:txBody>
          <a:bodyPr vert="horz" lIns="91714" tIns="45857" rIns="91714" bIns="45857" rtlCol="0"/>
          <a:lstStyle>
            <a:lvl1pPr algn="r" eaLnBrk="1" fontAlgn="auto" hangingPunct="1">
              <a:spcBef>
                <a:spcPts val="0"/>
              </a:spcBef>
              <a:spcAft>
                <a:spcPts val="0"/>
              </a:spcAft>
              <a:defRPr sz="1200">
                <a:latin typeface="+mn-lt"/>
              </a:defRPr>
            </a:lvl1pPr>
          </a:lstStyle>
          <a:p>
            <a:pPr>
              <a:defRPr/>
            </a:pPr>
            <a:fld id="{6E508062-0DA1-4FB2-8535-7587A0327898}" type="datetime1">
              <a:rPr lang="fr-FR"/>
              <a:pPr>
                <a:defRPr/>
              </a:pPr>
              <a:t>13/10/2021</a:t>
            </a:fld>
            <a:endParaRPr lang="fr-FR" dirty="0"/>
          </a:p>
        </p:txBody>
      </p:sp>
      <p:sp>
        <p:nvSpPr>
          <p:cNvPr id="4" name="Espace réservé du pied de page 3">
            <a:extLst>
              <a:ext uri="{FF2B5EF4-FFF2-40B4-BE49-F238E27FC236}">
                <a16:creationId xmlns:a16="http://schemas.microsoft.com/office/drawing/2014/main" id="{97F90FB5-990F-42D0-97D2-7F4C13BFBF84}"/>
              </a:ext>
            </a:extLst>
          </p:cNvPr>
          <p:cNvSpPr>
            <a:spLocks noGrp="1"/>
          </p:cNvSpPr>
          <p:nvPr>
            <p:ph type="ftr" sz="quarter" idx="2"/>
          </p:nvPr>
        </p:nvSpPr>
        <p:spPr>
          <a:xfrm>
            <a:off x="0" y="9428163"/>
            <a:ext cx="2946400" cy="496887"/>
          </a:xfrm>
          <a:prstGeom prst="rect">
            <a:avLst/>
          </a:prstGeom>
        </p:spPr>
        <p:txBody>
          <a:bodyPr vert="horz" lIns="91714" tIns="45857" rIns="91714" bIns="45857" rtlCol="0" anchor="b"/>
          <a:lstStyle>
            <a:lvl1pPr algn="l" eaLnBrk="1" fontAlgn="auto" hangingPunct="1">
              <a:spcBef>
                <a:spcPts val="0"/>
              </a:spcBef>
              <a:spcAft>
                <a:spcPts val="0"/>
              </a:spcAft>
              <a:defRPr sz="1200">
                <a:latin typeface="+mn-lt"/>
              </a:defRPr>
            </a:lvl1pPr>
          </a:lstStyle>
          <a:p>
            <a:pPr>
              <a:defRPr/>
            </a:pPr>
            <a:r>
              <a:rPr lang="fr-FR" dirty="0"/>
              <a:t>www.epia.org</a:t>
            </a:r>
          </a:p>
        </p:txBody>
      </p:sp>
      <p:sp>
        <p:nvSpPr>
          <p:cNvPr id="5" name="Espace réservé du numéro de diapositive 4">
            <a:extLst>
              <a:ext uri="{FF2B5EF4-FFF2-40B4-BE49-F238E27FC236}">
                <a16:creationId xmlns:a16="http://schemas.microsoft.com/office/drawing/2014/main" id="{D1796F0A-4C38-4594-A877-F2D3574792DF}"/>
              </a:ext>
            </a:extLst>
          </p:cNvPr>
          <p:cNvSpPr>
            <a:spLocks noGrp="1"/>
          </p:cNvSpPr>
          <p:nvPr>
            <p:ph type="sldNum" sz="quarter" idx="3"/>
          </p:nvPr>
        </p:nvSpPr>
        <p:spPr>
          <a:xfrm>
            <a:off x="3849688" y="9428163"/>
            <a:ext cx="2946400" cy="496887"/>
          </a:xfrm>
          <a:prstGeom prst="rect">
            <a:avLst/>
          </a:prstGeom>
        </p:spPr>
        <p:txBody>
          <a:bodyPr vert="horz" lIns="91714" tIns="45857" rIns="91714" bIns="45857" rtlCol="0" anchor="b"/>
          <a:lstStyle>
            <a:lvl1pPr algn="r" eaLnBrk="1" fontAlgn="auto" hangingPunct="1">
              <a:spcBef>
                <a:spcPts val="0"/>
              </a:spcBef>
              <a:spcAft>
                <a:spcPts val="0"/>
              </a:spcAft>
              <a:defRPr sz="1200">
                <a:latin typeface="+mn-lt"/>
              </a:defRPr>
            </a:lvl1pPr>
          </a:lstStyle>
          <a:p>
            <a:pPr>
              <a:defRPr/>
            </a:pPr>
            <a:fld id="{781C90E0-581C-4DA4-9456-F580CC1CF38D}" type="slidenum">
              <a:rPr lang="fr-FR"/>
              <a:pPr>
                <a:defRPr/>
              </a:pPr>
              <a:t>‹#›</a:t>
            </a:fld>
            <a:endParaRPr lang="fr-FR" dirty="0"/>
          </a:p>
        </p:txBody>
      </p:sp>
    </p:spTree>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1T10:55:08.44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1T10:55:09.96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1T10:55:10.85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1T10:55:11.34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1T10:55:12.92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1T10:57:07.093"/>
    </inkml:context>
    <inkml:brush xml:id="br0">
      <inkml:brushProperty name="width" value="0.3" units="cm"/>
      <inkml:brushProperty name="height" value="0.6" units="cm"/>
      <inkml:brushProperty name="color" value="#969696"/>
      <inkml:brushProperty name="tip" value="rectangle"/>
      <inkml:brushProperty name="rasterOp" value="maskPen"/>
      <inkml:brushProperty name="ignorePressure" value="1"/>
    </inkml:brush>
  </inkml:definitions>
  <inkml:trace contextRef="#ctx0" brushRef="#br0">0 3297,'377'-1,"-131"-28,546 26,-704 4,-24 1,1-3,-1-3,39-7,114-28,-203 37,-3 1,0 0,-1-1,1 0,0-1,-1 1,0-2,1 1,-2-1,0-1,1 0,-1 0,-1-1,1 1,0-2,-1 1,-1-1,6-7,-4 6,0 0,1 1,0 0,-1 0,1 1,1 0,0 0,0 1,0 0,1 1,0 0,0 1,0 1,0-1,0 1,0 1,1 0,-1 1,0 0,2 1,6-2,1 0,0-1,-2-1,1-1,0-1,-1 0,4-3,115-57,-22-26,114 25,-55-3,-151 58,1 0,0 2,2 0,-1 2,1 1,0 0,1 2,248-29,-259 31,-1 0,1 0,-2-1,0-1,0-1,1 0,-1-1,-1 0,11-6,20-8,162-29,36 26,35 2,-105-7,50-25,-31 27,53 7,136-45,474 66,2315-2,-2995 32,-38-1,73 16,-172-35,2-1,-1-2,2-2,-1-1,4-2,63-4,97 12,76 29,146 26,-215-45,-110-11,-1-3,1-5,60-6,-12 1,2175 2,-1813 30,506-29,-741-2,-104-27,3-6,-86 33,85-11,153-70,-154 51,34-19,-19 13,413-144,-355 105,-204 70,-2-1,1-2,-1-2,39-15,233-62,101-49,-121 45,-118-6,-125 83,0-1,-1-3,-1-2,-1-1,23-17,70-25,-115 56,-1-2,-1-1,0-1,-1 0,-1-1,1-2,-2 0,-1 0,5-6,23-15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C6953D4-EF4C-4937-834A-79287DCB8E51}"/>
              </a:ext>
            </a:extLst>
          </p:cNvPr>
          <p:cNvSpPr>
            <a:spLocks noGrp="1"/>
          </p:cNvSpPr>
          <p:nvPr>
            <p:ph type="hdr" sz="quarter"/>
          </p:nvPr>
        </p:nvSpPr>
        <p:spPr>
          <a:xfrm>
            <a:off x="0" y="0"/>
            <a:ext cx="2946400" cy="496888"/>
          </a:xfrm>
          <a:prstGeom prst="rect">
            <a:avLst/>
          </a:prstGeom>
        </p:spPr>
        <p:txBody>
          <a:bodyPr vert="horz" lIns="91714" tIns="45857" rIns="91714" bIns="45857" rtlCol="0"/>
          <a:lstStyle>
            <a:lvl1pPr algn="l" eaLnBrk="1" fontAlgn="auto" hangingPunct="1">
              <a:spcBef>
                <a:spcPts val="0"/>
              </a:spcBef>
              <a:spcAft>
                <a:spcPts val="0"/>
              </a:spcAft>
              <a:defRPr sz="1200">
                <a:latin typeface="+mn-lt"/>
              </a:defRPr>
            </a:lvl1pPr>
          </a:lstStyle>
          <a:p>
            <a:pPr>
              <a:defRPr/>
            </a:pPr>
            <a:endParaRPr lang="fr-FR" dirty="0"/>
          </a:p>
        </p:txBody>
      </p:sp>
      <p:sp>
        <p:nvSpPr>
          <p:cNvPr id="3" name="Espace réservé de la date 2">
            <a:extLst>
              <a:ext uri="{FF2B5EF4-FFF2-40B4-BE49-F238E27FC236}">
                <a16:creationId xmlns:a16="http://schemas.microsoft.com/office/drawing/2014/main" id="{F8C50D87-A3A1-4C9F-B263-B2DDC9203498}"/>
              </a:ext>
            </a:extLst>
          </p:cNvPr>
          <p:cNvSpPr>
            <a:spLocks noGrp="1"/>
          </p:cNvSpPr>
          <p:nvPr>
            <p:ph type="dt" idx="1"/>
          </p:nvPr>
        </p:nvSpPr>
        <p:spPr>
          <a:xfrm>
            <a:off x="3849688" y="0"/>
            <a:ext cx="2946400" cy="496888"/>
          </a:xfrm>
          <a:prstGeom prst="rect">
            <a:avLst/>
          </a:prstGeom>
        </p:spPr>
        <p:txBody>
          <a:bodyPr vert="horz" lIns="91714" tIns="45857" rIns="91714" bIns="45857" rtlCol="0"/>
          <a:lstStyle>
            <a:lvl1pPr algn="r" eaLnBrk="1" fontAlgn="auto" hangingPunct="1">
              <a:spcBef>
                <a:spcPts val="0"/>
              </a:spcBef>
              <a:spcAft>
                <a:spcPts val="0"/>
              </a:spcAft>
              <a:defRPr sz="1200">
                <a:latin typeface="+mn-lt"/>
              </a:defRPr>
            </a:lvl1pPr>
          </a:lstStyle>
          <a:p>
            <a:pPr>
              <a:defRPr/>
            </a:pPr>
            <a:fld id="{4C50628A-1D3B-4A1C-83AD-2921834B81A7}" type="datetime1">
              <a:rPr lang="fr-FR"/>
              <a:pPr>
                <a:defRPr/>
              </a:pPr>
              <a:t>13/10/2021</a:t>
            </a:fld>
            <a:endParaRPr lang="fr-FR" dirty="0"/>
          </a:p>
        </p:txBody>
      </p:sp>
      <p:sp>
        <p:nvSpPr>
          <p:cNvPr id="4" name="Espace réservé de l'image des diapositives 3">
            <a:extLst>
              <a:ext uri="{FF2B5EF4-FFF2-40B4-BE49-F238E27FC236}">
                <a16:creationId xmlns:a16="http://schemas.microsoft.com/office/drawing/2014/main" id="{AE73F2B9-2AD0-4BF4-B214-899144DF49EC}"/>
              </a:ext>
            </a:extLst>
          </p:cNvPr>
          <p:cNvSpPr>
            <a:spLocks noGrp="1" noRot="1" noChangeAspect="1"/>
          </p:cNvSpPr>
          <p:nvPr>
            <p:ph type="sldImg" idx="2"/>
          </p:nvPr>
        </p:nvSpPr>
        <p:spPr>
          <a:xfrm>
            <a:off x="88900" y="742950"/>
            <a:ext cx="6619875" cy="3724275"/>
          </a:xfrm>
          <a:prstGeom prst="rect">
            <a:avLst/>
          </a:prstGeom>
          <a:noFill/>
          <a:ln w="12700">
            <a:solidFill>
              <a:prstClr val="black"/>
            </a:solidFill>
          </a:ln>
        </p:spPr>
        <p:txBody>
          <a:bodyPr vert="horz" lIns="91714" tIns="45857" rIns="91714" bIns="45857" rtlCol="0" anchor="ctr"/>
          <a:lstStyle/>
          <a:p>
            <a:pPr lvl="0"/>
            <a:endParaRPr lang="fr-FR" noProof="0" dirty="0"/>
          </a:p>
        </p:txBody>
      </p:sp>
      <p:sp>
        <p:nvSpPr>
          <p:cNvPr id="5" name="Espace réservé des commentaires 4">
            <a:extLst>
              <a:ext uri="{FF2B5EF4-FFF2-40B4-BE49-F238E27FC236}">
                <a16:creationId xmlns:a16="http://schemas.microsoft.com/office/drawing/2014/main" id="{DE5E0746-45C6-4DFE-9E59-B3CA880436B5}"/>
              </a:ext>
            </a:extLst>
          </p:cNvPr>
          <p:cNvSpPr>
            <a:spLocks noGrp="1"/>
          </p:cNvSpPr>
          <p:nvPr>
            <p:ph type="body" sz="quarter" idx="3"/>
          </p:nvPr>
        </p:nvSpPr>
        <p:spPr>
          <a:xfrm>
            <a:off x="679450" y="4714875"/>
            <a:ext cx="5438775" cy="4467225"/>
          </a:xfrm>
          <a:prstGeom prst="rect">
            <a:avLst/>
          </a:prstGeom>
        </p:spPr>
        <p:txBody>
          <a:bodyPr vert="horz" lIns="91714" tIns="45857" rIns="91714" bIns="45857"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49238A80-50F8-4F2E-A481-548775F5F5B5}"/>
              </a:ext>
            </a:extLst>
          </p:cNvPr>
          <p:cNvSpPr>
            <a:spLocks noGrp="1"/>
          </p:cNvSpPr>
          <p:nvPr>
            <p:ph type="ftr" sz="quarter" idx="4"/>
          </p:nvPr>
        </p:nvSpPr>
        <p:spPr>
          <a:xfrm>
            <a:off x="0" y="9428163"/>
            <a:ext cx="2946400" cy="496887"/>
          </a:xfrm>
          <a:prstGeom prst="rect">
            <a:avLst/>
          </a:prstGeom>
        </p:spPr>
        <p:txBody>
          <a:bodyPr vert="horz" lIns="91714" tIns="45857" rIns="91714" bIns="45857" rtlCol="0" anchor="b"/>
          <a:lstStyle>
            <a:lvl1pPr algn="l" eaLnBrk="1" fontAlgn="auto" hangingPunct="1">
              <a:spcBef>
                <a:spcPts val="0"/>
              </a:spcBef>
              <a:spcAft>
                <a:spcPts val="0"/>
              </a:spcAft>
              <a:defRPr sz="1200">
                <a:latin typeface="+mn-lt"/>
              </a:defRPr>
            </a:lvl1pPr>
          </a:lstStyle>
          <a:p>
            <a:pPr>
              <a:defRPr/>
            </a:pPr>
            <a:r>
              <a:rPr lang="fr-FR" dirty="0"/>
              <a:t>www.epia.org</a:t>
            </a:r>
          </a:p>
        </p:txBody>
      </p:sp>
      <p:sp>
        <p:nvSpPr>
          <p:cNvPr id="7" name="Espace réservé du numéro de diapositive 6">
            <a:extLst>
              <a:ext uri="{FF2B5EF4-FFF2-40B4-BE49-F238E27FC236}">
                <a16:creationId xmlns:a16="http://schemas.microsoft.com/office/drawing/2014/main" id="{6727CD37-A7C5-427D-90D3-188343615738}"/>
              </a:ext>
            </a:extLst>
          </p:cNvPr>
          <p:cNvSpPr>
            <a:spLocks noGrp="1"/>
          </p:cNvSpPr>
          <p:nvPr>
            <p:ph type="sldNum" sz="quarter" idx="5"/>
          </p:nvPr>
        </p:nvSpPr>
        <p:spPr>
          <a:xfrm>
            <a:off x="3849688" y="9428163"/>
            <a:ext cx="2946400" cy="496887"/>
          </a:xfrm>
          <a:prstGeom prst="rect">
            <a:avLst/>
          </a:prstGeom>
        </p:spPr>
        <p:txBody>
          <a:bodyPr vert="horz" lIns="91714" tIns="45857" rIns="91714" bIns="45857" rtlCol="0" anchor="b"/>
          <a:lstStyle>
            <a:lvl1pPr algn="r" eaLnBrk="1" fontAlgn="auto" hangingPunct="1">
              <a:spcBef>
                <a:spcPts val="0"/>
              </a:spcBef>
              <a:spcAft>
                <a:spcPts val="0"/>
              </a:spcAft>
              <a:defRPr sz="1200">
                <a:latin typeface="+mn-lt"/>
              </a:defRPr>
            </a:lvl1pPr>
          </a:lstStyle>
          <a:p>
            <a:pPr>
              <a:defRPr/>
            </a:pPr>
            <a:fld id="{90C55651-846F-45AE-8AD5-1CB00BBE7926}" type="slidenum">
              <a:rPr lang="fr-FR"/>
              <a:pPr>
                <a:defRPr/>
              </a:pPr>
              <a:t>‹#›</a:t>
            </a:fld>
            <a:endParaRPr lang="fr-FR" dirty="0"/>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EC7C989-38D8-4B0C-8FB7-EDFED34D57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68EA06F-0B26-46F5-9D87-3BB7BF4FAA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Footer Placeholder 3">
            <a:extLst>
              <a:ext uri="{FF2B5EF4-FFF2-40B4-BE49-F238E27FC236}">
                <a16:creationId xmlns:a16="http://schemas.microsoft.com/office/drawing/2014/main" id="{A7079089-2EC0-4CCC-B775-16331E0C6D78}"/>
              </a:ext>
            </a:extLst>
          </p:cNvPr>
          <p:cNvSpPr>
            <a:spLocks noGrp="1"/>
          </p:cNvSpPr>
          <p:nvPr>
            <p:ph type="ftr" sz="quarter" idx="4"/>
          </p:nvPr>
        </p:nvSpPr>
        <p:spPr/>
        <p:txBody>
          <a:bodyPr/>
          <a:lstStyle/>
          <a:p>
            <a:pPr>
              <a:defRPr/>
            </a:pPr>
            <a:r>
              <a:rPr lang="fr-FR" dirty="0"/>
              <a:t>www.epia.org</a:t>
            </a:r>
          </a:p>
        </p:txBody>
      </p:sp>
      <p:sp>
        <p:nvSpPr>
          <p:cNvPr id="5" name="Slide Number Placeholder 4">
            <a:extLst>
              <a:ext uri="{FF2B5EF4-FFF2-40B4-BE49-F238E27FC236}">
                <a16:creationId xmlns:a16="http://schemas.microsoft.com/office/drawing/2014/main" id="{F10790D7-74F9-4749-A7E1-9BF9451F1EBF}"/>
              </a:ext>
            </a:extLst>
          </p:cNvPr>
          <p:cNvSpPr>
            <a:spLocks noGrp="1"/>
          </p:cNvSpPr>
          <p:nvPr>
            <p:ph type="sldNum" sz="quarter" idx="5"/>
          </p:nvPr>
        </p:nvSpPr>
        <p:spPr/>
        <p:txBody>
          <a:bodyPr/>
          <a:lstStyle/>
          <a:p>
            <a:pPr>
              <a:defRPr/>
            </a:pPr>
            <a:fld id="{63DF0ECD-4A4C-46FA-9303-A303124ECF8C}" type="slidenum">
              <a:rPr lang="fr-FR" smtClean="0"/>
              <a:pPr>
                <a:defRPr/>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www.epia.org</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AAB191-8212-094C-B437-8BF46FFA748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21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Footer Placeholder 3"/>
          <p:cNvSpPr>
            <a:spLocks noGrp="1"/>
          </p:cNvSpPr>
          <p:nvPr>
            <p:ph type="ftr" sz="quarter" idx="10"/>
          </p:nvPr>
        </p:nvSpPr>
        <p:spPr/>
        <p:txBody>
          <a:bodyPr/>
          <a:lstStyle/>
          <a:p>
            <a:pPr>
              <a:defRPr/>
            </a:pPr>
            <a:r>
              <a:rPr lang="fr-FR" dirty="0"/>
              <a:t>www.epia.org</a:t>
            </a:r>
          </a:p>
        </p:txBody>
      </p:sp>
      <p:sp>
        <p:nvSpPr>
          <p:cNvPr id="5" name="Slide Number Placeholder 4"/>
          <p:cNvSpPr>
            <a:spLocks noGrp="1"/>
          </p:cNvSpPr>
          <p:nvPr>
            <p:ph type="sldNum" sz="quarter" idx="11"/>
          </p:nvPr>
        </p:nvSpPr>
        <p:spPr/>
        <p:txBody>
          <a:bodyPr/>
          <a:lstStyle/>
          <a:p>
            <a:pPr>
              <a:defRPr/>
            </a:pPr>
            <a:fld id="{90C55651-846F-45AE-8AD5-1CB00BBE7926}" type="slidenum">
              <a:rPr lang="fr-FR" smtClean="0"/>
              <a:pPr>
                <a:defRPr/>
              </a:pPr>
              <a:t>4</a:t>
            </a:fld>
            <a:endParaRPr lang="fr-FR" dirty="0"/>
          </a:p>
        </p:txBody>
      </p:sp>
    </p:spTree>
    <p:extLst>
      <p:ext uri="{BB962C8B-B14F-4D97-AF65-F5344CB8AC3E}">
        <p14:creationId xmlns:p14="http://schemas.microsoft.com/office/powerpoint/2010/main" val="32076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www.epia.org</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AAB191-8212-094C-B437-8BF46FFA748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5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r>
              <a:rPr lang="fr-FR" dirty="0"/>
              <a:t>www.epia.org</a:t>
            </a:r>
          </a:p>
        </p:txBody>
      </p:sp>
      <p:sp>
        <p:nvSpPr>
          <p:cNvPr id="5" name="Slide Number Placeholder 4"/>
          <p:cNvSpPr>
            <a:spLocks noGrp="1"/>
          </p:cNvSpPr>
          <p:nvPr>
            <p:ph type="sldNum" sz="quarter" idx="5"/>
          </p:nvPr>
        </p:nvSpPr>
        <p:spPr/>
        <p:txBody>
          <a:bodyPr/>
          <a:lstStyle/>
          <a:p>
            <a:pPr>
              <a:defRPr/>
            </a:pPr>
            <a:fld id="{90C55651-846F-45AE-8AD5-1CB00BBE7926}" type="slidenum">
              <a:rPr lang="fr-FR" smtClean="0"/>
              <a:pPr>
                <a:defRPr/>
              </a:pPr>
              <a:t>15</a:t>
            </a:fld>
            <a:endParaRPr lang="fr-FR" dirty="0"/>
          </a:p>
        </p:txBody>
      </p:sp>
    </p:spTree>
    <p:extLst>
      <p:ext uri="{BB962C8B-B14F-4D97-AF65-F5344CB8AC3E}">
        <p14:creationId xmlns:p14="http://schemas.microsoft.com/office/powerpoint/2010/main" val="145537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6356309-ACF5-44E9-9BF0-A99543F1F6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5FCA7A2-E2AF-4306-B325-8A26A22D46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0180" name="Slide Number Placeholder 3">
            <a:extLst>
              <a:ext uri="{FF2B5EF4-FFF2-40B4-BE49-F238E27FC236}">
                <a16:creationId xmlns:a16="http://schemas.microsoft.com/office/drawing/2014/main" id="{8C976BAF-E45E-4BE4-91E5-E70E827D78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19EF87-9962-4CE0-B650-7FC751FD2364}" type="slidenum">
              <a:rPr kumimoji="0" lang="fr-FR"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78807E3-D90F-458F-809D-6E1D3BB380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08A2AC4F-F279-4594-A4E9-AF3765C67D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2228" name="Slide Number Placeholder 3">
            <a:extLst>
              <a:ext uri="{FF2B5EF4-FFF2-40B4-BE49-F238E27FC236}">
                <a16:creationId xmlns:a16="http://schemas.microsoft.com/office/drawing/2014/main" id="{E970A564-4C97-49BB-878F-0E2B31A92C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B7D130-EFC4-448D-8BF3-B4C0838977FC}" type="slidenum">
              <a:rPr kumimoji="0" lang="fr-FR"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E657C09-89FB-4D5F-8B84-D3735A2AA1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D5F897-456F-404D-85A1-4A1622C283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4036" name="Footer Placeholder 3">
            <a:extLst>
              <a:ext uri="{FF2B5EF4-FFF2-40B4-BE49-F238E27FC236}">
                <a16:creationId xmlns:a16="http://schemas.microsoft.com/office/drawing/2014/main" id="{FE3A55FF-523F-4CB2-91AC-C60AC9AA0502}"/>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fr-FR" altLang="en-US" dirty="0">
                <a:solidFill>
                  <a:srgbClr val="000000"/>
                </a:solidFill>
              </a:rPr>
              <a:t>www.epia.org</a:t>
            </a:r>
          </a:p>
        </p:txBody>
      </p:sp>
      <p:sp>
        <p:nvSpPr>
          <p:cNvPr id="44037" name="Slide Number Placeholder 4">
            <a:extLst>
              <a:ext uri="{FF2B5EF4-FFF2-40B4-BE49-F238E27FC236}">
                <a16:creationId xmlns:a16="http://schemas.microsoft.com/office/drawing/2014/main" id="{EAA0E46E-A7E9-4DFB-9CF8-30C5FD05C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76429682-A724-45A1-BEC1-42B7ADB0AD24}" type="slidenum">
              <a:rPr lang="fr-FR" altLang="en-US" smtClean="0">
                <a:solidFill>
                  <a:srgbClr val="000000"/>
                </a:solidFill>
              </a:rPr>
              <a:pPr defTabSz="914400" fontAlgn="base">
                <a:spcBef>
                  <a:spcPct val="0"/>
                </a:spcBef>
                <a:spcAft>
                  <a:spcPct val="0"/>
                </a:spcAft>
              </a:pPr>
              <a:t>19</a:t>
            </a:fld>
            <a:endParaRPr lang="fr-FR" alt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www.epia.org</a:t>
            </a:r>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7EA6072-9EE5-484A-B97F-FD2BD873DB94}"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846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B7620-5C3E-4A63-B799-D7E3DFEB60BC}"/>
              </a:ext>
            </a:extLst>
          </p:cNvPr>
          <p:cNvSpPr/>
          <p:nvPr userDrawn="1"/>
        </p:nvSpPr>
        <p:spPr>
          <a:xfrm>
            <a:off x="431800" y="6165850"/>
            <a:ext cx="3743325"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Tree>
    <p:extLst>
      <p:ext uri="{BB962C8B-B14F-4D97-AF65-F5344CB8AC3E}">
        <p14:creationId xmlns:p14="http://schemas.microsoft.com/office/powerpoint/2010/main" val="41514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s_content_page">
    <p:spTree>
      <p:nvGrpSpPr>
        <p:cNvPr id="1" name=""/>
        <p:cNvGrpSpPr/>
        <p:nvPr/>
      </p:nvGrpSpPr>
      <p:grpSpPr>
        <a:xfrm>
          <a:off x="0" y="0"/>
          <a:ext cx="0" cy="0"/>
          <a:chOff x="0" y="0"/>
          <a:chExt cx="0" cy="0"/>
        </a:xfrm>
      </p:grpSpPr>
      <p:cxnSp>
        <p:nvCxnSpPr>
          <p:cNvPr id="5" name="Connecteur droit 17"/>
          <p:cNvCxnSpPr/>
          <p:nvPr userDrawn="1"/>
        </p:nvCxnSpPr>
        <p:spPr>
          <a:xfrm>
            <a:off x="609600" y="765175"/>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18"/>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980728"/>
            <a:ext cx="10769600" cy="4968552"/>
          </a:xfrm>
          <a:prstGeom prst="rect">
            <a:avLst/>
          </a:prstGeom>
        </p:spPr>
        <p:txBody>
          <a:bodyPr vert="horz" lIns="0" tIns="0"/>
          <a:lstStyle>
            <a:lvl1pPr marL="342891" indent="-342891"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332657"/>
            <a:ext cx="10972800" cy="427639"/>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14" name="Espace réservé du contenu 14"/>
          <p:cNvSpPr>
            <a:spLocks noGrp="1"/>
          </p:cNvSpPr>
          <p:nvPr>
            <p:ph sz="quarter" idx="11"/>
          </p:nvPr>
        </p:nvSpPr>
        <p:spPr>
          <a:xfrm>
            <a:off x="609600" y="64098"/>
            <a:ext cx="3556000" cy="268559"/>
          </a:xfrm>
          <a:prstGeom prst="rect">
            <a:avLst/>
          </a:prstGeom>
        </p:spPr>
        <p:txBody>
          <a:bodyPr vert="horz" lIns="0" tIns="0" rIns="0" bIns="0"/>
          <a:lstStyle>
            <a:lvl1pPr marL="0" indent="0" algn="l">
              <a:spcBef>
                <a:spcPts val="0"/>
              </a:spcBef>
              <a:buNone/>
              <a:defRPr sz="900" b="0" i="1" u="none" baseline="0">
                <a:solidFill>
                  <a:schemeClr val="tx1"/>
                </a:solidFill>
                <a:latin typeface="DIN-Medium"/>
              </a:defRPr>
            </a:lvl1pPr>
          </a:lstStyle>
          <a:p>
            <a:pPr lvl="0"/>
            <a:r>
              <a:rPr lang="en-US"/>
              <a:t>Edit Master text styles</a:t>
            </a:r>
          </a:p>
        </p:txBody>
      </p:sp>
      <p:sp>
        <p:nvSpPr>
          <p:cNvPr id="7" name="Espace réservé du numéro de diapositive 5"/>
          <p:cNvSpPr>
            <a:spLocks noGrp="1"/>
          </p:cNvSpPr>
          <p:nvPr>
            <p:ph type="sldNum" sz="quarter" idx="14"/>
          </p:nvPr>
        </p:nvSpPr>
        <p:spPr>
          <a:xfrm>
            <a:off x="10634663" y="6165849"/>
            <a:ext cx="958851" cy="719139"/>
          </a:xfrm>
        </p:spPr>
        <p:txBody>
          <a:bodyPr lIns="0" tIns="0" rIns="0" bIns="0"/>
          <a:lstStyle>
            <a:lvl1pPr algn="ctr">
              <a:defRPr sz="800">
                <a:solidFill>
                  <a:srgbClr val="69B3E7"/>
                </a:solidFill>
              </a:defRPr>
            </a:lvl1pPr>
          </a:lstStyle>
          <a:p>
            <a:pPr>
              <a:defRPr/>
            </a:pPr>
            <a:r>
              <a:rPr lang="fr-FR" dirty="0"/>
              <a:t>Page </a:t>
            </a:r>
            <a:fld id="{96C98370-7A52-4185-A8AA-DBC38CD48CC1}" type="slidenum">
              <a:rPr lang="fr-FR"/>
              <a:pPr>
                <a:defRPr/>
              </a:pPr>
              <a:t>‹#›</a:t>
            </a:fld>
            <a:endParaRPr lang="fr-FR" dirty="0"/>
          </a:p>
        </p:txBody>
      </p:sp>
    </p:spTree>
    <p:extLst>
      <p:ext uri="{BB962C8B-B14F-4D97-AF65-F5344CB8AC3E}">
        <p14:creationId xmlns:p14="http://schemas.microsoft.com/office/powerpoint/2010/main" val="94631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9_Titles_content_page">
    <p:spTree>
      <p:nvGrpSpPr>
        <p:cNvPr id="1" name=""/>
        <p:cNvGrpSpPr/>
        <p:nvPr/>
      </p:nvGrpSpPr>
      <p:grpSpPr>
        <a:xfrm>
          <a:off x="0" y="0"/>
          <a:ext cx="0" cy="0"/>
          <a:chOff x="0" y="0"/>
          <a:chExt cx="0" cy="0"/>
        </a:xfrm>
      </p:grpSpPr>
      <p:cxnSp>
        <p:nvCxnSpPr>
          <p:cNvPr id="4" name="Connecteur droit 17"/>
          <p:cNvCxnSpPr/>
          <p:nvPr userDrawn="1"/>
        </p:nvCxnSpPr>
        <p:spPr>
          <a:xfrm>
            <a:off x="609600" y="1009651"/>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1268760"/>
            <a:ext cx="10769600" cy="4598640"/>
          </a:xfrm>
          <a:prstGeom prst="rect">
            <a:avLst/>
          </a:prstGeom>
        </p:spPr>
        <p:txBody>
          <a:bodyPr vert="horz" lIns="0" tIns="0"/>
          <a:lstStyle>
            <a:lvl1pPr marL="342874" indent="-342874"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476672"/>
            <a:ext cx="10972800" cy="533400"/>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5" name="Espace réservé du numéro de diapositive 5"/>
          <p:cNvSpPr>
            <a:spLocks noGrp="1"/>
          </p:cNvSpPr>
          <p:nvPr>
            <p:ph type="sldNum" sz="quarter" idx="14"/>
          </p:nvPr>
        </p:nvSpPr>
        <p:spPr>
          <a:xfrm>
            <a:off x="10634663" y="6165849"/>
            <a:ext cx="958851" cy="719139"/>
          </a:xfrm>
        </p:spPr>
        <p:txBody>
          <a:bodyPr lIns="0" tIns="0" rIns="0" bIns="0"/>
          <a:lstStyle>
            <a:lvl1pPr algn="ctr">
              <a:defRPr sz="800">
                <a:solidFill>
                  <a:srgbClr val="69B3E7"/>
                </a:solidFill>
              </a:defRPr>
            </a:lvl1pPr>
          </a:lstStyle>
          <a:p>
            <a:pPr>
              <a:defRPr/>
            </a:pPr>
            <a:r>
              <a:rPr lang="fr-FR" dirty="0"/>
              <a:t>Page </a:t>
            </a:r>
            <a:fld id="{0003C789-FACE-4657-B5B0-30D7BFE94E4C}" type="slidenum">
              <a:rPr lang="fr-FR"/>
              <a:pPr>
                <a:defRPr/>
              </a:pPr>
              <a:t>‹#›</a:t>
            </a:fld>
            <a:endParaRPr lang="fr-FR" dirty="0"/>
          </a:p>
        </p:txBody>
      </p:sp>
    </p:spTree>
    <p:extLst>
      <p:ext uri="{BB962C8B-B14F-4D97-AF65-F5344CB8AC3E}">
        <p14:creationId xmlns:p14="http://schemas.microsoft.com/office/powerpoint/2010/main" val="362811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omepage_a">
    <p:spTree>
      <p:nvGrpSpPr>
        <p:cNvPr id="1" name=""/>
        <p:cNvGrpSpPr/>
        <p:nvPr/>
      </p:nvGrpSpPr>
      <p:grpSpPr>
        <a:xfrm>
          <a:off x="0" y="0"/>
          <a:ext cx="0" cy="0"/>
          <a:chOff x="0" y="0"/>
          <a:chExt cx="0" cy="0"/>
        </a:xfrm>
      </p:grpSpPr>
      <p:pic>
        <p:nvPicPr>
          <p:cNvPr id="3"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59430" y="644691"/>
            <a:ext cx="10273141" cy="4992555"/>
          </a:xfrm>
          <a:prstGeom prst="rect">
            <a:avLst/>
          </a:prstGeom>
        </p:spPr>
        <p:txBody>
          <a:bodyPr lIns="0" tIns="0" anchor="ctr" anchorCtr="1"/>
          <a:lstStyle>
            <a:lvl1pPr algn="ctr">
              <a:lnSpc>
                <a:spcPts val="4500"/>
              </a:lnSpc>
              <a:defRPr sz="3600" b="1" i="0" kern="0" spc="0" baseline="0">
                <a:gradFill>
                  <a:gsLst>
                    <a:gs pos="0">
                      <a:srgbClr val="77CBF3"/>
                    </a:gs>
                    <a:gs pos="100000">
                      <a:srgbClr val="8ACBC0"/>
                    </a:gs>
                    <a:gs pos="100000">
                      <a:schemeClr val="accent1">
                        <a:lumMod val="45000"/>
                        <a:lumOff val="55000"/>
                      </a:schemeClr>
                    </a:gs>
                    <a:gs pos="100000">
                      <a:schemeClr val="accent1">
                        <a:lumMod val="30000"/>
                        <a:lumOff val="70000"/>
                      </a:schemeClr>
                    </a:gs>
                  </a:gsLst>
                  <a:lin ang="2700000" scaled="0"/>
                </a:gradFill>
                <a:latin typeface="DIN-Medium"/>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855968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EE22DD-0861-4E1D-A38B-3F044350095C}"/>
              </a:ext>
            </a:extLst>
          </p:cNvPr>
          <p:cNvSpPr/>
          <p:nvPr userDrawn="1"/>
        </p:nvSpPr>
        <p:spPr>
          <a:xfrm>
            <a:off x="0" y="-143719"/>
            <a:ext cx="12192000" cy="6248400"/>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rgbClr val="FFFFFF"/>
              </a:solidFill>
              <a:ea typeface="ＭＳ Ｐゴシック" charset="-128"/>
              <a:cs typeface="ＭＳ Ｐゴシック" charset="-128"/>
            </a:endParaRPr>
          </a:p>
        </p:txBody>
      </p:sp>
      <p:cxnSp>
        <p:nvCxnSpPr>
          <p:cNvPr id="7" name="Connecteur droit 12">
            <a:extLst>
              <a:ext uri="{FF2B5EF4-FFF2-40B4-BE49-F238E27FC236}">
                <a16:creationId xmlns:a16="http://schemas.microsoft.com/office/drawing/2014/main" id="{0336A67C-A01A-4D00-916B-B0ABC1F2A4C3}"/>
              </a:ext>
            </a:extLst>
          </p:cNvPr>
          <p:cNvCxnSpPr/>
          <p:nvPr userDrawn="1"/>
        </p:nvCxnSpPr>
        <p:spPr>
          <a:xfrm>
            <a:off x="4943475" y="1844675"/>
            <a:ext cx="0" cy="22320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5508128" y="1700808"/>
            <a:ext cx="6348512" cy="1496144"/>
          </a:xfrm>
          <a:prstGeom prst="rect">
            <a:avLst/>
          </a:prstGeom>
        </p:spPr>
        <p:txBody>
          <a:bodyPr lIns="0" tIns="0"/>
          <a:lstStyle>
            <a:lvl1pPr algn="l">
              <a:lnSpc>
                <a:spcPts val="6000"/>
              </a:lnSpc>
              <a:defRPr sz="4800" b="1" i="0" kern="0" spc="0" baseline="0">
                <a:solidFill>
                  <a:schemeClr val="bg1"/>
                </a:solidFill>
                <a:latin typeface="DIN-Medium"/>
              </a:defRPr>
            </a:lvl1pPr>
          </a:lstStyle>
          <a:p>
            <a:r>
              <a:rPr lang="en-US" noProof="0"/>
              <a:t>Click to edit Master title style</a:t>
            </a:r>
            <a:endParaRPr lang="en-GB" noProof="0"/>
          </a:p>
        </p:txBody>
      </p:sp>
      <p:sp>
        <p:nvSpPr>
          <p:cNvPr id="11" name="Espace réservé du texte 10"/>
          <p:cNvSpPr>
            <a:spLocks noGrp="1"/>
          </p:cNvSpPr>
          <p:nvPr>
            <p:ph type="body" sz="quarter" idx="13"/>
          </p:nvPr>
        </p:nvSpPr>
        <p:spPr>
          <a:xfrm>
            <a:off x="5508128" y="3196952"/>
            <a:ext cx="6683872" cy="1816224"/>
          </a:xfrm>
          <a:prstGeom prst="rect">
            <a:avLst/>
          </a:prstGeom>
        </p:spPr>
        <p:txBody>
          <a:bodyPr vert="horz" lIns="0"/>
          <a:lstStyle>
            <a:lvl1pPr>
              <a:buNone/>
              <a:defRPr sz="3467" baseline="0">
                <a:solidFill>
                  <a:schemeClr val="bg1"/>
                </a:solidFill>
                <a:latin typeface="DIN-Light"/>
              </a:defRPr>
            </a:lvl1pPr>
          </a:lstStyle>
          <a:p>
            <a:pPr lvl="0"/>
            <a:r>
              <a:rPr lang="en-US" noProof="0"/>
              <a:t>Edit Master text styles</a:t>
            </a:r>
          </a:p>
          <a:p>
            <a:pPr lvl="1"/>
            <a:r>
              <a:rPr lang="en-US" noProof="0"/>
              <a:t>Second level</a:t>
            </a:r>
          </a:p>
        </p:txBody>
      </p:sp>
      <p:sp>
        <p:nvSpPr>
          <p:cNvPr id="19" name="Espace réservé du contenu 18"/>
          <p:cNvSpPr>
            <a:spLocks noGrp="1"/>
          </p:cNvSpPr>
          <p:nvPr>
            <p:ph sz="quarter" idx="14"/>
          </p:nvPr>
        </p:nvSpPr>
        <p:spPr>
          <a:xfrm>
            <a:off x="335360" y="2420888"/>
            <a:ext cx="4071573" cy="381000"/>
          </a:xfrm>
          <a:prstGeom prst="rect">
            <a:avLst/>
          </a:prstGeom>
        </p:spPr>
        <p:txBody>
          <a:bodyPr vert="horz" lIns="0" tIns="0" rIns="0" bIns="0"/>
          <a:lstStyle>
            <a:lvl1pPr marL="0" indent="0" algn="r">
              <a:spcBef>
                <a:spcPts val="0"/>
              </a:spcBef>
              <a:buNone/>
              <a:defRPr sz="2667" baseline="0">
                <a:solidFill>
                  <a:srgbClr val="2C5697"/>
                </a:solidFill>
                <a:latin typeface="DIN-Medium"/>
              </a:defRPr>
            </a:lvl1pPr>
          </a:lstStyle>
          <a:p>
            <a:pPr lvl="0"/>
            <a:r>
              <a:rPr lang="en-US" noProof="0"/>
              <a:t>Edit Master text styles</a:t>
            </a:r>
          </a:p>
        </p:txBody>
      </p:sp>
      <p:sp>
        <p:nvSpPr>
          <p:cNvPr id="9" name="Espace réservé du contenu 18"/>
          <p:cNvSpPr>
            <a:spLocks noGrp="1"/>
          </p:cNvSpPr>
          <p:nvPr>
            <p:ph sz="quarter" idx="16"/>
          </p:nvPr>
        </p:nvSpPr>
        <p:spPr>
          <a:xfrm>
            <a:off x="335360" y="2801888"/>
            <a:ext cx="4071573" cy="457200"/>
          </a:xfrm>
          <a:prstGeom prst="rect">
            <a:avLst/>
          </a:prstGeom>
        </p:spPr>
        <p:txBody>
          <a:bodyPr vert="horz" lIns="0" tIns="0" rIns="0" bIns="0"/>
          <a:lstStyle>
            <a:lvl1pPr algn="r">
              <a:buNone/>
              <a:defRPr sz="2400" b="0" i="1" baseline="0">
                <a:solidFill>
                  <a:srgbClr val="2C5697"/>
                </a:solidFill>
                <a:latin typeface="DIN-Medium"/>
              </a:defRPr>
            </a:lvl1pPr>
          </a:lstStyle>
          <a:p>
            <a:pPr lvl="0"/>
            <a:r>
              <a:rPr lang="en-US" noProof="0"/>
              <a:t>Edit Master text styles</a:t>
            </a:r>
          </a:p>
        </p:txBody>
      </p:sp>
    </p:spTree>
    <p:extLst>
      <p:ext uri="{BB962C8B-B14F-4D97-AF65-F5344CB8AC3E}">
        <p14:creationId xmlns:p14="http://schemas.microsoft.com/office/powerpoint/2010/main" val="2712535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_content_page">
    <p:spTree>
      <p:nvGrpSpPr>
        <p:cNvPr id="1" name=""/>
        <p:cNvGrpSpPr/>
        <p:nvPr/>
      </p:nvGrpSpPr>
      <p:grpSpPr>
        <a:xfrm>
          <a:off x="0" y="0"/>
          <a:ext cx="0" cy="0"/>
          <a:chOff x="0" y="0"/>
          <a:chExt cx="0" cy="0"/>
        </a:xfrm>
      </p:grpSpPr>
      <p:cxnSp>
        <p:nvCxnSpPr>
          <p:cNvPr id="4" name="Connecteur droit 18">
            <a:extLst>
              <a:ext uri="{FF2B5EF4-FFF2-40B4-BE49-F238E27FC236}">
                <a16:creationId xmlns:a16="http://schemas.microsoft.com/office/drawing/2014/main" id="{A57E8A16-E1F8-4DB1-97DF-293439D98E04}"/>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5" name="Connecteur droit 20">
            <a:extLst>
              <a:ext uri="{FF2B5EF4-FFF2-40B4-BE49-F238E27FC236}">
                <a16:creationId xmlns:a16="http://schemas.microsoft.com/office/drawing/2014/main" id="{72404317-72E1-4DEF-BF0E-1E70D602A5B5}"/>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77" indent="-457177"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6" name="Espace réservé du numéro de diapositive 5">
            <a:extLst>
              <a:ext uri="{FF2B5EF4-FFF2-40B4-BE49-F238E27FC236}">
                <a16:creationId xmlns:a16="http://schemas.microsoft.com/office/drawing/2014/main" id="{0B763AE4-B271-4A21-935A-BFE41C4396E1}"/>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D2BF482F-A903-41CB-9E20-6B583C874123}" type="slidenum">
              <a:rPr lang="en-GB"/>
              <a:pPr>
                <a:defRPr/>
              </a:pPr>
              <a:t>‹#›</a:t>
            </a:fld>
            <a:endParaRPr lang="en-GB" dirty="0"/>
          </a:p>
        </p:txBody>
      </p:sp>
    </p:spTree>
    <p:extLst>
      <p:ext uri="{BB962C8B-B14F-4D97-AF65-F5344CB8AC3E}">
        <p14:creationId xmlns:p14="http://schemas.microsoft.com/office/powerpoint/2010/main" val="3232123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width_text_content_page">
    <p:spTree>
      <p:nvGrpSpPr>
        <p:cNvPr id="1" name=""/>
        <p:cNvGrpSpPr/>
        <p:nvPr/>
      </p:nvGrpSpPr>
      <p:grpSpPr>
        <a:xfrm>
          <a:off x="0" y="0"/>
          <a:ext cx="0" cy="0"/>
          <a:chOff x="0" y="0"/>
          <a:chExt cx="0" cy="0"/>
        </a:xfrm>
      </p:grpSpPr>
      <p:cxnSp>
        <p:nvCxnSpPr>
          <p:cNvPr id="4" name="Connecteur droit 18">
            <a:extLst>
              <a:ext uri="{FF2B5EF4-FFF2-40B4-BE49-F238E27FC236}">
                <a16:creationId xmlns:a16="http://schemas.microsoft.com/office/drawing/2014/main" id="{D431FC53-194B-4AA7-8BD8-C30467FDFD07}"/>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5" name="Connecteur droit 19">
            <a:extLst>
              <a:ext uri="{FF2B5EF4-FFF2-40B4-BE49-F238E27FC236}">
                <a16:creationId xmlns:a16="http://schemas.microsoft.com/office/drawing/2014/main" id="{C424B7C4-3031-4BF6-8D7D-D828D0D7866E}"/>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5" name="Espace réservé du contenu 11"/>
          <p:cNvSpPr>
            <a:spLocks noGrp="1"/>
          </p:cNvSpPr>
          <p:nvPr>
            <p:ph sz="quarter" idx="13"/>
          </p:nvPr>
        </p:nvSpPr>
        <p:spPr>
          <a:xfrm>
            <a:off x="609600" y="1221318"/>
            <a:ext cx="10972800" cy="302647"/>
          </a:xfrm>
          <a:prstGeom prst="rect">
            <a:avLst/>
          </a:prstGeom>
        </p:spPr>
        <p:txBody>
          <a:bodyPr vert="horz" wrap="square" lIns="0" tIns="0" numCol="1" spcCol="360000">
            <a:spAutoFit/>
          </a:bodyPr>
          <a:lstStyle>
            <a:lvl1pPr marL="0" indent="0" algn="just">
              <a:lnSpc>
                <a:spcPts val="2000"/>
              </a:lnSpc>
              <a:spcBef>
                <a:spcPts val="0"/>
              </a:spcBef>
              <a:buClrTx/>
              <a:buFontTx/>
              <a:buNone/>
              <a:defRPr sz="160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18"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0" i="0" baseline="0">
                <a:solidFill>
                  <a:srgbClr val="414141"/>
                </a:solidFill>
                <a:latin typeface="DIN-Medium" charset="0"/>
                <a:ea typeface="DIN-Medium" charset="0"/>
                <a:cs typeface="DIN-Medium" charset="0"/>
              </a:defRPr>
            </a:lvl1pPr>
          </a:lstStyle>
          <a:p>
            <a:pPr lvl="0"/>
            <a:r>
              <a:rPr lang="en-US" noProof="0"/>
              <a:t>Edit Master text styles</a:t>
            </a:r>
          </a:p>
        </p:txBody>
      </p:sp>
      <p:sp>
        <p:nvSpPr>
          <p:cNvPr id="6" name="Espace réservé du numéro de diapositive 5">
            <a:extLst>
              <a:ext uri="{FF2B5EF4-FFF2-40B4-BE49-F238E27FC236}">
                <a16:creationId xmlns:a16="http://schemas.microsoft.com/office/drawing/2014/main" id="{9E253694-E6EE-47AF-BC23-109AB2978F36}"/>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53C2F5C9-C25E-4BB4-BC25-2282747C3519}" type="slidenum">
              <a:rPr lang="en-GB"/>
              <a:pPr>
                <a:defRPr/>
              </a:pPr>
              <a:t>‹#›</a:t>
            </a:fld>
            <a:endParaRPr lang="en-GB" dirty="0"/>
          </a:p>
        </p:txBody>
      </p:sp>
    </p:spTree>
    <p:extLst>
      <p:ext uri="{BB962C8B-B14F-4D97-AF65-F5344CB8AC3E}">
        <p14:creationId xmlns:p14="http://schemas.microsoft.com/office/powerpoint/2010/main" val="2023630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CFC985-7067-49D4-A8EF-E2BFCFC9824D}"/>
              </a:ext>
            </a:extLst>
          </p:cNvPr>
          <p:cNvSpPr/>
          <p:nvPr userDrawn="1"/>
        </p:nvSpPr>
        <p:spPr>
          <a:xfrm>
            <a:off x="0" y="-143718"/>
            <a:ext cx="12192000" cy="4652839"/>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2400" dirty="0">
              <a:solidFill>
                <a:srgbClr val="FFFFFF"/>
              </a:solidFill>
              <a:ea typeface="ＭＳ Ｐゴシック" charset="-128"/>
              <a:cs typeface="ＭＳ Ｐゴシック" charset="-128"/>
            </a:endParaRPr>
          </a:p>
        </p:txBody>
      </p:sp>
      <p:sp>
        <p:nvSpPr>
          <p:cNvPr id="6" name="ZoneTexte 31">
            <a:extLst>
              <a:ext uri="{FF2B5EF4-FFF2-40B4-BE49-F238E27FC236}">
                <a16:creationId xmlns:a16="http://schemas.microsoft.com/office/drawing/2014/main" id="{15E7157B-A670-4711-85FA-A06471182816}"/>
              </a:ext>
            </a:extLst>
          </p:cNvPr>
          <p:cNvSpPr txBox="1"/>
          <p:nvPr userDrawn="1"/>
        </p:nvSpPr>
        <p:spPr>
          <a:xfrm>
            <a:off x="719138" y="5013325"/>
            <a:ext cx="3470275" cy="974725"/>
          </a:xfrm>
          <a:prstGeom prst="rect">
            <a:avLst/>
          </a:prstGeom>
          <a:noFill/>
        </p:spPr>
        <p:txBody>
          <a:bodyPr lIns="0" tIns="0" rIns="0" bIns="0">
            <a:spAutoFit/>
          </a:bodyPr>
          <a:lstStyle/>
          <a:p>
            <a:pPr defTabSz="609570" eaLnBrk="1" fontAlgn="auto" hangingPunct="1">
              <a:lnSpc>
                <a:spcPts val="1867"/>
              </a:lnSpc>
              <a:spcBef>
                <a:spcPts val="0"/>
              </a:spcBef>
              <a:spcAft>
                <a:spcPts val="0"/>
              </a:spcAft>
              <a:defRPr/>
            </a:pPr>
            <a:r>
              <a:rPr lang="en-GB" sz="1333" kern="1100" dirty="0">
                <a:solidFill>
                  <a:srgbClr val="2C5697"/>
                </a:solidFill>
                <a:latin typeface="DIN-Medium"/>
                <a:cs typeface="DIN-Medium"/>
              </a:rPr>
              <a:t>FuelsEurope</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165, Boulevard du Souverain </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1160 Brussels - Belgium</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T: +32 2 566 91 00</a:t>
            </a:r>
          </a:p>
        </p:txBody>
      </p:sp>
      <p:cxnSp>
        <p:nvCxnSpPr>
          <p:cNvPr id="7" name="Connecteur droit 32">
            <a:extLst>
              <a:ext uri="{FF2B5EF4-FFF2-40B4-BE49-F238E27FC236}">
                <a16:creationId xmlns:a16="http://schemas.microsoft.com/office/drawing/2014/main" id="{426C6F41-41E5-4D21-98BA-E74AF7AD97F1}"/>
              </a:ext>
            </a:extLst>
          </p:cNvPr>
          <p:cNvCxnSpPr/>
          <p:nvPr userDrawn="1"/>
        </p:nvCxnSpPr>
        <p:spPr>
          <a:xfrm>
            <a:off x="4943475" y="1395413"/>
            <a:ext cx="0" cy="14573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itre 1"/>
          <p:cNvSpPr>
            <a:spLocks noGrp="1"/>
          </p:cNvSpPr>
          <p:nvPr>
            <p:ph type="ctrTitle"/>
          </p:nvPr>
        </p:nvSpPr>
        <p:spPr>
          <a:xfrm>
            <a:off x="911424" y="1243091"/>
            <a:ext cx="3470176" cy="1801867"/>
          </a:xfrm>
          <a:prstGeom prst="rect">
            <a:avLst/>
          </a:prstGeom>
        </p:spPr>
        <p:txBody>
          <a:bodyPr lIns="0" tIns="0" rIns="0" bIns="0"/>
          <a:lstStyle>
            <a:lvl1pPr algn="l">
              <a:lnSpc>
                <a:spcPts val="4667"/>
              </a:lnSpc>
              <a:defRPr sz="4000" b="1" i="0" kern="0" spc="0" baseline="0">
                <a:solidFill>
                  <a:schemeClr val="bg1"/>
                </a:solidFill>
                <a:latin typeface="DIN-RegularAlternate"/>
              </a:defRPr>
            </a:lvl1pPr>
          </a:lstStyle>
          <a:p>
            <a:r>
              <a:rPr lang="en-US" noProof="0"/>
              <a:t>Click to edit Master title style</a:t>
            </a:r>
            <a:endParaRPr lang="en-GB" noProof="0" dirty="0"/>
          </a:p>
        </p:txBody>
      </p:sp>
      <p:sp>
        <p:nvSpPr>
          <p:cNvPr id="30" name="Espace réservé du contenu 18"/>
          <p:cNvSpPr>
            <a:spLocks noGrp="1"/>
          </p:cNvSpPr>
          <p:nvPr>
            <p:ph sz="quarter" idx="14"/>
          </p:nvPr>
        </p:nvSpPr>
        <p:spPr>
          <a:xfrm>
            <a:off x="6672064" y="1604798"/>
            <a:ext cx="5470723" cy="673119"/>
          </a:xfrm>
          <a:prstGeom prst="rect">
            <a:avLst/>
          </a:prstGeom>
        </p:spPr>
        <p:txBody>
          <a:bodyPr vert="horz" lIns="0" tIns="0" rIns="0"/>
          <a:lstStyle>
            <a:lvl1pPr algn="l">
              <a:buNone/>
              <a:defRPr sz="1867" baseline="0">
                <a:solidFill>
                  <a:srgbClr val="2C5697"/>
                </a:solidFill>
                <a:latin typeface="DIN-RegularAlternate"/>
              </a:defRPr>
            </a:lvl1pPr>
          </a:lstStyle>
          <a:p>
            <a:pPr lvl="0"/>
            <a:r>
              <a:rPr lang="en-US" noProof="0"/>
              <a:t>Edit Master text styles</a:t>
            </a:r>
          </a:p>
          <a:p>
            <a:pPr lvl="1"/>
            <a:r>
              <a:rPr lang="en-US" noProof="0"/>
              <a:t>Second level</a:t>
            </a:r>
          </a:p>
        </p:txBody>
      </p:sp>
      <p:sp>
        <p:nvSpPr>
          <p:cNvPr id="31" name="Espace réservé du contenu 18"/>
          <p:cNvSpPr>
            <a:spLocks noGrp="1"/>
          </p:cNvSpPr>
          <p:nvPr>
            <p:ph sz="quarter" idx="16"/>
          </p:nvPr>
        </p:nvSpPr>
        <p:spPr>
          <a:xfrm>
            <a:off x="6672064" y="2277918"/>
            <a:ext cx="5470723" cy="332871"/>
          </a:xfrm>
          <a:prstGeom prst="rect">
            <a:avLst/>
          </a:prstGeom>
        </p:spPr>
        <p:txBody>
          <a:bodyPr vert="horz" lIns="0" tIns="0" rIns="0"/>
          <a:lstStyle>
            <a:lvl1pPr algn="l">
              <a:buNone/>
              <a:defRPr sz="1867" b="0" i="1" baseline="0">
                <a:solidFill>
                  <a:schemeClr val="bg1"/>
                </a:solidFill>
                <a:latin typeface="DIN-RegularAlternate"/>
              </a:defRPr>
            </a:lvl1pPr>
          </a:lstStyle>
          <a:p>
            <a:pPr lvl="0"/>
            <a:r>
              <a:rPr lang="en-US" noProof="0"/>
              <a:t>Edit Master text styles</a:t>
            </a:r>
          </a:p>
        </p:txBody>
      </p:sp>
    </p:spTree>
    <p:extLst>
      <p:ext uri="{BB962C8B-B14F-4D97-AF65-F5344CB8AC3E}">
        <p14:creationId xmlns:p14="http://schemas.microsoft.com/office/powerpoint/2010/main" val="120568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omepage_a">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0458D3F0-5353-444B-8582-6FEE64F8A1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59430" y="644691"/>
            <a:ext cx="10273141" cy="4992555"/>
          </a:xfrm>
          <a:prstGeom prst="rect">
            <a:avLst/>
          </a:prstGeom>
        </p:spPr>
        <p:txBody>
          <a:bodyPr lIns="0" tIns="0" anchor="ctr" anchorCtr="1"/>
          <a:lstStyle>
            <a:lvl1pPr algn="ctr">
              <a:lnSpc>
                <a:spcPts val="4500"/>
              </a:lnSpc>
              <a:defRPr sz="3600" b="1" i="0" kern="0" spc="0" baseline="0">
                <a:gradFill>
                  <a:gsLst>
                    <a:gs pos="0">
                      <a:srgbClr val="77CBF3"/>
                    </a:gs>
                    <a:gs pos="100000">
                      <a:srgbClr val="8ACBC0"/>
                    </a:gs>
                    <a:gs pos="100000">
                      <a:schemeClr val="accent1">
                        <a:lumMod val="45000"/>
                        <a:lumOff val="55000"/>
                      </a:schemeClr>
                    </a:gs>
                    <a:gs pos="100000">
                      <a:schemeClr val="accent1">
                        <a:lumMod val="30000"/>
                        <a:lumOff val="70000"/>
                      </a:schemeClr>
                    </a:gs>
                  </a:gsLst>
                  <a:lin ang="2700000" scaled="0"/>
                </a:gradFill>
                <a:latin typeface="DIN-Medium"/>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474959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s_content_page">
    <p:spTree>
      <p:nvGrpSpPr>
        <p:cNvPr id="1" name=""/>
        <p:cNvGrpSpPr/>
        <p:nvPr/>
      </p:nvGrpSpPr>
      <p:grpSpPr>
        <a:xfrm>
          <a:off x="0" y="0"/>
          <a:ext cx="0" cy="0"/>
          <a:chOff x="0" y="0"/>
          <a:chExt cx="0" cy="0"/>
        </a:xfrm>
      </p:grpSpPr>
      <p:cxnSp>
        <p:nvCxnSpPr>
          <p:cNvPr id="5" name="Connecteur droit 17">
            <a:extLst>
              <a:ext uri="{FF2B5EF4-FFF2-40B4-BE49-F238E27FC236}">
                <a16:creationId xmlns:a16="http://schemas.microsoft.com/office/drawing/2014/main" id="{2173793C-6B0B-4640-8B8B-F1253CC68913}"/>
              </a:ext>
            </a:extLst>
          </p:cNvPr>
          <p:cNvCxnSpPr/>
          <p:nvPr userDrawn="1"/>
        </p:nvCxnSpPr>
        <p:spPr>
          <a:xfrm>
            <a:off x="609600" y="765175"/>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18">
            <a:extLst>
              <a:ext uri="{FF2B5EF4-FFF2-40B4-BE49-F238E27FC236}">
                <a16:creationId xmlns:a16="http://schemas.microsoft.com/office/drawing/2014/main" id="{CC0BEABC-389E-4D32-8A27-9A934B3AA322}"/>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980728"/>
            <a:ext cx="10769600" cy="4968552"/>
          </a:xfrm>
          <a:prstGeom prst="rect">
            <a:avLst/>
          </a:prstGeom>
        </p:spPr>
        <p:txBody>
          <a:bodyPr vert="horz" lIns="0" tIns="0"/>
          <a:lstStyle>
            <a:lvl1pPr marL="342891" indent="-342891"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332657"/>
            <a:ext cx="10972800" cy="427639"/>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14" name="Espace réservé du contenu 14"/>
          <p:cNvSpPr>
            <a:spLocks noGrp="1"/>
          </p:cNvSpPr>
          <p:nvPr>
            <p:ph sz="quarter" idx="11"/>
          </p:nvPr>
        </p:nvSpPr>
        <p:spPr>
          <a:xfrm>
            <a:off x="609600" y="64098"/>
            <a:ext cx="3556000" cy="268559"/>
          </a:xfrm>
          <a:prstGeom prst="rect">
            <a:avLst/>
          </a:prstGeom>
        </p:spPr>
        <p:txBody>
          <a:bodyPr vert="horz" lIns="0" tIns="0" rIns="0" bIns="0"/>
          <a:lstStyle>
            <a:lvl1pPr marL="0" indent="0" algn="l">
              <a:spcBef>
                <a:spcPts val="0"/>
              </a:spcBef>
              <a:buNone/>
              <a:defRPr sz="900" b="0" i="1" u="none" baseline="0">
                <a:solidFill>
                  <a:schemeClr val="tx1"/>
                </a:solidFill>
                <a:latin typeface="DIN-Medium"/>
              </a:defRPr>
            </a:lvl1pPr>
          </a:lstStyle>
          <a:p>
            <a:pPr lvl="0"/>
            <a:r>
              <a:rPr lang="en-US"/>
              <a:t>Edit Master text styles</a:t>
            </a:r>
          </a:p>
        </p:txBody>
      </p:sp>
      <p:sp>
        <p:nvSpPr>
          <p:cNvPr id="7" name="Espace réservé du numéro de diapositive 5">
            <a:extLst>
              <a:ext uri="{FF2B5EF4-FFF2-40B4-BE49-F238E27FC236}">
                <a16:creationId xmlns:a16="http://schemas.microsoft.com/office/drawing/2014/main" id="{392C4276-3F00-447F-806E-CE03B44846A1}"/>
              </a:ext>
            </a:extLst>
          </p:cNvPr>
          <p:cNvSpPr>
            <a:spLocks noGrp="1"/>
          </p:cNvSpPr>
          <p:nvPr>
            <p:ph type="sldNum" sz="quarter" idx="14"/>
          </p:nvPr>
        </p:nvSpPr>
        <p:spPr>
          <a:xfrm>
            <a:off x="10634663" y="6165850"/>
            <a:ext cx="958850" cy="719138"/>
          </a:xfrm>
        </p:spPr>
        <p:txBody>
          <a:bodyPr lIns="0" tIns="0" rIns="0" bIns="0"/>
          <a:lstStyle>
            <a:lvl1pPr algn="ctr">
              <a:defRPr sz="800">
                <a:solidFill>
                  <a:srgbClr val="69B3E7"/>
                </a:solidFill>
              </a:defRPr>
            </a:lvl1pPr>
          </a:lstStyle>
          <a:p>
            <a:pPr>
              <a:defRPr/>
            </a:pPr>
            <a:r>
              <a:rPr lang="fr-FR" dirty="0"/>
              <a:t>Page </a:t>
            </a:r>
            <a:fld id="{C2907EE5-81D1-4505-AC54-CD3D0E9031FA}" type="slidenum">
              <a:rPr lang="fr-FR"/>
              <a:pPr>
                <a:defRPr/>
              </a:pPr>
              <a:t>‹#›</a:t>
            </a:fld>
            <a:endParaRPr lang="fr-FR" dirty="0"/>
          </a:p>
        </p:txBody>
      </p:sp>
    </p:spTree>
    <p:extLst>
      <p:ext uri="{BB962C8B-B14F-4D97-AF65-F5344CB8AC3E}">
        <p14:creationId xmlns:p14="http://schemas.microsoft.com/office/powerpoint/2010/main" val="1213334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les_content_page">
    <p:spTree>
      <p:nvGrpSpPr>
        <p:cNvPr id="1" name=""/>
        <p:cNvGrpSpPr/>
        <p:nvPr/>
      </p:nvGrpSpPr>
      <p:grpSpPr>
        <a:xfrm>
          <a:off x="0" y="0"/>
          <a:ext cx="0" cy="0"/>
          <a:chOff x="0" y="0"/>
          <a:chExt cx="0" cy="0"/>
        </a:xfrm>
      </p:grpSpPr>
      <p:cxnSp>
        <p:nvCxnSpPr>
          <p:cNvPr id="4" name="Connecteur droit 17">
            <a:extLst>
              <a:ext uri="{FF2B5EF4-FFF2-40B4-BE49-F238E27FC236}">
                <a16:creationId xmlns:a16="http://schemas.microsoft.com/office/drawing/2014/main" id="{3B648B2E-5609-4806-9683-9933AFA25304}"/>
              </a:ext>
            </a:extLst>
          </p:cNvPr>
          <p:cNvCxnSpPr/>
          <p:nvPr userDrawn="1"/>
        </p:nvCxnSpPr>
        <p:spPr>
          <a:xfrm>
            <a:off x="609600" y="10096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1268760"/>
            <a:ext cx="10769600" cy="4598640"/>
          </a:xfrm>
          <a:prstGeom prst="rect">
            <a:avLst/>
          </a:prstGeom>
        </p:spPr>
        <p:txBody>
          <a:bodyPr vert="horz" lIns="0" tIns="0"/>
          <a:lstStyle>
            <a:lvl1pPr marL="342891" indent="-342891"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476672"/>
            <a:ext cx="10972800" cy="533400"/>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5" name="Espace réservé du numéro de diapositive 5">
            <a:extLst>
              <a:ext uri="{FF2B5EF4-FFF2-40B4-BE49-F238E27FC236}">
                <a16:creationId xmlns:a16="http://schemas.microsoft.com/office/drawing/2014/main" id="{FD61FF05-9C4F-4BA5-A193-5A8475768C30}"/>
              </a:ext>
            </a:extLst>
          </p:cNvPr>
          <p:cNvSpPr>
            <a:spLocks noGrp="1"/>
          </p:cNvSpPr>
          <p:nvPr>
            <p:ph type="sldNum" sz="quarter" idx="14"/>
          </p:nvPr>
        </p:nvSpPr>
        <p:spPr>
          <a:xfrm>
            <a:off x="10634663" y="6165850"/>
            <a:ext cx="958850" cy="719138"/>
          </a:xfrm>
        </p:spPr>
        <p:txBody>
          <a:bodyPr lIns="0" tIns="0" rIns="0" bIns="0"/>
          <a:lstStyle>
            <a:lvl1pPr algn="ctr">
              <a:defRPr sz="800">
                <a:solidFill>
                  <a:srgbClr val="69B3E7"/>
                </a:solidFill>
              </a:defRPr>
            </a:lvl1pPr>
          </a:lstStyle>
          <a:p>
            <a:pPr>
              <a:defRPr/>
            </a:pPr>
            <a:r>
              <a:rPr lang="fr-FR" dirty="0"/>
              <a:t>Page </a:t>
            </a:r>
            <a:fld id="{A6F8D317-7272-44E1-BEB5-8A0441A7E159}" type="slidenum">
              <a:rPr lang="fr-FR"/>
              <a:pPr>
                <a:defRPr/>
              </a:pPr>
              <a:t>‹#›</a:t>
            </a:fld>
            <a:endParaRPr lang="fr-FR" dirty="0"/>
          </a:p>
        </p:txBody>
      </p:sp>
    </p:spTree>
    <p:extLst>
      <p:ext uri="{BB962C8B-B14F-4D97-AF65-F5344CB8AC3E}">
        <p14:creationId xmlns:p14="http://schemas.microsoft.com/office/powerpoint/2010/main" val="303930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0AE846-D61E-4D3E-96C1-2CF6A92DE892}"/>
              </a:ext>
            </a:extLst>
          </p:cNvPr>
          <p:cNvSpPr/>
          <p:nvPr userDrawn="1"/>
        </p:nvSpPr>
        <p:spPr>
          <a:xfrm>
            <a:off x="0" y="-143718"/>
            <a:ext cx="12192000" cy="6248400"/>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ea typeface="ＭＳ Ｐゴシック" charset="-128"/>
              <a:cs typeface="ＭＳ Ｐゴシック" charset="-128"/>
            </a:endParaRPr>
          </a:p>
        </p:txBody>
      </p:sp>
      <p:cxnSp>
        <p:nvCxnSpPr>
          <p:cNvPr id="7" name="Connecteur droit 12">
            <a:extLst>
              <a:ext uri="{FF2B5EF4-FFF2-40B4-BE49-F238E27FC236}">
                <a16:creationId xmlns:a16="http://schemas.microsoft.com/office/drawing/2014/main" id="{31CAEA35-1CAE-40BA-AD75-B548121A3C61}"/>
              </a:ext>
            </a:extLst>
          </p:cNvPr>
          <p:cNvCxnSpPr/>
          <p:nvPr userDrawn="1"/>
        </p:nvCxnSpPr>
        <p:spPr>
          <a:xfrm>
            <a:off x="4943475" y="1844675"/>
            <a:ext cx="0" cy="22320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5508128" y="1700808"/>
            <a:ext cx="6348512" cy="1496144"/>
          </a:xfrm>
          <a:prstGeom prst="rect">
            <a:avLst/>
          </a:prstGeom>
        </p:spPr>
        <p:txBody>
          <a:bodyPr lIns="0" tIns="0"/>
          <a:lstStyle>
            <a:lvl1pPr algn="l">
              <a:lnSpc>
                <a:spcPts val="4500"/>
              </a:lnSpc>
              <a:defRPr sz="3600" b="1" i="0" kern="0" spc="0" baseline="0">
                <a:solidFill>
                  <a:schemeClr val="bg1"/>
                </a:solidFill>
                <a:latin typeface="DIN-Medium"/>
              </a:defRPr>
            </a:lvl1pPr>
          </a:lstStyle>
          <a:p>
            <a:r>
              <a:rPr lang="en-US"/>
              <a:t>Click to edit Master title style</a:t>
            </a:r>
            <a:endParaRPr lang="fr-FR" dirty="0"/>
          </a:p>
        </p:txBody>
      </p:sp>
      <p:sp>
        <p:nvSpPr>
          <p:cNvPr id="11" name="Espace réservé du texte 10"/>
          <p:cNvSpPr>
            <a:spLocks noGrp="1"/>
          </p:cNvSpPr>
          <p:nvPr>
            <p:ph type="body" sz="quarter" idx="13"/>
          </p:nvPr>
        </p:nvSpPr>
        <p:spPr>
          <a:xfrm>
            <a:off x="5508128" y="3196952"/>
            <a:ext cx="6683872" cy="1816224"/>
          </a:xfrm>
          <a:prstGeom prst="rect">
            <a:avLst/>
          </a:prstGeom>
        </p:spPr>
        <p:txBody>
          <a:bodyPr vert="horz" lIns="0"/>
          <a:lstStyle>
            <a:lvl1pPr>
              <a:buNone/>
              <a:defRPr sz="2600" baseline="0">
                <a:solidFill>
                  <a:schemeClr val="bg1"/>
                </a:solidFill>
                <a:latin typeface="DIN-Light"/>
              </a:defRPr>
            </a:lvl1pPr>
          </a:lstStyle>
          <a:p>
            <a:pPr lvl="0"/>
            <a:r>
              <a:rPr lang="en-US"/>
              <a:t>Edit Master text styles</a:t>
            </a:r>
          </a:p>
          <a:p>
            <a:pPr lvl="1"/>
            <a:r>
              <a:rPr lang="en-US"/>
              <a:t>Second level</a:t>
            </a:r>
          </a:p>
        </p:txBody>
      </p:sp>
      <p:sp>
        <p:nvSpPr>
          <p:cNvPr id="19" name="Espace réservé du contenu 18"/>
          <p:cNvSpPr>
            <a:spLocks noGrp="1"/>
          </p:cNvSpPr>
          <p:nvPr>
            <p:ph sz="quarter" idx="14"/>
          </p:nvPr>
        </p:nvSpPr>
        <p:spPr>
          <a:xfrm>
            <a:off x="335360" y="2420888"/>
            <a:ext cx="4071573" cy="381000"/>
          </a:xfrm>
          <a:prstGeom prst="rect">
            <a:avLst/>
          </a:prstGeom>
        </p:spPr>
        <p:txBody>
          <a:bodyPr vert="horz" lIns="0" tIns="0" rIns="0" bIns="0"/>
          <a:lstStyle>
            <a:lvl1pPr marL="0" indent="0" algn="r">
              <a:spcBef>
                <a:spcPts val="0"/>
              </a:spcBef>
              <a:buNone/>
              <a:defRPr sz="2000" baseline="0">
                <a:solidFill>
                  <a:srgbClr val="2C5697"/>
                </a:solidFill>
                <a:latin typeface="DIN-Medium"/>
              </a:defRPr>
            </a:lvl1pPr>
          </a:lstStyle>
          <a:p>
            <a:pPr lvl="0"/>
            <a:r>
              <a:rPr lang="en-US"/>
              <a:t>Edit Master text styles</a:t>
            </a:r>
          </a:p>
        </p:txBody>
      </p:sp>
      <p:sp>
        <p:nvSpPr>
          <p:cNvPr id="9" name="Espace réservé du contenu 18"/>
          <p:cNvSpPr>
            <a:spLocks noGrp="1"/>
          </p:cNvSpPr>
          <p:nvPr>
            <p:ph sz="quarter" idx="16"/>
          </p:nvPr>
        </p:nvSpPr>
        <p:spPr>
          <a:xfrm>
            <a:off x="335360" y="2801888"/>
            <a:ext cx="4071573" cy="457200"/>
          </a:xfrm>
          <a:prstGeom prst="rect">
            <a:avLst/>
          </a:prstGeom>
        </p:spPr>
        <p:txBody>
          <a:bodyPr vert="horz" lIns="0" tIns="0" rIns="0" bIns="0"/>
          <a:lstStyle>
            <a:lvl1pPr algn="r">
              <a:buNone/>
              <a:defRPr sz="1800" b="0" i="1" baseline="0">
                <a:solidFill>
                  <a:srgbClr val="2C5697"/>
                </a:solidFill>
                <a:latin typeface="DIN-Medium"/>
              </a:defRPr>
            </a:lvl1pPr>
          </a:lstStyle>
          <a:p>
            <a:pPr lvl="0"/>
            <a:r>
              <a:rPr lang="en-US"/>
              <a:t>Edit Master text styles</a:t>
            </a:r>
          </a:p>
        </p:txBody>
      </p:sp>
    </p:spTree>
    <p:extLst>
      <p:ext uri="{BB962C8B-B14F-4D97-AF65-F5344CB8AC3E}">
        <p14:creationId xmlns:p14="http://schemas.microsoft.com/office/powerpoint/2010/main" val="177360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s_content_page">
    <p:spTree>
      <p:nvGrpSpPr>
        <p:cNvPr id="1" name=""/>
        <p:cNvGrpSpPr/>
        <p:nvPr/>
      </p:nvGrpSpPr>
      <p:grpSpPr>
        <a:xfrm>
          <a:off x="0" y="0"/>
          <a:ext cx="0" cy="0"/>
          <a:chOff x="0" y="0"/>
          <a:chExt cx="0" cy="0"/>
        </a:xfrm>
      </p:grpSpPr>
      <p:cxnSp>
        <p:nvCxnSpPr>
          <p:cNvPr id="5" name="Connecteur droit 17">
            <a:extLst>
              <a:ext uri="{FF2B5EF4-FFF2-40B4-BE49-F238E27FC236}">
                <a16:creationId xmlns:a16="http://schemas.microsoft.com/office/drawing/2014/main" id="{A2767FA4-71A3-4446-B835-4543E4C97F83}"/>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18">
            <a:extLst>
              <a:ext uri="{FF2B5EF4-FFF2-40B4-BE49-F238E27FC236}">
                <a16:creationId xmlns:a16="http://schemas.microsoft.com/office/drawing/2014/main" id="{7B3861E9-B878-420E-930C-7D616BED6CDA}"/>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66" indent="-457166"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15"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14" name="Espace réservé du contenu 14"/>
          <p:cNvSpPr>
            <a:spLocks noGrp="1"/>
          </p:cNvSpPr>
          <p:nvPr>
            <p:ph sz="quarter" idx="1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US" noProof="0"/>
              <a:t>Edit Master text styles</a:t>
            </a:r>
          </a:p>
        </p:txBody>
      </p:sp>
      <p:sp>
        <p:nvSpPr>
          <p:cNvPr id="7" name="Espace réservé du numéro de diapositive 5">
            <a:extLst>
              <a:ext uri="{FF2B5EF4-FFF2-40B4-BE49-F238E27FC236}">
                <a16:creationId xmlns:a16="http://schemas.microsoft.com/office/drawing/2014/main" id="{37352422-63DD-49F7-B70A-AB214925F7B0}"/>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74D4BE94-61BD-40F9-8EB5-DA8AFC6DFD24}" type="slidenum">
              <a:rPr lang="en-GB"/>
              <a:pPr>
                <a:defRPr/>
              </a:pPr>
              <a:t>‹#›</a:t>
            </a:fld>
            <a:endParaRPr lang="en-GB" dirty="0"/>
          </a:p>
        </p:txBody>
      </p:sp>
    </p:spTree>
    <p:extLst>
      <p:ext uri="{BB962C8B-B14F-4D97-AF65-F5344CB8AC3E}">
        <p14:creationId xmlns:p14="http://schemas.microsoft.com/office/powerpoint/2010/main" val="136129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s_content_page">
    <p:spTree>
      <p:nvGrpSpPr>
        <p:cNvPr id="1" name=""/>
        <p:cNvGrpSpPr/>
        <p:nvPr/>
      </p:nvGrpSpPr>
      <p:grpSpPr>
        <a:xfrm>
          <a:off x="0" y="0"/>
          <a:ext cx="0" cy="0"/>
          <a:chOff x="0" y="0"/>
          <a:chExt cx="0" cy="0"/>
        </a:xfrm>
      </p:grpSpPr>
      <p:cxnSp>
        <p:nvCxnSpPr>
          <p:cNvPr id="5" name="Connecteur droit 17">
            <a:extLst>
              <a:ext uri="{FF2B5EF4-FFF2-40B4-BE49-F238E27FC236}">
                <a16:creationId xmlns:a16="http://schemas.microsoft.com/office/drawing/2014/main" id="{797F6453-5141-4DAA-AF00-AE05B4013BE6}"/>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18">
            <a:extLst>
              <a:ext uri="{FF2B5EF4-FFF2-40B4-BE49-F238E27FC236}">
                <a16:creationId xmlns:a16="http://schemas.microsoft.com/office/drawing/2014/main" id="{86B9C4C3-F621-4561-99B3-C74040A34985}"/>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66" indent="-457166"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15"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14" name="Espace réservé du contenu 14"/>
          <p:cNvSpPr>
            <a:spLocks noGrp="1"/>
          </p:cNvSpPr>
          <p:nvPr>
            <p:ph sz="quarter" idx="1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US" noProof="0"/>
              <a:t>Edit Master text styles</a:t>
            </a:r>
          </a:p>
        </p:txBody>
      </p:sp>
      <p:sp>
        <p:nvSpPr>
          <p:cNvPr id="7" name="Espace réservé du numéro de diapositive 5">
            <a:extLst>
              <a:ext uri="{FF2B5EF4-FFF2-40B4-BE49-F238E27FC236}">
                <a16:creationId xmlns:a16="http://schemas.microsoft.com/office/drawing/2014/main" id="{8FCBAAE7-7891-450A-99B6-A7044158775F}"/>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5467ABDF-0D15-4FA3-98BC-B5F855824D93}" type="slidenum">
              <a:rPr lang="en-GB"/>
              <a:pPr>
                <a:defRPr/>
              </a:pPr>
              <a:t>‹#›</a:t>
            </a:fld>
            <a:endParaRPr lang="en-GB" dirty="0"/>
          </a:p>
        </p:txBody>
      </p:sp>
    </p:spTree>
    <p:extLst>
      <p:ext uri="{BB962C8B-B14F-4D97-AF65-F5344CB8AC3E}">
        <p14:creationId xmlns:p14="http://schemas.microsoft.com/office/powerpoint/2010/main" val="325667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FEF26D-CA62-44BE-A040-7F9C8D3145FF}"/>
              </a:ext>
            </a:extLst>
          </p:cNvPr>
          <p:cNvSpPr>
            <a:spLocks noGrp="1"/>
          </p:cNvSpPr>
          <p:nvPr>
            <p:ph type="dt" sz="half" idx="10"/>
          </p:nvPr>
        </p:nvSpPr>
        <p:spPr/>
        <p:txBody>
          <a:bodyPr/>
          <a:lstStyle>
            <a:lvl1pPr>
              <a:defRPr/>
            </a:lvl1pPr>
          </a:lstStyle>
          <a:p>
            <a:pPr>
              <a:defRPr/>
            </a:pPr>
            <a:fld id="{6139408D-D375-4569-9536-91AA1B9D50E5}" type="datetimeFigureOut">
              <a:rPr lang="en-GB"/>
              <a:pPr>
                <a:defRPr/>
              </a:pPr>
              <a:t>13/10/2021</a:t>
            </a:fld>
            <a:endParaRPr lang="en-GB" dirty="0"/>
          </a:p>
        </p:txBody>
      </p:sp>
      <p:sp>
        <p:nvSpPr>
          <p:cNvPr id="5" name="Footer Placeholder 4">
            <a:extLst>
              <a:ext uri="{FF2B5EF4-FFF2-40B4-BE49-F238E27FC236}">
                <a16:creationId xmlns:a16="http://schemas.microsoft.com/office/drawing/2014/main" id="{57E84A68-173A-43FF-8BE7-9C751F153423}"/>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B50245E7-9D4E-4C88-BB40-4DDEE002A7BD}"/>
              </a:ext>
            </a:extLst>
          </p:cNvPr>
          <p:cNvSpPr>
            <a:spLocks noGrp="1"/>
          </p:cNvSpPr>
          <p:nvPr>
            <p:ph type="sldNum" sz="quarter" idx="12"/>
          </p:nvPr>
        </p:nvSpPr>
        <p:spPr/>
        <p:txBody>
          <a:bodyPr/>
          <a:lstStyle>
            <a:lvl1pPr>
              <a:defRPr/>
            </a:lvl1pPr>
          </a:lstStyle>
          <a:p>
            <a:pPr>
              <a:defRPr/>
            </a:pPr>
            <a:fld id="{C49234F1-85DE-469E-A184-4BB343818441}" type="slidenum">
              <a:rPr lang="en-GB"/>
              <a:pPr>
                <a:defRPr/>
              </a:pPr>
              <a:t>‹#›</a:t>
            </a:fld>
            <a:endParaRPr lang="en-GB" dirty="0"/>
          </a:p>
        </p:txBody>
      </p:sp>
    </p:spTree>
    <p:extLst>
      <p:ext uri="{BB962C8B-B14F-4D97-AF65-F5344CB8AC3E}">
        <p14:creationId xmlns:p14="http://schemas.microsoft.com/office/powerpoint/2010/main" val="344155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B9EA44-9288-45A3-AF2E-2DB1529D1429}"/>
              </a:ext>
            </a:extLst>
          </p:cNvPr>
          <p:cNvSpPr>
            <a:spLocks noGrp="1"/>
          </p:cNvSpPr>
          <p:nvPr>
            <p:ph type="dt" sz="half" idx="10"/>
          </p:nvPr>
        </p:nvSpPr>
        <p:spPr/>
        <p:txBody>
          <a:bodyPr/>
          <a:lstStyle>
            <a:lvl1pPr>
              <a:defRPr/>
            </a:lvl1pPr>
          </a:lstStyle>
          <a:p>
            <a:pPr>
              <a:defRPr/>
            </a:pPr>
            <a:fld id="{28BEEE6A-30D2-4A0F-8CF5-354AAB042854}" type="datetimeFigureOut">
              <a:rPr lang="en-GB"/>
              <a:pPr>
                <a:defRPr/>
              </a:pPr>
              <a:t>13/10/2021</a:t>
            </a:fld>
            <a:endParaRPr lang="en-GB" dirty="0"/>
          </a:p>
        </p:txBody>
      </p:sp>
      <p:sp>
        <p:nvSpPr>
          <p:cNvPr id="5" name="Footer Placeholder 4">
            <a:extLst>
              <a:ext uri="{FF2B5EF4-FFF2-40B4-BE49-F238E27FC236}">
                <a16:creationId xmlns:a16="http://schemas.microsoft.com/office/drawing/2014/main" id="{6FFA393E-063D-46A9-BD4E-3111027E6E00}"/>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64B52E41-48E8-4514-9E0D-09DDA2028FF3}"/>
              </a:ext>
            </a:extLst>
          </p:cNvPr>
          <p:cNvSpPr>
            <a:spLocks noGrp="1"/>
          </p:cNvSpPr>
          <p:nvPr>
            <p:ph type="sldNum" sz="quarter" idx="12"/>
          </p:nvPr>
        </p:nvSpPr>
        <p:spPr/>
        <p:txBody>
          <a:bodyPr/>
          <a:lstStyle>
            <a:lvl1pPr>
              <a:defRPr/>
            </a:lvl1pPr>
          </a:lstStyle>
          <a:p>
            <a:pPr>
              <a:defRPr/>
            </a:pPr>
            <a:fld id="{3DA0E754-18EF-43CB-B287-FEAC89D99CD9}" type="slidenum">
              <a:rPr lang="en-GB"/>
              <a:pPr>
                <a:defRPr/>
              </a:pPr>
              <a:t>‹#›</a:t>
            </a:fld>
            <a:endParaRPr lang="en-GB" dirty="0"/>
          </a:p>
        </p:txBody>
      </p:sp>
    </p:spTree>
    <p:extLst>
      <p:ext uri="{BB962C8B-B14F-4D97-AF65-F5344CB8AC3E}">
        <p14:creationId xmlns:p14="http://schemas.microsoft.com/office/powerpoint/2010/main" val="143021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210B73-8217-4C7A-906B-AB0079191BC1}"/>
              </a:ext>
            </a:extLst>
          </p:cNvPr>
          <p:cNvSpPr>
            <a:spLocks noGrp="1"/>
          </p:cNvSpPr>
          <p:nvPr>
            <p:ph type="dt" sz="half" idx="10"/>
          </p:nvPr>
        </p:nvSpPr>
        <p:spPr/>
        <p:txBody>
          <a:bodyPr/>
          <a:lstStyle>
            <a:lvl1pPr>
              <a:defRPr/>
            </a:lvl1pPr>
          </a:lstStyle>
          <a:p>
            <a:pPr>
              <a:defRPr/>
            </a:pPr>
            <a:fld id="{C6E10560-3815-4343-B2BC-08998FF15A8F}" type="datetimeFigureOut">
              <a:rPr lang="en-GB"/>
              <a:pPr>
                <a:defRPr/>
              </a:pPr>
              <a:t>13/10/2021</a:t>
            </a:fld>
            <a:endParaRPr lang="en-GB" dirty="0"/>
          </a:p>
        </p:txBody>
      </p:sp>
      <p:sp>
        <p:nvSpPr>
          <p:cNvPr id="5" name="Footer Placeholder 4">
            <a:extLst>
              <a:ext uri="{FF2B5EF4-FFF2-40B4-BE49-F238E27FC236}">
                <a16:creationId xmlns:a16="http://schemas.microsoft.com/office/drawing/2014/main" id="{BACA1E24-2F28-4D8D-B5F2-753511504E15}"/>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8CD73F39-C1B0-42D5-BCB6-3373DE924757}"/>
              </a:ext>
            </a:extLst>
          </p:cNvPr>
          <p:cNvSpPr>
            <a:spLocks noGrp="1"/>
          </p:cNvSpPr>
          <p:nvPr>
            <p:ph type="sldNum" sz="quarter" idx="12"/>
          </p:nvPr>
        </p:nvSpPr>
        <p:spPr/>
        <p:txBody>
          <a:bodyPr/>
          <a:lstStyle>
            <a:lvl1pPr>
              <a:defRPr/>
            </a:lvl1pPr>
          </a:lstStyle>
          <a:p>
            <a:pPr>
              <a:defRPr/>
            </a:pPr>
            <a:fld id="{D3468A32-2A74-47AB-A947-5386F45358A4}" type="slidenum">
              <a:rPr lang="en-GB"/>
              <a:pPr>
                <a:defRPr/>
              </a:pPr>
              <a:t>‹#›</a:t>
            </a:fld>
            <a:endParaRPr lang="en-GB" dirty="0"/>
          </a:p>
        </p:txBody>
      </p:sp>
    </p:spTree>
    <p:extLst>
      <p:ext uri="{BB962C8B-B14F-4D97-AF65-F5344CB8AC3E}">
        <p14:creationId xmlns:p14="http://schemas.microsoft.com/office/powerpoint/2010/main" val="417190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258A3B2C-41E8-4473-939C-9111ADF8E648}"/>
              </a:ext>
            </a:extLst>
          </p:cNvPr>
          <p:cNvSpPr>
            <a:spLocks noGrp="1"/>
          </p:cNvSpPr>
          <p:nvPr>
            <p:ph type="dt" sz="half" idx="10"/>
          </p:nvPr>
        </p:nvSpPr>
        <p:spPr/>
        <p:txBody>
          <a:bodyPr/>
          <a:lstStyle>
            <a:lvl1pPr>
              <a:defRPr/>
            </a:lvl1pPr>
          </a:lstStyle>
          <a:p>
            <a:pPr>
              <a:defRPr/>
            </a:pPr>
            <a:fld id="{913D9D4A-446B-4C0D-A5FF-8C0C385858B3}" type="datetimeFigureOut">
              <a:rPr lang="en-GB"/>
              <a:pPr>
                <a:defRPr/>
              </a:pPr>
              <a:t>13/10/2021</a:t>
            </a:fld>
            <a:endParaRPr lang="en-GB" dirty="0"/>
          </a:p>
        </p:txBody>
      </p:sp>
      <p:sp>
        <p:nvSpPr>
          <p:cNvPr id="6" name="Footer Placeholder 4">
            <a:extLst>
              <a:ext uri="{FF2B5EF4-FFF2-40B4-BE49-F238E27FC236}">
                <a16:creationId xmlns:a16="http://schemas.microsoft.com/office/drawing/2014/main" id="{2AD22C4A-975F-4941-9A55-9D8F2CF45E98}"/>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9C09F005-48EB-4EBC-AACC-C4E78F8F4903}"/>
              </a:ext>
            </a:extLst>
          </p:cNvPr>
          <p:cNvSpPr>
            <a:spLocks noGrp="1"/>
          </p:cNvSpPr>
          <p:nvPr>
            <p:ph type="sldNum" sz="quarter" idx="12"/>
          </p:nvPr>
        </p:nvSpPr>
        <p:spPr/>
        <p:txBody>
          <a:bodyPr/>
          <a:lstStyle>
            <a:lvl1pPr>
              <a:defRPr/>
            </a:lvl1pPr>
          </a:lstStyle>
          <a:p>
            <a:pPr>
              <a:defRPr/>
            </a:pPr>
            <a:fld id="{D205D4A1-A225-4CB1-902B-4D0EEE4132DD}" type="slidenum">
              <a:rPr lang="en-GB"/>
              <a:pPr>
                <a:defRPr/>
              </a:pPr>
              <a:t>‹#›</a:t>
            </a:fld>
            <a:endParaRPr lang="en-GB" dirty="0"/>
          </a:p>
        </p:txBody>
      </p:sp>
    </p:spTree>
    <p:extLst>
      <p:ext uri="{BB962C8B-B14F-4D97-AF65-F5344CB8AC3E}">
        <p14:creationId xmlns:p14="http://schemas.microsoft.com/office/powerpoint/2010/main" val="3334239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FE6B56A-F9AB-422C-801A-6AA86E5CF204}"/>
              </a:ext>
            </a:extLst>
          </p:cNvPr>
          <p:cNvSpPr>
            <a:spLocks noGrp="1"/>
          </p:cNvSpPr>
          <p:nvPr>
            <p:ph type="dt" sz="half" idx="10"/>
          </p:nvPr>
        </p:nvSpPr>
        <p:spPr/>
        <p:txBody>
          <a:bodyPr/>
          <a:lstStyle>
            <a:lvl1pPr>
              <a:defRPr/>
            </a:lvl1pPr>
          </a:lstStyle>
          <a:p>
            <a:pPr>
              <a:defRPr/>
            </a:pPr>
            <a:fld id="{54B94E29-5E37-44FB-A1F0-AFB84C0CD977}" type="datetimeFigureOut">
              <a:rPr lang="en-GB"/>
              <a:pPr>
                <a:defRPr/>
              </a:pPr>
              <a:t>13/10/2021</a:t>
            </a:fld>
            <a:endParaRPr lang="en-GB" dirty="0"/>
          </a:p>
        </p:txBody>
      </p:sp>
      <p:sp>
        <p:nvSpPr>
          <p:cNvPr id="8" name="Footer Placeholder 4">
            <a:extLst>
              <a:ext uri="{FF2B5EF4-FFF2-40B4-BE49-F238E27FC236}">
                <a16:creationId xmlns:a16="http://schemas.microsoft.com/office/drawing/2014/main" id="{76C447E2-71CD-408E-A944-B7CB142C7320}"/>
              </a:ext>
            </a:extLst>
          </p:cNvPr>
          <p:cNvSpPr>
            <a:spLocks noGrp="1"/>
          </p:cNvSpPr>
          <p:nvPr>
            <p:ph type="ftr" sz="quarter" idx="11"/>
          </p:nvPr>
        </p:nvSpPr>
        <p:spPr/>
        <p:txBody>
          <a:bodyPr/>
          <a:lstStyle>
            <a:lvl1pPr>
              <a:defRPr/>
            </a:lvl1pPr>
          </a:lstStyle>
          <a:p>
            <a:pPr>
              <a:defRPr/>
            </a:pPr>
            <a:endParaRPr lang="en-GB" dirty="0"/>
          </a:p>
        </p:txBody>
      </p:sp>
      <p:sp>
        <p:nvSpPr>
          <p:cNvPr id="9" name="Slide Number Placeholder 5">
            <a:extLst>
              <a:ext uri="{FF2B5EF4-FFF2-40B4-BE49-F238E27FC236}">
                <a16:creationId xmlns:a16="http://schemas.microsoft.com/office/drawing/2014/main" id="{7738CF40-6D82-4215-9C76-5F71DDC7ABF0}"/>
              </a:ext>
            </a:extLst>
          </p:cNvPr>
          <p:cNvSpPr>
            <a:spLocks noGrp="1"/>
          </p:cNvSpPr>
          <p:nvPr>
            <p:ph type="sldNum" sz="quarter" idx="12"/>
          </p:nvPr>
        </p:nvSpPr>
        <p:spPr/>
        <p:txBody>
          <a:bodyPr/>
          <a:lstStyle>
            <a:lvl1pPr>
              <a:defRPr/>
            </a:lvl1pPr>
          </a:lstStyle>
          <a:p>
            <a:pPr>
              <a:defRPr/>
            </a:pPr>
            <a:fld id="{F8E999CC-7064-47D8-B2CF-D47478251DB7}" type="slidenum">
              <a:rPr lang="en-GB"/>
              <a:pPr>
                <a:defRPr/>
              </a:pPr>
              <a:t>‹#›</a:t>
            </a:fld>
            <a:endParaRPr lang="en-GB" dirty="0"/>
          </a:p>
        </p:txBody>
      </p:sp>
    </p:spTree>
    <p:extLst>
      <p:ext uri="{BB962C8B-B14F-4D97-AF65-F5344CB8AC3E}">
        <p14:creationId xmlns:p14="http://schemas.microsoft.com/office/powerpoint/2010/main" val="1217821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9A5491F-5FA5-4949-97FA-3D5185366764}"/>
              </a:ext>
            </a:extLst>
          </p:cNvPr>
          <p:cNvSpPr>
            <a:spLocks noGrp="1"/>
          </p:cNvSpPr>
          <p:nvPr>
            <p:ph type="dt" sz="half" idx="10"/>
          </p:nvPr>
        </p:nvSpPr>
        <p:spPr/>
        <p:txBody>
          <a:bodyPr/>
          <a:lstStyle>
            <a:lvl1pPr>
              <a:defRPr/>
            </a:lvl1pPr>
          </a:lstStyle>
          <a:p>
            <a:pPr>
              <a:defRPr/>
            </a:pPr>
            <a:fld id="{D153AD0C-0E32-4DD1-A769-5EAAA2BEBCFE}" type="datetimeFigureOut">
              <a:rPr lang="en-GB"/>
              <a:pPr>
                <a:defRPr/>
              </a:pPr>
              <a:t>13/10/2021</a:t>
            </a:fld>
            <a:endParaRPr lang="en-GB" dirty="0"/>
          </a:p>
        </p:txBody>
      </p:sp>
      <p:sp>
        <p:nvSpPr>
          <p:cNvPr id="4" name="Footer Placeholder 4">
            <a:extLst>
              <a:ext uri="{FF2B5EF4-FFF2-40B4-BE49-F238E27FC236}">
                <a16:creationId xmlns:a16="http://schemas.microsoft.com/office/drawing/2014/main" id="{AB89DF41-E8C1-4A33-B496-4709A9B40369}"/>
              </a:ext>
            </a:extLst>
          </p:cNvPr>
          <p:cNvSpPr>
            <a:spLocks noGrp="1"/>
          </p:cNvSpPr>
          <p:nvPr>
            <p:ph type="ftr" sz="quarter" idx="11"/>
          </p:nvPr>
        </p:nvSpPr>
        <p:spPr/>
        <p:txBody>
          <a:bodyPr/>
          <a:lstStyle>
            <a:lvl1pPr>
              <a:defRPr/>
            </a:lvl1pPr>
          </a:lstStyle>
          <a:p>
            <a:pPr>
              <a:defRPr/>
            </a:pPr>
            <a:endParaRPr lang="en-GB" dirty="0"/>
          </a:p>
        </p:txBody>
      </p:sp>
      <p:sp>
        <p:nvSpPr>
          <p:cNvPr id="5" name="Slide Number Placeholder 5">
            <a:extLst>
              <a:ext uri="{FF2B5EF4-FFF2-40B4-BE49-F238E27FC236}">
                <a16:creationId xmlns:a16="http://schemas.microsoft.com/office/drawing/2014/main" id="{CF8DE0DB-C7F1-4CDD-8B46-874365625A7D}"/>
              </a:ext>
            </a:extLst>
          </p:cNvPr>
          <p:cNvSpPr>
            <a:spLocks noGrp="1"/>
          </p:cNvSpPr>
          <p:nvPr>
            <p:ph type="sldNum" sz="quarter" idx="12"/>
          </p:nvPr>
        </p:nvSpPr>
        <p:spPr/>
        <p:txBody>
          <a:bodyPr/>
          <a:lstStyle>
            <a:lvl1pPr>
              <a:defRPr/>
            </a:lvl1pPr>
          </a:lstStyle>
          <a:p>
            <a:pPr>
              <a:defRPr/>
            </a:pPr>
            <a:fld id="{72395613-CD6D-4B31-9B03-B660AD0D18E2}" type="slidenum">
              <a:rPr lang="en-GB"/>
              <a:pPr>
                <a:defRPr/>
              </a:pPr>
              <a:t>‹#›</a:t>
            </a:fld>
            <a:endParaRPr lang="en-GB" dirty="0"/>
          </a:p>
        </p:txBody>
      </p:sp>
    </p:spTree>
    <p:extLst>
      <p:ext uri="{BB962C8B-B14F-4D97-AF65-F5344CB8AC3E}">
        <p14:creationId xmlns:p14="http://schemas.microsoft.com/office/powerpoint/2010/main" val="1822124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BB9E8F1-AA71-41DF-8BFA-B1C2302B3248}"/>
              </a:ext>
            </a:extLst>
          </p:cNvPr>
          <p:cNvSpPr>
            <a:spLocks noGrp="1"/>
          </p:cNvSpPr>
          <p:nvPr>
            <p:ph type="dt" sz="half" idx="10"/>
          </p:nvPr>
        </p:nvSpPr>
        <p:spPr/>
        <p:txBody>
          <a:bodyPr/>
          <a:lstStyle>
            <a:lvl1pPr>
              <a:defRPr/>
            </a:lvl1pPr>
          </a:lstStyle>
          <a:p>
            <a:pPr>
              <a:defRPr/>
            </a:pPr>
            <a:fld id="{7A39E0A4-17B3-4B68-B828-7A97BC7B933C}" type="datetimeFigureOut">
              <a:rPr lang="en-GB"/>
              <a:pPr>
                <a:defRPr/>
              </a:pPr>
              <a:t>13/10/2021</a:t>
            </a:fld>
            <a:endParaRPr lang="en-GB" dirty="0"/>
          </a:p>
        </p:txBody>
      </p:sp>
      <p:sp>
        <p:nvSpPr>
          <p:cNvPr id="4" name="Footer Placeholder 4">
            <a:extLst>
              <a:ext uri="{FF2B5EF4-FFF2-40B4-BE49-F238E27FC236}">
                <a16:creationId xmlns:a16="http://schemas.microsoft.com/office/drawing/2014/main" id="{E1F59BD7-98C0-49A0-B848-78E56C78F902}"/>
              </a:ext>
            </a:extLst>
          </p:cNvPr>
          <p:cNvSpPr>
            <a:spLocks noGrp="1"/>
          </p:cNvSpPr>
          <p:nvPr>
            <p:ph type="ftr" sz="quarter" idx="11"/>
          </p:nvPr>
        </p:nvSpPr>
        <p:spPr/>
        <p:txBody>
          <a:bodyPr/>
          <a:lstStyle>
            <a:lvl1pPr>
              <a:defRPr/>
            </a:lvl1pPr>
          </a:lstStyle>
          <a:p>
            <a:pPr>
              <a:defRPr/>
            </a:pPr>
            <a:endParaRPr lang="en-GB" dirty="0"/>
          </a:p>
        </p:txBody>
      </p:sp>
      <p:sp>
        <p:nvSpPr>
          <p:cNvPr id="5" name="Slide Number Placeholder 5">
            <a:extLst>
              <a:ext uri="{FF2B5EF4-FFF2-40B4-BE49-F238E27FC236}">
                <a16:creationId xmlns:a16="http://schemas.microsoft.com/office/drawing/2014/main" id="{E0AEA685-41FD-4E00-8DA3-D4F8D562B064}"/>
              </a:ext>
            </a:extLst>
          </p:cNvPr>
          <p:cNvSpPr>
            <a:spLocks noGrp="1"/>
          </p:cNvSpPr>
          <p:nvPr>
            <p:ph type="sldNum" sz="quarter" idx="12"/>
          </p:nvPr>
        </p:nvSpPr>
        <p:spPr/>
        <p:txBody>
          <a:bodyPr/>
          <a:lstStyle>
            <a:lvl1pPr>
              <a:defRPr/>
            </a:lvl1pPr>
          </a:lstStyle>
          <a:p>
            <a:pPr>
              <a:defRPr/>
            </a:pPr>
            <a:fld id="{7CA79B3C-E33C-4B0B-932D-556267B8C161}" type="slidenum">
              <a:rPr lang="en-GB"/>
              <a:pPr>
                <a:defRPr/>
              </a:pPr>
              <a:t>‹#›</a:t>
            </a:fld>
            <a:endParaRPr lang="en-GB" dirty="0"/>
          </a:p>
        </p:txBody>
      </p:sp>
    </p:spTree>
    <p:extLst>
      <p:ext uri="{BB962C8B-B14F-4D97-AF65-F5344CB8AC3E}">
        <p14:creationId xmlns:p14="http://schemas.microsoft.com/office/powerpoint/2010/main" val="4280702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D682D9-D960-473A-A1ED-E8D9BF9E303D}"/>
              </a:ext>
            </a:extLst>
          </p:cNvPr>
          <p:cNvSpPr>
            <a:spLocks noGrp="1"/>
          </p:cNvSpPr>
          <p:nvPr>
            <p:ph type="dt" sz="half" idx="10"/>
          </p:nvPr>
        </p:nvSpPr>
        <p:spPr/>
        <p:txBody>
          <a:bodyPr/>
          <a:lstStyle>
            <a:lvl1pPr>
              <a:defRPr/>
            </a:lvl1pPr>
          </a:lstStyle>
          <a:p>
            <a:pPr>
              <a:defRPr/>
            </a:pPr>
            <a:fld id="{F324475D-8AB1-4BC5-8756-80D3C244A1CA}" type="datetimeFigureOut">
              <a:rPr lang="en-GB"/>
              <a:pPr>
                <a:defRPr/>
              </a:pPr>
              <a:t>13/10/2021</a:t>
            </a:fld>
            <a:endParaRPr lang="en-GB" dirty="0"/>
          </a:p>
        </p:txBody>
      </p:sp>
      <p:sp>
        <p:nvSpPr>
          <p:cNvPr id="3" name="Footer Placeholder 4">
            <a:extLst>
              <a:ext uri="{FF2B5EF4-FFF2-40B4-BE49-F238E27FC236}">
                <a16:creationId xmlns:a16="http://schemas.microsoft.com/office/drawing/2014/main" id="{E05EC9EE-2DE9-47C5-A2BB-6AC951E4B036}"/>
              </a:ext>
            </a:extLst>
          </p:cNvPr>
          <p:cNvSpPr>
            <a:spLocks noGrp="1"/>
          </p:cNvSpPr>
          <p:nvPr>
            <p:ph type="ftr" sz="quarter" idx="11"/>
          </p:nvPr>
        </p:nvSpPr>
        <p:spPr/>
        <p:txBody>
          <a:bodyPr/>
          <a:lstStyle>
            <a:lvl1pPr>
              <a:defRPr/>
            </a:lvl1pPr>
          </a:lstStyle>
          <a:p>
            <a:pPr>
              <a:defRPr/>
            </a:pPr>
            <a:endParaRPr lang="en-GB" dirty="0"/>
          </a:p>
        </p:txBody>
      </p:sp>
      <p:sp>
        <p:nvSpPr>
          <p:cNvPr id="4" name="Slide Number Placeholder 5">
            <a:extLst>
              <a:ext uri="{FF2B5EF4-FFF2-40B4-BE49-F238E27FC236}">
                <a16:creationId xmlns:a16="http://schemas.microsoft.com/office/drawing/2014/main" id="{15BA8D98-3014-438B-B4F8-C5CCB43AB82F}"/>
              </a:ext>
            </a:extLst>
          </p:cNvPr>
          <p:cNvSpPr>
            <a:spLocks noGrp="1"/>
          </p:cNvSpPr>
          <p:nvPr>
            <p:ph type="sldNum" sz="quarter" idx="12"/>
          </p:nvPr>
        </p:nvSpPr>
        <p:spPr/>
        <p:txBody>
          <a:bodyPr/>
          <a:lstStyle>
            <a:lvl1pPr>
              <a:defRPr/>
            </a:lvl1pPr>
          </a:lstStyle>
          <a:p>
            <a:pPr>
              <a:defRPr/>
            </a:pPr>
            <a:fld id="{DF3C5F22-D4EE-4BBD-8F1E-0185C8989746}" type="slidenum">
              <a:rPr lang="en-GB"/>
              <a:pPr>
                <a:defRPr/>
              </a:pPr>
              <a:t>‹#›</a:t>
            </a:fld>
            <a:endParaRPr lang="en-GB" dirty="0"/>
          </a:p>
        </p:txBody>
      </p:sp>
    </p:spTree>
    <p:extLst>
      <p:ext uri="{BB962C8B-B14F-4D97-AF65-F5344CB8AC3E}">
        <p14:creationId xmlns:p14="http://schemas.microsoft.com/office/powerpoint/2010/main" val="404821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_title_page">
    <p:spTree>
      <p:nvGrpSpPr>
        <p:cNvPr id="1" name=""/>
        <p:cNvGrpSpPr/>
        <p:nvPr/>
      </p:nvGrpSpPr>
      <p:grpSpPr>
        <a:xfrm>
          <a:off x="0" y="0"/>
          <a:ext cx="0" cy="0"/>
          <a:chOff x="0" y="0"/>
          <a:chExt cx="0" cy="0"/>
        </a:xfrm>
      </p:grpSpPr>
      <p:cxnSp>
        <p:nvCxnSpPr>
          <p:cNvPr id="6" name="Connecteur droit 8">
            <a:extLst>
              <a:ext uri="{FF2B5EF4-FFF2-40B4-BE49-F238E27FC236}">
                <a16:creationId xmlns:a16="http://schemas.microsoft.com/office/drawing/2014/main" id="{A64BE47D-B6A4-4136-AE27-DEA4CED94793}"/>
              </a:ext>
            </a:extLst>
          </p:cNvPr>
          <p:cNvCxnSpPr/>
          <p:nvPr userDrawn="1"/>
        </p:nvCxnSpPr>
        <p:spPr>
          <a:xfrm>
            <a:off x="3887788" y="2924175"/>
            <a:ext cx="0" cy="900113"/>
          </a:xfrm>
          <a:prstGeom prst="line">
            <a:avLst/>
          </a:prstGeom>
          <a:ln w="254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7" name="Connecteur droit 9">
            <a:extLst>
              <a:ext uri="{FF2B5EF4-FFF2-40B4-BE49-F238E27FC236}">
                <a16:creationId xmlns:a16="http://schemas.microsoft.com/office/drawing/2014/main" id="{4A862B71-CEC7-4EFA-B77A-4DBD60F85107}"/>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8" name="ZoneTexte 16">
            <a:extLst>
              <a:ext uri="{FF2B5EF4-FFF2-40B4-BE49-F238E27FC236}">
                <a16:creationId xmlns:a16="http://schemas.microsoft.com/office/drawing/2014/main" id="{39192C76-C5B8-4B25-86E3-13585E65885A}"/>
              </a:ext>
            </a:extLst>
          </p:cNvPr>
          <p:cNvSpPr txBox="1">
            <a:spLocks noChangeArrowheads="1"/>
          </p:cNvSpPr>
          <p:nvPr userDrawn="1"/>
        </p:nvSpPr>
        <p:spPr bwMode="auto">
          <a:xfrm>
            <a:off x="5192713" y="152400"/>
            <a:ext cx="6400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fr-FR" altLang="fr-FR" sz="1200" dirty="0">
                <a:latin typeface="DIN-Medium" panose="02000603040000020004" pitchFamily="2" charset="0"/>
              </a:rPr>
              <a:t>TITLE OF THE PRESENTATION</a:t>
            </a:r>
          </a:p>
        </p:txBody>
      </p:sp>
      <p:sp>
        <p:nvSpPr>
          <p:cNvPr id="19" name="Espace réservé du contenu 18"/>
          <p:cNvSpPr>
            <a:spLocks noGrp="1"/>
          </p:cNvSpPr>
          <p:nvPr>
            <p:ph sz="quarter" idx="13"/>
          </p:nvPr>
        </p:nvSpPr>
        <p:spPr>
          <a:xfrm>
            <a:off x="1030520" y="2772144"/>
            <a:ext cx="2400267" cy="1272143"/>
          </a:xfrm>
          <a:custGeom>
            <a:avLst/>
            <a:gdLst>
              <a:gd name="connsiteX0" fmla="*/ 0 w 2209800"/>
              <a:gd name="connsiteY0" fmla="*/ 0 h 1569660"/>
              <a:gd name="connsiteX1" fmla="*/ 2209800 w 2209800"/>
              <a:gd name="connsiteY1" fmla="*/ 0 h 1569660"/>
              <a:gd name="connsiteX2" fmla="*/ 2209800 w 2209800"/>
              <a:gd name="connsiteY2" fmla="*/ 1569660 h 1569660"/>
              <a:gd name="connsiteX3" fmla="*/ 0 w 2209800"/>
              <a:gd name="connsiteY3" fmla="*/ 1569660 h 1569660"/>
              <a:gd name="connsiteX4" fmla="*/ 0 w 22098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569660">
                <a:moveTo>
                  <a:pt x="0" y="0"/>
                </a:moveTo>
                <a:lnTo>
                  <a:pt x="2209800" y="0"/>
                </a:lnTo>
                <a:lnTo>
                  <a:pt x="2209800" y="1569660"/>
                </a:lnTo>
                <a:lnTo>
                  <a:pt x="0" y="1569660"/>
                </a:lnTo>
                <a:lnTo>
                  <a:pt x="0" y="0"/>
                </a:lnTo>
                <a:close/>
              </a:path>
            </a:pathLst>
          </a:custGeom>
        </p:spPr>
        <p:txBody>
          <a:bodyPr vert="horz" wrap="square" lIns="0" tIns="0" rIns="0" bIns="0" anchor="t" anchorCtr="0">
            <a:spAutoFit/>
          </a:bodyPr>
          <a:lstStyle>
            <a:lvl1pPr marL="0" indent="0" algn="r">
              <a:lnSpc>
                <a:spcPts val="9600"/>
              </a:lnSpc>
              <a:spcBef>
                <a:spcPts val="0"/>
              </a:spcBef>
              <a:buNone/>
              <a:defRPr sz="9600" kern="0">
                <a:solidFill>
                  <a:srgbClr val="69B3E7"/>
                </a:solidFill>
                <a:latin typeface="DIN-Medium"/>
              </a:defRPr>
            </a:lvl1pPr>
          </a:lstStyle>
          <a:p>
            <a:pPr lvl="0"/>
            <a:r>
              <a:rPr lang="en-US"/>
              <a:t>Edit Master text styles</a:t>
            </a:r>
          </a:p>
        </p:txBody>
      </p:sp>
      <p:sp>
        <p:nvSpPr>
          <p:cNvPr id="16" name="Titre 15"/>
          <p:cNvSpPr>
            <a:spLocks noGrp="1"/>
          </p:cNvSpPr>
          <p:nvPr>
            <p:ph type="title"/>
          </p:nvPr>
        </p:nvSpPr>
        <p:spPr>
          <a:xfrm>
            <a:off x="4642048" y="2852936"/>
            <a:ext cx="6254485" cy="762000"/>
          </a:xfrm>
          <a:prstGeom prst="rect">
            <a:avLst/>
          </a:prstGeom>
        </p:spPr>
        <p:txBody>
          <a:bodyPr vert="horz" lIns="0" tIns="0"/>
          <a:lstStyle>
            <a:lvl1pPr algn="l">
              <a:defRPr sz="3600" b="1" i="0">
                <a:solidFill>
                  <a:srgbClr val="2C5697"/>
                </a:solidFill>
                <a:latin typeface="DIN-Medium"/>
              </a:defRPr>
            </a:lvl1pPr>
          </a:lstStyle>
          <a:p>
            <a:r>
              <a:rPr lang="en-US"/>
              <a:t>Click to edit Master title style</a:t>
            </a:r>
            <a:endParaRPr lang="fr-FR" dirty="0"/>
          </a:p>
        </p:txBody>
      </p:sp>
      <p:sp>
        <p:nvSpPr>
          <p:cNvPr id="21" name="Espace réservé du contenu 11"/>
          <p:cNvSpPr>
            <a:spLocks noGrp="1"/>
          </p:cNvSpPr>
          <p:nvPr>
            <p:ph sz="quarter" idx="14"/>
          </p:nvPr>
        </p:nvSpPr>
        <p:spPr>
          <a:xfrm>
            <a:off x="4642048" y="3619054"/>
            <a:ext cx="6254485" cy="261610"/>
          </a:xfrm>
          <a:prstGeom prst="rect">
            <a:avLst/>
          </a:prstGeom>
        </p:spPr>
        <p:txBody>
          <a:bodyPr vert="horz" wrap="square" lIns="0" tIns="0" numCol="1" spcCol="720000">
            <a:spAutoFit/>
          </a:bodyPr>
          <a:lstStyle>
            <a:lvl1pPr marL="0" indent="0">
              <a:spcBef>
                <a:spcPts val="0"/>
              </a:spcBef>
              <a:buClrTx/>
              <a:buFontTx/>
              <a:buNone/>
              <a:defRPr sz="1400" baseline="0">
                <a:solidFill>
                  <a:srgbClr val="414141"/>
                </a:solidFill>
                <a:latin typeface="DIN-RegularAlternate"/>
              </a:defRPr>
            </a:lvl1pPr>
            <a:lvl2pPr>
              <a:buFont typeface="Arial"/>
              <a:buChar char="•"/>
              <a:defRPr sz="1400">
                <a:solidFill>
                  <a:schemeClr val="accent2"/>
                </a:solidFill>
              </a:defRPr>
            </a:lvl2pPr>
            <a:lvl3pPr>
              <a:buFont typeface="Courier New"/>
              <a:buChar char="o"/>
              <a:defRPr sz="1300" i="1">
                <a:solidFill>
                  <a:schemeClr val="accent2"/>
                </a:solidFill>
              </a:defRPr>
            </a:lvl3pPr>
          </a:lstStyle>
          <a:p>
            <a:pPr lvl="0"/>
            <a:r>
              <a:rPr lang="en-US"/>
              <a:t>Edit Master text styles</a:t>
            </a:r>
          </a:p>
        </p:txBody>
      </p:sp>
      <p:sp>
        <p:nvSpPr>
          <p:cNvPr id="11" name="Espace réservé du contenu 11"/>
          <p:cNvSpPr>
            <a:spLocks noGrp="1"/>
          </p:cNvSpPr>
          <p:nvPr>
            <p:ph sz="quarter" idx="15"/>
          </p:nvPr>
        </p:nvSpPr>
        <p:spPr>
          <a:xfrm>
            <a:off x="1967542" y="2492896"/>
            <a:ext cx="1490055" cy="184666"/>
          </a:xfrm>
          <a:prstGeom prst="rect">
            <a:avLst/>
          </a:prstGeom>
        </p:spPr>
        <p:txBody>
          <a:bodyPr vert="horz" wrap="square" lIns="0" tIns="0" rIns="144000" bIns="0" numCol="1" spcCol="720000">
            <a:spAutoFit/>
          </a:bodyPr>
          <a:lstStyle>
            <a:lvl1pPr marL="0" indent="0" algn="r">
              <a:spcBef>
                <a:spcPts val="0"/>
              </a:spcBef>
              <a:buClrTx/>
              <a:buFontTx/>
              <a:buNone/>
              <a:defRPr sz="1200" b="0" i="1" baseline="0">
                <a:solidFill>
                  <a:srgbClr val="A0A0A0"/>
                </a:solidFill>
                <a:latin typeface="DIN-RegularAlternate"/>
              </a:defRPr>
            </a:lvl1pPr>
            <a:lvl2pPr>
              <a:buFont typeface="Arial"/>
              <a:buChar char="•"/>
              <a:defRPr sz="1400">
                <a:solidFill>
                  <a:schemeClr val="accent2"/>
                </a:solidFill>
              </a:defRPr>
            </a:lvl2pPr>
            <a:lvl3pPr>
              <a:buFont typeface="Courier New"/>
              <a:buChar char="o"/>
              <a:defRPr sz="1300" i="1">
                <a:solidFill>
                  <a:schemeClr val="accent2"/>
                </a:solidFill>
              </a:defRPr>
            </a:lvl3pPr>
          </a:lstStyle>
          <a:p>
            <a:pPr lvl="0"/>
            <a:r>
              <a:rPr lang="en-US"/>
              <a:t>Edit Master text styles</a:t>
            </a:r>
          </a:p>
        </p:txBody>
      </p:sp>
      <p:sp>
        <p:nvSpPr>
          <p:cNvPr id="9" name="Espace réservé du numéro de diapositive 5">
            <a:extLst>
              <a:ext uri="{FF2B5EF4-FFF2-40B4-BE49-F238E27FC236}">
                <a16:creationId xmlns:a16="http://schemas.microsoft.com/office/drawing/2014/main" id="{CD280364-35CE-47C4-8B3B-AE782BB78960}"/>
              </a:ext>
            </a:extLst>
          </p:cNvPr>
          <p:cNvSpPr>
            <a:spLocks noGrp="1"/>
          </p:cNvSpPr>
          <p:nvPr>
            <p:ph type="sldNum" sz="quarter" idx="16"/>
          </p:nvPr>
        </p:nvSpPr>
        <p:spPr>
          <a:xfrm>
            <a:off x="10634663" y="6165850"/>
            <a:ext cx="958850" cy="719138"/>
          </a:xfrm>
        </p:spPr>
        <p:txBody>
          <a:bodyPr lIns="0" tIns="0" rIns="0" bIns="0"/>
          <a:lstStyle>
            <a:lvl1pPr algn="ctr">
              <a:defRPr sz="800">
                <a:solidFill>
                  <a:srgbClr val="69B3E7"/>
                </a:solidFill>
              </a:defRPr>
            </a:lvl1pPr>
          </a:lstStyle>
          <a:p>
            <a:pPr>
              <a:defRPr/>
            </a:pPr>
            <a:r>
              <a:rPr lang="fr-FR" dirty="0"/>
              <a:t>Page </a:t>
            </a:r>
            <a:fld id="{AAD4ECF8-B099-4D28-BFC3-C07F6ED34615}" type="slidenum">
              <a:rPr lang="fr-FR"/>
              <a:pPr>
                <a:defRPr/>
              </a:pPr>
              <a:t>‹#›</a:t>
            </a:fld>
            <a:endParaRPr lang="fr-FR" dirty="0"/>
          </a:p>
        </p:txBody>
      </p:sp>
    </p:spTree>
    <p:extLst>
      <p:ext uri="{BB962C8B-B14F-4D97-AF65-F5344CB8AC3E}">
        <p14:creationId xmlns:p14="http://schemas.microsoft.com/office/powerpoint/2010/main" val="3700704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6F690BF-2256-4535-84E5-3915CEFCF9BA}"/>
              </a:ext>
            </a:extLst>
          </p:cNvPr>
          <p:cNvSpPr>
            <a:spLocks noGrp="1"/>
          </p:cNvSpPr>
          <p:nvPr>
            <p:ph type="dt" sz="half" idx="10"/>
          </p:nvPr>
        </p:nvSpPr>
        <p:spPr/>
        <p:txBody>
          <a:bodyPr/>
          <a:lstStyle>
            <a:lvl1pPr>
              <a:defRPr/>
            </a:lvl1pPr>
          </a:lstStyle>
          <a:p>
            <a:pPr>
              <a:defRPr/>
            </a:pPr>
            <a:fld id="{DF6F4CED-1CF6-42B0-A8BF-805ABE690324}" type="datetimeFigureOut">
              <a:rPr lang="en-GB"/>
              <a:pPr>
                <a:defRPr/>
              </a:pPr>
              <a:t>13/10/2021</a:t>
            </a:fld>
            <a:endParaRPr lang="en-GB" dirty="0"/>
          </a:p>
        </p:txBody>
      </p:sp>
      <p:sp>
        <p:nvSpPr>
          <p:cNvPr id="6" name="Footer Placeholder 4">
            <a:extLst>
              <a:ext uri="{FF2B5EF4-FFF2-40B4-BE49-F238E27FC236}">
                <a16:creationId xmlns:a16="http://schemas.microsoft.com/office/drawing/2014/main" id="{0CF54010-A2A7-48A6-98A6-B3A1B27D0F94}"/>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00B12772-A937-42EA-8B55-2E71CD255766}"/>
              </a:ext>
            </a:extLst>
          </p:cNvPr>
          <p:cNvSpPr>
            <a:spLocks noGrp="1"/>
          </p:cNvSpPr>
          <p:nvPr>
            <p:ph type="sldNum" sz="quarter" idx="12"/>
          </p:nvPr>
        </p:nvSpPr>
        <p:spPr/>
        <p:txBody>
          <a:bodyPr/>
          <a:lstStyle>
            <a:lvl1pPr>
              <a:defRPr/>
            </a:lvl1pPr>
          </a:lstStyle>
          <a:p>
            <a:pPr>
              <a:defRPr/>
            </a:pPr>
            <a:fld id="{E5DFCCC7-4134-483D-A752-1B1903B98830}" type="slidenum">
              <a:rPr lang="en-GB"/>
              <a:pPr>
                <a:defRPr/>
              </a:pPr>
              <a:t>‹#›</a:t>
            </a:fld>
            <a:endParaRPr lang="en-GB" dirty="0"/>
          </a:p>
        </p:txBody>
      </p:sp>
    </p:spTree>
    <p:extLst>
      <p:ext uri="{BB962C8B-B14F-4D97-AF65-F5344CB8AC3E}">
        <p14:creationId xmlns:p14="http://schemas.microsoft.com/office/powerpoint/2010/main" val="2574869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8"/>
            <a:ext cx="6172200" cy="4873625"/>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GB" noProof="0"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0207918-5A4B-4B28-BD8D-040DCCA291FC}"/>
              </a:ext>
            </a:extLst>
          </p:cNvPr>
          <p:cNvSpPr>
            <a:spLocks noGrp="1"/>
          </p:cNvSpPr>
          <p:nvPr>
            <p:ph type="dt" sz="half" idx="10"/>
          </p:nvPr>
        </p:nvSpPr>
        <p:spPr/>
        <p:txBody>
          <a:bodyPr/>
          <a:lstStyle>
            <a:lvl1pPr>
              <a:defRPr/>
            </a:lvl1pPr>
          </a:lstStyle>
          <a:p>
            <a:pPr>
              <a:defRPr/>
            </a:pPr>
            <a:fld id="{A76C294B-EC9F-4AA5-BA8E-2378A46D7B58}" type="datetimeFigureOut">
              <a:rPr lang="en-GB"/>
              <a:pPr>
                <a:defRPr/>
              </a:pPr>
              <a:t>13/10/2021</a:t>
            </a:fld>
            <a:endParaRPr lang="en-GB" dirty="0"/>
          </a:p>
        </p:txBody>
      </p:sp>
      <p:sp>
        <p:nvSpPr>
          <p:cNvPr id="6" name="Footer Placeholder 4">
            <a:extLst>
              <a:ext uri="{FF2B5EF4-FFF2-40B4-BE49-F238E27FC236}">
                <a16:creationId xmlns:a16="http://schemas.microsoft.com/office/drawing/2014/main" id="{3D2876FB-3C90-4866-83F4-211D93BE2AF5}"/>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id="{2833123D-2A38-441B-B8B8-F3BA9A6A9232}"/>
              </a:ext>
            </a:extLst>
          </p:cNvPr>
          <p:cNvSpPr>
            <a:spLocks noGrp="1"/>
          </p:cNvSpPr>
          <p:nvPr>
            <p:ph type="sldNum" sz="quarter" idx="12"/>
          </p:nvPr>
        </p:nvSpPr>
        <p:spPr/>
        <p:txBody>
          <a:bodyPr/>
          <a:lstStyle>
            <a:lvl1pPr>
              <a:defRPr/>
            </a:lvl1pPr>
          </a:lstStyle>
          <a:p>
            <a:pPr>
              <a:defRPr/>
            </a:pPr>
            <a:fld id="{71C5A360-52C7-4D79-8565-3C5D18BBAD41}" type="slidenum">
              <a:rPr lang="en-GB"/>
              <a:pPr>
                <a:defRPr/>
              </a:pPr>
              <a:t>‹#›</a:t>
            </a:fld>
            <a:endParaRPr lang="en-GB" dirty="0"/>
          </a:p>
        </p:txBody>
      </p:sp>
    </p:spTree>
    <p:extLst>
      <p:ext uri="{BB962C8B-B14F-4D97-AF65-F5344CB8AC3E}">
        <p14:creationId xmlns:p14="http://schemas.microsoft.com/office/powerpoint/2010/main" val="1426331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15692D-7976-4211-B078-BF34801D5CFC}"/>
              </a:ext>
            </a:extLst>
          </p:cNvPr>
          <p:cNvSpPr>
            <a:spLocks noGrp="1"/>
          </p:cNvSpPr>
          <p:nvPr>
            <p:ph type="dt" sz="half" idx="10"/>
          </p:nvPr>
        </p:nvSpPr>
        <p:spPr/>
        <p:txBody>
          <a:bodyPr/>
          <a:lstStyle>
            <a:lvl1pPr>
              <a:defRPr/>
            </a:lvl1pPr>
          </a:lstStyle>
          <a:p>
            <a:pPr>
              <a:defRPr/>
            </a:pPr>
            <a:fld id="{22FBF37B-4217-430F-B1AF-B47A623A88F3}" type="datetimeFigureOut">
              <a:rPr lang="en-GB"/>
              <a:pPr>
                <a:defRPr/>
              </a:pPr>
              <a:t>13/10/2021</a:t>
            </a:fld>
            <a:endParaRPr lang="en-GB" dirty="0"/>
          </a:p>
        </p:txBody>
      </p:sp>
      <p:sp>
        <p:nvSpPr>
          <p:cNvPr id="5" name="Footer Placeholder 4">
            <a:extLst>
              <a:ext uri="{FF2B5EF4-FFF2-40B4-BE49-F238E27FC236}">
                <a16:creationId xmlns:a16="http://schemas.microsoft.com/office/drawing/2014/main" id="{563B3CDD-80D5-4E51-BF84-FC0AAB516A88}"/>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7852D6B5-CCF0-408F-B6C2-69EC5D4FF621}"/>
              </a:ext>
            </a:extLst>
          </p:cNvPr>
          <p:cNvSpPr>
            <a:spLocks noGrp="1"/>
          </p:cNvSpPr>
          <p:nvPr>
            <p:ph type="sldNum" sz="quarter" idx="12"/>
          </p:nvPr>
        </p:nvSpPr>
        <p:spPr/>
        <p:txBody>
          <a:bodyPr/>
          <a:lstStyle>
            <a:lvl1pPr>
              <a:defRPr/>
            </a:lvl1pPr>
          </a:lstStyle>
          <a:p>
            <a:pPr>
              <a:defRPr/>
            </a:pPr>
            <a:fld id="{55802FF1-82F4-4114-930A-D62A664EF0BE}" type="slidenum">
              <a:rPr lang="en-GB"/>
              <a:pPr>
                <a:defRPr/>
              </a:pPr>
              <a:t>‹#›</a:t>
            </a:fld>
            <a:endParaRPr lang="en-GB" dirty="0"/>
          </a:p>
        </p:txBody>
      </p:sp>
    </p:spTree>
    <p:extLst>
      <p:ext uri="{BB962C8B-B14F-4D97-AF65-F5344CB8AC3E}">
        <p14:creationId xmlns:p14="http://schemas.microsoft.com/office/powerpoint/2010/main" val="2285575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AE4F58-0D05-42CE-B304-E54BB15ED034}"/>
              </a:ext>
            </a:extLst>
          </p:cNvPr>
          <p:cNvSpPr>
            <a:spLocks noGrp="1"/>
          </p:cNvSpPr>
          <p:nvPr>
            <p:ph type="dt" sz="half" idx="10"/>
          </p:nvPr>
        </p:nvSpPr>
        <p:spPr/>
        <p:txBody>
          <a:bodyPr/>
          <a:lstStyle>
            <a:lvl1pPr>
              <a:defRPr/>
            </a:lvl1pPr>
          </a:lstStyle>
          <a:p>
            <a:pPr>
              <a:defRPr/>
            </a:pPr>
            <a:fld id="{4CCC5D8B-D717-4EFC-A17A-6909557E2DA3}" type="datetimeFigureOut">
              <a:rPr lang="en-GB"/>
              <a:pPr>
                <a:defRPr/>
              </a:pPr>
              <a:t>13/10/2021</a:t>
            </a:fld>
            <a:endParaRPr lang="en-GB" dirty="0"/>
          </a:p>
        </p:txBody>
      </p:sp>
      <p:sp>
        <p:nvSpPr>
          <p:cNvPr id="5" name="Footer Placeholder 4">
            <a:extLst>
              <a:ext uri="{FF2B5EF4-FFF2-40B4-BE49-F238E27FC236}">
                <a16:creationId xmlns:a16="http://schemas.microsoft.com/office/drawing/2014/main" id="{5032CBCF-6906-480C-A834-9A1A538CE070}"/>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1F16BCB6-4597-4E2A-8430-0F2655712102}"/>
              </a:ext>
            </a:extLst>
          </p:cNvPr>
          <p:cNvSpPr>
            <a:spLocks noGrp="1"/>
          </p:cNvSpPr>
          <p:nvPr>
            <p:ph type="sldNum" sz="quarter" idx="12"/>
          </p:nvPr>
        </p:nvSpPr>
        <p:spPr/>
        <p:txBody>
          <a:bodyPr/>
          <a:lstStyle>
            <a:lvl1pPr>
              <a:defRPr/>
            </a:lvl1pPr>
          </a:lstStyle>
          <a:p>
            <a:pPr>
              <a:defRPr/>
            </a:pPr>
            <a:fld id="{617C53E8-B920-4982-9AEC-922827DA4A9E}" type="slidenum">
              <a:rPr lang="en-GB"/>
              <a:pPr>
                <a:defRPr/>
              </a:pPr>
              <a:t>‹#›</a:t>
            </a:fld>
            <a:endParaRPr lang="en-GB" dirty="0"/>
          </a:p>
        </p:txBody>
      </p:sp>
    </p:spTree>
    <p:extLst>
      <p:ext uri="{BB962C8B-B14F-4D97-AF65-F5344CB8AC3E}">
        <p14:creationId xmlns:p14="http://schemas.microsoft.com/office/powerpoint/2010/main" val="4265331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34BD99-9F5A-4410-9642-6BFF2FEDEA39}"/>
              </a:ext>
            </a:extLst>
          </p:cNvPr>
          <p:cNvSpPr/>
          <p:nvPr userDrawn="1"/>
        </p:nvSpPr>
        <p:spPr>
          <a:xfrm>
            <a:off x="431800" y="6165850"/>
            <a:ext cx="3743325"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p>
        </p:txBody>
      </p:sp>
      <p:sp>
        <p:nvSpPr>
          <p:cNvPr id="7" name="Image 5" descr="FE_Logo_CMJN.eps">
            <a:extLst>
              <a:ext uri="{FF2B5EF4-FFF2-40B4-BE49-F238E27FC236}">
                <a16:creationId xmlns:a16="http://schemas.microsoft.com/office/drawing/2014/main" id="{F74F6122-BBEC-47A5-BE0E-D797C8D2CA9C}"/>
              </a:ext>
            </a:extLst>
          </p:cNvPr>
          <p:cNvSpPr>
            <a:spLocks noChangeAspect="1" noChangeArrowheads="1"/>
          </p:cNvSpPr>
          <p:nvPr userDrawn="1"/>
        </p:nvSpPr>
        <p:spPr bwMode="auto">
          <a:xfrm>
            <a:off x="1323975" y="981075"/>
            <a:ext cx="47990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BE"/>
          </a:p>
        </p:txBody>
      </p:sp>
      <p:cxnSp>
        <p:nvCxnSpPr>
          <p:cNvPr id="8" name="Connecteur droit 14">
            <a:extLst>
              <a:ext uri="{FF2B5EF4-FFF2-40B4-BE49-F238E27FC236}">
                <a16:creationId xmlns:a16="http://schemas.microsoft.com/office/drawing/2014/main" id="{3FF00B42-F00D-480F-956A-697202E3CA16}"/>
              </a:ext>
            </a:extLst>
          </p:cNvPr>
          <p:cNvCxnSpPr/>
          <p:nvPr userDrawn="1"/>
        </p:nvCxnSpPr>
        <p:spPr>
          <a:xfrm>
            <a:off x="1306513" y="2665413"/>
            <a:ext cx="17462" cy="1195387"/>
          </a:xfrm>
          <a:prstGeom prst="line">
            <a:avLst/>
          </a:prstGeom>
          <a:ln w="19050" cap="flat" cmpd="sng" algn="ctr">
            <a:solidFill>
              <a:srgbClr val="69B3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1691019" y="2664904"/>
            <a:ext cx="10453653" cy="792088"/>
          </a:xfrm>
          <a:prstGeom prst="rect">
            <a:avLst/>
          </a:prstGeom>
        </p:spPr>
        <p:txBody>
          <a:bodyPr lIns="0" tIns="0"/>
          <a:lstStyle>
            <a:lvl1pPr algn="l">
              <a:lnSpc>
                <a:spcPts val="6000"/>
              </a:lnSpc>
              <a:defRPr sz="4800" b="1" i="0" kern="0" spc="0" baseline="0">
                <a:solidFill>
                  <a:srgbClr val="2C5697"/>
                </a:solidFill>
                <a:latin typeface="DIN-Medium"/>
              </a:defRPr>
            </a:lvl1pPr>
          </a:lstStyle>
          <a:p>
            <a:r>
              <a:rPr lang="en-US" noProof="0"/>
              <a:t>Click to edit Master title style</a:t>
            </a:r>
            <a:endParaRPr lang="en-GB" noProof="0"/>
          </a:p>
        </p:txBody>
      </p:sp>
      <p:sp>
        <p:nvSpPr>
          <p:cNvPr id="11" name="Espace réservé du texte 10"/>
          <p:cNvSpPr>
            <a:spLocks noGrp="1"/>
          </p:cNvSpPr>
          <p:nvPr>
            <p:ph type="body" sz="quarter" idx="13"/>
          </p:nvPr>
        </p:nvSpPr>
        <p:spPr>
          <a:xfrm>
            <a:off x="1691019" y="3456992"/>
            <a:ext cx="10453653" cy="692088"/>
          </a:xfrm>
          <a:prstGeom prst="rect">
            <a:avLst/>
          </a:prstGeom>
        </p:spPr>
        <p:txBody>
          <a:bodyPr vert="horz" lIns="0"/>
          <a:lstStyle>
            <a:lvl1pPr marL="0" indent="0">
              <a:spcBef>
                <a:spcPts val="0"/>
              </a:spcBef>
              <a:buNone/>
              <a:defRPr sz="3733" baseline="0">
                <a:solidFill>
                  <a:srgbClr val="69B3E7"/>
                </a:solidFill>
                <a:latin typeface="DIN-RegularAlternate"/>
              </a:defRPr>
            </a:lvl1pPr>
          </a:lstStyle>
          <a:p>
            <a:pPr lvl="0"/>
            <a:r>
              <a:rPr lang="en-US" noProof="0"/>
              <a:t>Edit Master text styles</a:t>
            </a:r>
          </a:p>
        </p:txBody>
      </p:sp>
      <p:sp>
        <p:nvSpPr>
          <p:cNvPr id="19" name="Espace réservé du contenu 18"/>
          <p:cNvSpPr>
            <a:spLocks noGrp="1"/>
          </p:cNvSpPr>
          <p:nvPr>
            <p:ph sz="quarter" idx="14"/>
          </p:nvPr>
        </p:nvSpPr>
        <p:spPr>
          <a:xfrm>
            <a:off x="1306976" y="4740399"/>
            <a:ext cx="4071573" cy="381000"/>
          </a:xfrm>
          <a:prstGeom prst="rect">
            <a:avLst/>
          </a:prstGeom>
        </p:spPr>
        <p:txBody>
          <a:bodyPr vert="horz" lIns="0" tIns="0" rIns="0" bIns="0"/>
          <a:lstStyle>
            <a:lvl1pPr marL="0" indent="0" algn="l">
              <a:spcBef>
                <a:spcPts val="0"/>
              </a:spcBef>
              <a:buNone/>
              <a:defRPr sz="2667" baseline="0">
                <a:solidFill>
                  <a:srgbClr val="414141"/>
                </a:solidFill>
                <a:latin typeface="DIN-Medium"/>
              </a:defRPr>
            </a:lvl1pPr>
          </a:lstStyle>
          <a:p>
            <a:pPr lvl="0"/>
            <a:r>
              <a:rPr lang="en-US" noProof="0"/>
              <a:t>Edit Master text styles</a:t>
            </a:r>
          </a:p>
        </p:txBody>
      </p:sp>
      <p:sp>
        <p:nvSpPr>
          <p:cNvPr id="9" name="Espace réservé du contenu 18"/>
          <p:cNvSpPr>
            <a:spLocks noGrp="1"/>
          </p:cNvSpPr>
          <p:nvPr>
            <p:ph sz="quarter" idx="16"/>
          </p:nvPr>
        </p:nvSpPr>
        <p:spPr>
          <a:xfrm>
            <a:off x="1306976" y="5134843"/>
            <a:ext cx="4071573" cy="457200"/>
          </a:xfrm>
          <a:prstGeom prst="rect">
            <a:avLst/>
          </a:prstGeom>
        </p:spPr>
        <p:txBody>
          <a:bodyPr vert="horz" lIns="0" tIns="0" rIns="0" bIns="0"/>
          <a:lstStyle>
            <a:lvl1pPr algn="l">
              <a:buNone/>
              <a:defRPr sz="2400" b="0" i="1" baseline="0">
                <a:solidFill>
                  <a:srgbClr val="414141"/>
                </a:solidFill>
                <a:latin typeface="DIN-Medium"/>
              </a:defRPr>
            </a:lvl1pPr>
          </a:lstStyle>
          <a:p>
            <a:pPr lvl="0"/>
            <a:r>
              <a:rPr lang="en-US" noProof="0"/>
              <a:t>Edit Master text styles</a:t>
            </a:r>
          </a:p>
        </p:txBody>
      </p:sp>
    </p:spTree>
    <p:extLst>
      <p:ext uri="{BB962C8B-B14F-4D97-AF65-F5344CB8AC3E}">
        <p14:creationId xmlns:p14="http://schemas.microsoft.com/office/powerpoint/2010/main" val="2931492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E592FA-07D5-48FE-8AA2-BBC615C1F24C}"/>
              </a:ext>
            </a:extLst>
          </p:cNvPr>
          <p:cNvSpPr/>
          <p:nvPr userDrawn="1"/>
        </p:nvSpPr>
        <p:spPr>
          <a:xfrm>
            <a:off x="0" y="-143719"/>
            <a:ext cx="12192000" cy="6248400"/>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400" dirty="0">
              <a:solidFill>
                <a:srgbClr val="FFFFFF"/>
              </a:solidFill>
              <a:ea typeface="ＭＳ Ｐゴシック" charset="-128"/>
              <a:cs typeface="ＭＳ Ｐゴシック" charset="-128"/>
            </a:endParaRPr>
          </a:p>
        </p:txBody>
      </p:sp>
      <p:cxnSp>
        <p:nvCxnSpPr>
          <p:cNvPr id="7" name="Connecteur droit 12">
            <a:extLst>
              <a:ext uri="{FF2B5EF4-FFF2-40B4-BE49-F238E27FC236}">
                <a16:creationId xmlns:a16="http://schemas.microsoft.com/office/drawing/2014/main" id="{210848CE-6BCF-4ED4-B645-6C798D108A04}"/>
              </a:ext>
            </a:extLst>
          </p:cNvPr>
          <p:cNvCxnSpPr/>
          <p:nvPr userDrawn="1"/>
        </p:nvCxnSpPr>
        <p:spPr>
          <a:xfrm>
            <a:off x="4943475" y="1844675"/>
            <a:ext cx="0" cy="22320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5508128" y="1700808"/>
            <a:ext cx="6348512" cy="1496144"/>
          </a:xfrm>
          <a:prstGeom prst="rect">
            <a:avLst/>
          </a:prstGeom>
        </p:spPr>
        <p:txBody>
          <a:bodyPr lIns="0" tIns="0"/>
          <a:lstStyle>
            <a:lvl1pPr algn="l">
              <a:lnSpc>
                <a:spcPts val="6000"/>
              </a:lnSpc>
              <a:defRPr sz="4800" b="1" i="0" kern="0" spc="0" baseline="0">
                <a:solidFill>
                  <a:schemeClr val="bg1"/>
                </a:solidFill>
                <a:latin typeface="DIN-Medium"/>
              </a:defRPr>
            </a:lvl1pPr>
          </a:lstStyle>
          <a:p>
            <a:r>
              <a:rPr lang="en-US" noProof="0"/>
              <a:t>Click to edit Master title style</a:t>
            </a:r>
            <a:endParaRPr lang="en-GB" noProof="0"/>
          </a:p>
        </p:txBody>
      </p:sp>
      <p:sp>
        <p:nvSpPr>
          <p:cNvPr id="11" name="Espace réservé du texte 10"/>
          <p:cNvSpPr>
            <a:spLocks noGrp="1"/>
          </p:cNvSpPr>
          <p:nvPr>
            <p:ph type="body" sz="quarter" idx="13"/>
          </p:nvPr>
        </p:nvSpPr>
        <p:spPr>
          <a:xfrm>
            <a:off x="5508128" y="3196952"/>
            <a:ext cx="6683872" cy="1816224"/>
          </a:xfrm>
          <a:prstGeom prst="rect">
            <a:avLst/>
          </a:prstGeom>
        </p:spPr>
        <p:txBody>
          <a:bodyPr vert="horz" lIns="0"/>
          <a:lstStyle>
            <a:lvl1pPr>
              <a:buNone/>
              <a:defRPr sz="3467" baseline="0">
                <a:solidFill>
                  <a:schemeClr val="bg1"/>
                </a:solidFill>
                <a:latin typeface="DIN-Light"/>
              </a:defRPr>
            </a:lvl1pPr>
          </a:lstStyle>
          <a:p>
            <a:pPr lvl="0"/>
            <a:r>
              <a:rPr lang="en-US" noProof="0"/>
              <a:t>Edit Master text styles</a:t>
            </a:r>
          </a:p>
          <a:p>
            <a:pPr lvl="1"/>
            <a:r>
              <a:rPr lang="en-US" noProof="0"/>
              <a:t>Second level</a:t>
            </a:r>
          </a:p>
        </p:txBody>
      </p:sp>
      <p:sp>
        <p:nvSpPr>
          <p:cNvPr id="19" name="Espace réservé du contenu 18"/>
          <p:cNvSpPr>
            <a:spLocks noGrp="1"/>
          </p:cNvSpPr>
          <p:nvPr>
            <p:ph sz="quarter" idx="14"/>
          </p:nvPr>
        </p:nvSpPr>
        <p:spPr>
          <a:xfrm>
            <a:off x="335360" y="2420888"/>
            <a:ext cx="4071573" cy="381000"/>
          </a:xfrm>
          <a:prstGeom prst="rect">
            <a:avLst/>
          </a:prstGeom>
        </p:spPr>
        <p:txBody>
          <a:bodyPr vert="horz" lIns="0" tIns="0" rIns="0" bIns="0"/>
          <a:lstStyle>
            <a:lvl1pPr marL="0" indent="0" algn="r">
              <a:spcBef>
                <a:spcPts val="0"/>
              </a:spcBef>
              <a:buNone/>
              <a:defRPr sz="2667" baseline="0">
                <a:solidFill>
                  <a:srgbClr val="2C5697"/>
                </a:solidFill>
                <a:latin typeface="DIN-Medium"/>
              </a:defRPr>
            </a:lvl1pPr>
          </a:lstStyle>
          <a:p>
            <a:pPr lvl="0"/>
            <a:r>
              <a:rPr lang="en-US" noProof="0"/>
              <a:t>Edit Master text styles</a:t>
            </a:r>
          </a:p>
        </p:txBody>
      </p:sp>
      <p:sp>
        <p:nvSpPr>
          <p:cNvPr id="9" name="Espace réservé du contenu 18"/>
          <p:cNvSpPr>
            <a:spLocks noGrp="1"/>
          </p:cNvSpPr>
          <p:nvPr>
            <p:ph sz="quarter" idx="16"/>
          </p:nvPr>
        </p:nvSpPr>
        <p:spPr>
          <a:xfrm>
            <a:off x="335360" y="2801888"/>
            <a:ext cx="4071573" cy="457200"/>
          </a:xfrm>
          <a:prstGeom prst="rect">
            <a:avLst/>
          </a:prstGeom>
        </p:spPr>
        <p:txBody>
          <a:bodyPr vert="horz" lIns="0" tIns="0" rIns="0" bIns="0"/>
          <a:lstStyle>
            <a:lvl1pPr algn="r">
              <a:buNone/>
              <a:defRPr sz="2400" b="0" i="1" baseline="0">
                <a:solidFill>
                  <a:srgbClr val="2C5697"/>
                </a:solidFill>
                <a:latin typeface="DIN-Medium"/>
              </a:defRPr>
            </a:lvl1pPr>
          </a:lstStyle>
          <a:p>
            <a:pPr lvl="0"/>
            <a:r>
              <a:rPr lang="en-US" noProof="0"/>
              <a:t>Edit Master text styles</a:t>
            </a:r>
          </a:p>
        </p:txBody>
      </p:sp>
    </p:spTree>
    <p:extLst>
      <p:ext uri="{BB962C8B-B14F-4D97-AF65-F5344CB8AC3E}">
        <p14:creationId xmlns:p14="http://schemas.microsoft.com/office/powerpoint/2010/main" val="4144609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_title_page">
    <p:spTree>
      <p:nvGrpSpPr>
        <p:cNvPr id="1" name=""/>
        <p:cNvGrpSpPr/>
        <p:nvPr/>
      </p:nvGrpSpPr>
      <p:grpSpPr>
        <a:xfrm>
          <a:off x="0" y="0"/>
          <a:ext cx="0" cy="0"/>
          <a:chOff x="0" y="0"/>
          <a:chExt cx="0" cy="0"/>
        </a:xfrm>
      </p:grpSpPr>
      <p:cxnSp>
        <p:nvCxnSpPr>
          <p:cNvPr id="6" name="Connecteur droit 9">
            <a:extLst>
              <a:ext uri="{FF2B5EF4-FFF2-40B4-BE49-F238E27FC236}">
                <a16:creationId xmlns:a16="http://schemas.microsoft.com/office/drawing/2014/main" id="{3B6E60AB-A25A-4461-8965-25D6CCA2E5C0}"/>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7" name="Connecteur droit 12">
            <a:extLst>
              <a:ext uri="{FF2B5EF4-FFF2-40B4-BE49-F238E27FC236}">
                <a16:creationId xmlns:a16="http://schemas.microsoft.com/office/drawing/2014/main" id="{407A2974-2292-4D53-9212-88806EB304B7}"/>
              </a:ext>
            </a:extLst>
          </p:cNvPr>
          <p:cNvCxnSpPr/>
          <p:nvPr userDrawn="1"/>
        </p:nvCxnSpPr>
        <p:spPr>
          <a:xfrm>
            <a:off x="3887788" y="2924175"/>
            <a:ext cx="0" cy="1176338"/>
          </a:xfrm>
          <a:prstGeom prst="line">
            <a:avLst/>
          </a:prstGeom>
          <a:ln w="254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8" name="ZoneTexte 23">
            <a:extLst>
              <a:ext uri="{FF2B5EF4-FFF2-40B4-BE49-F238E27FC236}">
                <a16:creationId xmlns:a16="http://schemas.microsoft.com/office/drawing/2014/main" id="{3FE1EBBD-9267-44F3-972A-C1B268CD3020}"/>
              </a:ext>
            </a:extLst>
          </p:cNvPr>
          <p:cNvSpPr txBox="1"/>
          <p:nvPr userDrawn="1"/>
        </p:nvSpPr>
        <p:spPr>
          <a:xfrm>
            <a:off x="5192713" y="152400"/>
            <a:ext cx="6400800" cy="204788"/>
          </a:xfrm>
          <a:prstGeom prst="rect">
            <a:avLst/>
          </a:prstGeom>
          <a:noFill/>
        </p:spPr>
        <p:txBody>
          <a:bodyPr lIns="0" tIns="0" rIns="0" bIns="0">
            <a:spAutoFit/>
          </a:bodyPr>
          <a:lstStyle/>
          <a:p>
            <a:pPr algn="r" defTabSz="609570" eaLnBrk="1" fontAlgn="auto" hangingPunct="1">
              <a:spcBef>
                <a:spcPts val="0"/>
              </a:spcBef>
              <a:spcAft>
                <a:spcPts val="0"/>
              </a:spcAft>
              <a:defRPr/>
            </a:pPr>
            <a:r>
              <a:rPr lang="en-GB" sz="1333" dirty="0">
                <a:solidFill>
                  <a:srgbClr val="69B3E7"/>
                </a:solidFill>
                <a:latin typeface="DIN-Medium"/>
              </a:rPr>
              <a:t>TITLE OF THE PRESENTATION</a:t>
            </a:r>
          </a:p>
        </p:txBody>
      </p:sp>
      <p:sp>
        <p:nvSpPr>
          <p:cNvPr id="14" name="Espace réservé du contenu 18"/>
          <p:cNvSpPr>
            <a:spLocks noGrp="1"/>
          </p:cNvSpPr>
          <p:nvPr>
            <p:ph sz="quarter" idx="13"/>
          </p:nvPr>
        </p:nvSpPr>
        <p:spPr>
          <a:xfrm>
            <a:off x="1030520" y="2772145"/>
            <a:ext cx="2400267" cy="1641475"/>
          </a:xfrm>
          <a:custGeom>
            <a:avLst/>
            <a:gdLst>
              <a:gd name="connsiteX0" fmla="*/ 0 w 2209800"/>
              <a:gd name="connsiteY0" fmla="*/ 0 h 1569660"/>
              <a:gd name="connsiteX1" fmla="*/ 2209800 w 2209800"/>
              <a:gd name="connsiteY1" fmla="*/ 0 h 1569660"/>
              <a:gd name="connsiteX2" fmla="*/ 2209800 w 2209800"/>
              <a:gd name="connsiteY2" fmla="*/ 1569660 h 1569660"/>
              <a:gd name="connsiteX3" fmla="*/ 0 w 2209800"/>
              <a:gd name="connsiteY3" fmla="*/ 1569660 h 1569660"/>
              <a:gd name="connsiteX4" fmla="*/ 0 w 22098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569660">
                <a:moveTo>
                  <a:pt x="0" y="0"/>
                </a:moveTo>
                <a:lnTo>
                  <a:pt x="2209800" y="0"/>
                </a:lnTo>
                <a:lnTo>
                  <a:pt x="2209800" y="1569660"/>
                </a:lnTo>
                <a:lnTo>
                  <a:pt x="0" y="1569660"/>
                </a:lnTo>
                <a:lnTo>
                  <a:pt x="0" y="0"/>
                </a:lnTo>
                <a:close/>
              </a:path>
            </a:pathLst>
          </a:custGeom>
        </p:spPr>
        <p:txBody>
          <a:bodyPr vert="horz" wrap="square" lIns="0" tIns="0" rIns="0" bIns="0" anchor="t" anchorCtr="0">
            <a:spAutoFit/>
          </a:bodyPr>
          <a:lstStyle>
            <a:lvl1pPr marL="0" indent="0" algn="r">
              <a:lnSpc>
                <a:spcPts val="12800"/>
              </a:lnSpc>
              <a:spcBef>
                <a:spcPts val="0"/>
              </a:spcBef>
              <a:buNone/>
              <a:defRPr sz="12800" kern="0">
                <a:solidFill>
                  <a:srgbClr val="69B3E7"/>
                </a:solidFill>
                <a:latin typeface="DIN-Medium"/>
              </a:defRPr>
            </a:lvl1pPr>
          </a:lstStyle>
          <a:p>
            <a:pPr lvl="0"/>
            <a:r>
              <a:rPr lang="en-US"/>
              <a:t>Edit Master text styles</a:t>
            </a:r>
          </a:p>
        </p:txBody>
      </p:sp>
      <p:sp>
        <p:nvSpPr>
          <p:cNvPr id="15" name="Titre 15"/>
          <p:cNvSpPr>
            <a:spLocks noGrp="1"/>
          </p:cNvSpPr>
          <p:nvPr>
            <p:ph type="title"/>
          </p:nvPr>
        </p:nvSpPr>
        <p:spPr>
          <a:xfrm>
            <a:off x="4642048" y="2756925"/>
            <a:ext cx="6254485" cy="762000"/>
          </a:xfrm>
          <a:prstGeom prst="rect">
            <a:avLst/>
          </a:prstGeom>
        </p:spPr>
        <p:txBody>
          <a:bodyPr vert="horz" lIns="0" tIns="0"/>
          <a:lstStyle>
            <a:lvl1pPr algn="l">
              <a:defRPr sz="4800" b="1" i="0">
                <a:solidFill>
                  <a:srgbClr val="2C5697"/>
                </a:solidFill>
                <a:latin typeface="DIN-Medium"/>
              </a:defRPr>
            </a:lvl1pPr>
          </a:lstStyle>
          <a:p>
            <a:r>
              <a:rPr lang="en-US" noProof="0"/>
              <a:t>Click to edit Master title style</a:t>
            </a:r>
            <a:endParaRPr lang="en-GB" noProof="0" dirty="0"/>
          </a:p>
        </p:txBody>
      </p:sp>
      <p:sp>
        <p:nvSpPr>
          <p:cNvPr id="18" name="Espace réservé du contenu 11"/>
          <p:cNvSpPr>
            <a:spLocks noGrp="1"/>
          </p:cNvSpPr>
          <p:nvPr>
            <p:ph sz="quarter" idx="14"/>
          </p:nvPr>
        </p:nvSpPr>
        <p:spPr>
          <a:xfrm>
            <a:off x="4642048" y="3525011"/>
            <a:ext cx="6254485" cy="333489"/>
          </a:xfrm>
          <a:prstGeom prst="rect">
            <a:avLst/>
          </a:prstGeom>
        </p:spPr>
        <p:txBody>
          <a:bodyPr vert="horz" wrap="square" lIns="0" tIns="0" numCol="1" spcCol="720000">
            <a:spAutoFit/>
          </a:bodyPr>
          <a:lstStyle>
            <a:lvl1pPr marL="0" indent="0">
              <a:spcBef>
                <a:spcPts val="0"/>
              </a:spcBef>
              <a:buClrTx/>
              <a:buFontTx/>
              <a:buNone/>
              <a:defRPr sz="1867" baseline="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22" name="Espace réservé du contenu 11"/>
          <p:cNvSpPr>
            <a:spLocks noGrp="1"/>
          </p:cNvSpPr>
          <p:nvPr>
            <p:ph sz="quarter" idx="15"/>
          </p:nvPr>
        </p:nvSpPr>
        <p:spPr>
          <a:xfrm>
            <a:off x="1967549" y="2492898"/>
            <a:ext cx="1490055" cy="246221"/>
          </a:xfrm>
          <a:prstGeom prst="rect">
            <a:avLst/>
          </a:prstGeom>
        </p:spPr>
        <p:txBody>
          <a:bodyPr vert="horz" wrap="square" lIns="0" tIns="0" rIns="144000" bIns="0" numCol="1" spcCol="720000">
            <a:spAutoFit/>
          </a:bodyPr>
          <a:lstStyle>
            <a:lvl1pPr marL="0" indent="0" algn="r">
              <a:spcBef>
                <a:spcPts val="0"/>
              </a:spcBef>
              <a:buClrTx/>
              <a:buFontTx/>
              <a:buNone/>
              <a:defRPr sz="1600" b="0" i="1" baseline="0">
                <a:solidFill>
                  <a:srgbClr val="A0A0A0"/>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9" name="Espace réservé du numéro de diapositive 5">
            <a:extLst>
              <a:ext uri="{FF2B5EF4-FFF2-40B4-BE49-F238E27FC236}">
                <a16:creationId xmlns:a16="http://schemas.microsoft.com/office/drawing/2014/main" id="{FA050AC7-83C7-4FF0-9F44-414A02F15923}"/>
              </a:ext>
            </a:extLst>
          </p:cNvPr>
          <p:cNvSpPr>
            <a:spLocks noGrp="1"/>
          </p:cNvSpPr>
          <p:nvPr>
            <p:ph type="sldNum" sz="quarter" idx="16"/>
          </p:nvPr>
        </p:nvSpPr>
        <p:spPr>
          <a:xfrm>
            <a:off x="10634663" y="6094413"/>
            <a:ext cx="958850" cy="763587"/>
          </a:xfrm>
        </p:spPr>
        <p:txBody>
          <a:bodyPr lIns="0" tIns="0" rIns="0" bIns="0"/>
          <a:lstStyle>
            <a:lvl1pPr algn="ctr">
              <a:defRPr sz="1067">
                <a:solidFill>
                  <a:srgbClr val="69B3E7"/>
                </a:solidFill>
              </a:defRPr>
            </a:lvl1pPr>
          </a:lstStyle>
          <a:p>
            <a:pPr>
              <a:defRPr/>
            </a:pPr>
            <a:r>
              <a:rPr lang="en-GB" dirty="0"/>
              <a:t>Page </a:t>
            </a:r>
            <a:fld id="{21A195D8-1EE2-4BB3-9612-BE7749715374}" type="slidenum">
              <a:rPr lang="en-GB" smtClean="0"/>
              <a:pPr>
                <a:defRPr/>
              </a:pPr>
              <a:t>‹#›</a:t>
            </a:fld>
            <a:endParaRPr lang="en-GB" dirty="0"/>
          </a:p>
        </p:txBody>
      </p:sp>
    </p:spTree>
    <p:extLst>
      <p:ext uri="{BB962C8B-B14F-4D97-AF65-F5344CB8AC3E}">
        <p14:creationId xmlns:p14="http://schemas.microsoft.com/office/powerpoint/2010/main" val="25919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s_content_page">
    <p:spTree>
      <p:nvGrpSpPr>
        <p:cNvPr id="1" name=""/>
        <p:cNvGrpSpPr/>
        <p:nvPr/>
      </p:nvGrpSpPr>
      <p:grpSpPr>
        <a:xfrm>
          <a:off x="0" y="0"/>
          <a:ext cx="0" cy="0"/>
          <a:chOff x="0" y="0"/>
          <a:chExt cx="0" cy="0"/>
        </a:xfrm>
      </p:grpSpPr>
      <p:cxnSp>
        <p:nvCxnSpPr>
          <p:cNvPr id="5" name="Connecteur droit 18">
            <a:extLst>
              <a:ext uri="{FF2B5EF4-FFF2-40B4-BE49-F238E27FC236}">
                <a16:creationId xmlns:a16="http://schemas.microsoft.com/office/drawing/2014/main" id="{A177AD49-9157-497D-8771-124E110A7E05}"/>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20">
            <a:extLst>
              <a:ext uri="{FF2B5EF4-FFF2-40B4-BE49-F238E27FC236}">
                <a16:creationId xmlns:a16="http://schemas.microsoft.com/office/drawing/2014/main" id="{04DDA1CE-D855-4962-8E55-6C7ACBEEB9AF}"/>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77" indent="-457177"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8" name="Espace réservé du numéro de diapositive 5">
            <a:extLst>
              <a:ext uri="{FF2B5EF4-FFF2-40B4-BE49-F238E27FC236}">
                <a16:creationId xmlns:a16="http://schemas.microsoft.com/office/drawing/2014/main" id="{A2D4806C-C5B6-4C3B-977B-5748CD911158}"/>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1156821F-226A-4776-B157-F3917FDB1F3E}" type="slidenum">
              <a:rPr lang="en-GB" smtClean="0"/>
              <a:pPr>
                <a:defRPr/>
              </a:pPr>
              <a:t>‹#›</a:t>
            </a:fld>
            <a:endParaRPr lang="en-GB" dirty="0"/>
          </a:p>
        </p:txBody>
      </p:sp>
    </p:spTree>
    <p:extLst>
      <p:ext uri="{BB962C8B-B14F-4D97-AF65-F5344CB8AC3E}">
        <p14:creationId xmlns:p14="http://schemas.microsoft.com/office/powerpoint/2010/main" val="1408101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width_text_content_page">
    <p:spTree>
      <p:nvGrpSpPr>
        <p:cNvPr id="1" name=""/>
        <p:cNvGrpSpPr/>
        <p:nvPr/>
      </p:nvGrpSpPr>
      <p:grpSpPr>
        <a:xfrm>
          <a:off x="0" y="0"/>
          <a:ext cx="0" cy="0"/>
          <a:chOff x="0" y="0"/>
          <a:chExt cx="0" cy="0"/>
        </a:xfrm>
      </p:grpSpPr>
      <p:cxnSp>
        <p:nvCxnSpPr>
          <p:cNvPr id="5" name="Connecteur droit 18">
            <a:extLst>
              <a:ext uri="{FF2B5EF4-FFF2-40B4-BE49-F238E27FC236}">
                <a16:creationId xmlns:a16="http://schemas.microsoft.com/office/drawing/2014/main" id="{40690BDF-995F-450A-A8AE-C42002D9C80A}"/>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6" name="ZoneTexte 15">
            <a:extLst>
              <a:ext uri="{FF2B5EF4-FFF2-40B4-BE49-F238E27FC236}">
                <a16:creationId xmlns:a16="http://schemas.microsoft.com/office/drawing/2014/main" id="{9BDB1605-10D5-4C2C-9701-F01952C75541}"/>
              </a:ext>
            </a:extLst>
          </p:cNvPr>
          <p:cNvSpPr txBox="1"/>
          <p:nvPr userDrawn="1"/>
        </p:nvSpPr>
        <p:spPr>
          <a:xfrm>
            <a:off x="5192713" y="152400"/>
            <a:ext cx="6400800" cy="204788"/>
          </a:xfrm>
          <a:prstGeom prst="rect">
            <a:avLst/>
          </a:prstGeom>
          <a:noFill/>
        </p:spPr>
        <p:txBody>
          <a:bodyPr lIns="0" tIns="0" rIns="0" bIns="0">
            <a:spAutoFit/>
          </a:bodyPr>
          <a:lstStyle/>
          <a:p>
            <a:pPr algn="r" defTabSz="609570" eaLnBrk="1" fontAlgn="auto" hangingPunct="1">
              <a:spcBef>
                <a:spcPts val="0"/>
              </a:spcBef>
              <a:spcAft>
                <a:spcPts val="0"/>
              </a:spcAft>
              <a:defRPr/>
            </a:pPr>
            <a:r>
              <a:rPr lang="en-GB" sz="1333" dirty="0">
                <a:solidFill>
                  <a:srgbClr val="69B3E7"/>
                </a:solidFill>
                <a:latin typeface="DIN-Medium"/>
              </a:rPr>
              <a:t>TITLE OF THE PRESENTATION</a:t>
            </a:r>
          </a:p>
        </p:txBody>
      </p:sp>
      <p:cxnSp>
        <p:nvCxnSpPr>
          <p:cNvPr id="7" name="Connecteur droit 19">
            <a:extLst>
              <a:ext uri="{FF2B5EF4-FFF2-40B4-BE49-F238E27FC236}">
                <a16:creationId xmlns:a16="http://schemas.microsoft.com/office/drawing/2014/main" id="{C3D4954C-1E90-43F2-972A-B6044A6EA61F}"/>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5" name="Espace réservé du contenu 11"/>
          <p:cNvSpPr>
            <a:spLocks noGrp="1"/>
          </p:cNvSpPr>
          <p:nvPr>
            <p:ph sz="quarter" idx="13"/>
          </p:nvPr>
        </p:nvSpPr>
        <p:spPr>
          <a:xfrm>
            <a:off x="609600" y="1221318"/>
            <a:ext cx="10972800" cy="284437"/>
          </a:xfrm>
          <a:prstGeom prst="rect">
            <a:avLst/>
          </a:prstGeom>
        </p:spPr>
        <p:txBody>
          <a:bodyPr vert="horz" wrap="square" lIns="0" tIns="0" numCol="1" spcCol="360000">
            <a:spAutoFit/>
          </a:bodyPr>
          <a:lstStyle>
            <a:lvl1pPr marL="0" indent="0" algn="just">
              <a:lnSpc>
                <a:spcPts val="2000"/>
              </a:lnSpc>
              <a:spcBef>
                <a:spcPts val="0"/>
              </a:spcBef>
              <a:buClrTx/>
              <a:buFontTx/>
              <a:buNone/>
              <a:defRPr sz="160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17" name="Espace réservé du contenu 14"/>
          <p:cNvSpPr>
            <a:spLocks noGrp="1"/>
          </p:cNvSpPr>
          <p:nvPr>
            <p:ph sz="quarter" idx="1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US" noProof="0"/>
              <a:t>Edit Master text styles</a:t>
            </a:r>
          </a:p>
        </p:txBody>
      </p:sp>
      <p:sp>
        <p:nvSpPr>
          <p:cNvPr id="18"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0" i="0" baseline="0">
                <a:solidFill>
                  <a:srgbClr val="414141"/>
                </a:solidFill>
                <a:latin typeface="DIN-Medium" charset="0"/>
                <a:ea typeface="DIN-Medium" charset="0"/>
                <a:cs typeface="DIN-Medium" charset="0"/>
              </a:defRPr>
            </a:lvl1pPr>
          </a:lstStyle>
          <a:p>
            <a:pPr lvl="0"/>
            <a:r>
              <a:rPr lang="en-US" noProof="0"/>
              <a:t>Edit Master text styles</a:t>
            </a:r>
          </a:p>
        </p:txBody>
      </p:sp>
      <p:sp>
        <p:nvSpPr>
          <p:cNvPr id="8" name="Espace réservé du numéro de diapositive 5">
            <a:extLst>
              <a:ext uri="{FF2B5EF4-FFF2-40B4-BE49-F238E27FC236}">
                <a16:creationId xmlns:a16="http://schemas.microsoft.com/office/drawing/2014/main" id="{0E06A562-7607-4A4A-B4BC-FDD28A4ED06C}"/>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C0C4F099-8F40-4481-AAEA-19216450E82D}" type="slidenum">
              <a:rPr lang="en-GB" smtClean="0"/>
              <a:pPr>
                <a:defRPr/>
              </a:pPr>
              <a:t>‹#›</a:t>
            </a:fld>
            <a:endParaRPr lang="en-GB" dirty="0"/>
          </a:p>
        </p:txBody>
      </p:sp>
    </p:spTree>
    <p:extLst>
      <p:ext uri="{BB962C8B-B14F-4D97-AF65-F5344CB8AC3E}">
        <p14:creationId xmlns:p14="http://schemas.microsoft.com/office/powerpoint/2010/main" val="788761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ck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CC6585-ACCA-416D-BDC9-44449DC08E41}"/>
              </a:ext>
            </a:extLst>
          </p:cNvPr>
          <p:cNvSpPr/>
          <p:nvPr userDrawn="1"/>
        </p:nvSpPr>
        <p:spPr>
          <a:xfrm>
            <a:off x="0" y="-143718"/>
            <a:ext cx="12192000" cy="4652839"/>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solidFill>
                <a:srgbClr val="FFFFFF"/>
              </a:solidFill>
              <a:ea typeface="ＭＳ Ｐゴシック" charset="-128"/>
              <a:cs typeface="ＭＳ Ｐゴシック" charset="-128"/>
            </a:endParaRPr>
          </a:p>
        </p:txBody>
      </p:sp>
      <p:sp>
        <p:nvSpPr>
          <p:cNvPr id="6" name="ZoneTexte 31">
            <a:extLst>
              <a:ext uri="{FF2B5EF4-FFF2-40B4-BE49-F238E27FC236}">
                <a16:creationId xmlns:a16="http://schemas.microsoft.com/office/drawing/2014/main" id="{6F96C2F5-9AA2-4BDF-8937-96CCC6EB652A}"/>
              </a:ext>
            </a:extLst>
          </p:cNvPr>
          <p:cNvSpPr txBox="1"/>
          <p:nvPr userDrawn="1"/>
        </p:nvSpPr>
        <p:spPr>
          <a:xfrm>
            <a:off x="719138" y="5013325"/>
            <a:ext cx="3470275" cy="974626"/>
          </a:xfrm>
          <a:prstGeom prst="rect">
            <a:avLst/>
          </a:prstGeom>
          <a:noFill/>
        </p:spPr>
        <p:txBody>
          <a:bodyPr lIns="0" tIns="0" rIns="0" bIns="0">
            <a:spAutoFit/>
          </a:bodyPr>
          <a:lstStyle/>
          <a:p>
            <a:pPr defTabSz="609570" eaLnBrk="1" fontAlgn="auto" hangingPunct="1">
              <a:lnSpc>
                <a:spcPts val="1867"/>
              </a:lnSpc>
              <a:spcBef>
                <a:spcPts val="0"/>
              </a:spcBef>
              <a:spcAft>
                <a:spcPts val="0"/>
              </a:spcAft>
              <a:defRPr/>
            </a:pPr>
            <a:r>
              <a:rPr lang="en-GB" sz="1333" kern="1100" dirty="0">
                <a:solidFill>
                  <a:srgbClr val="2C5697"/>
                </a:solidFill>
                <a:latin typeface="DIN-Medium"/>
                <a:cs typeface="DIN-Medium"/>
              </a:rPr>
              <a:t>FuelsEurope</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165, Boulevard du Souverain </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1160 Brussels - Belgium</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T: +32 2 566 91 00</a:t>
            </a:r>
          </a:p>
        </p:txBody>
      </p:sp>
      <p:cxnSp>
        <p:nvCxnSpPr>
          <p:cNvPr id="7" name="Connecteur droit 32">
            <a:extLst>
              <a:ext uri="{FF2B5EF4-FFF2-40B4-BE49-F238E27FC236}">
                <a16:creationId xmlns:a16="http://schemas.microsoft.com/office/drawing/2014/main" id="{96F21B2A-BFA0-4AA5-801E-30E9256DF176}"/>
              </a:ext>
            </a:extLst>
          </p:cNvPr>
          <p:cNvCxnSpPr/>
          <p:nvPr userDrawn="1"/>
        </p:nvCxnSpPr>
        <p:spPr>
          <a:xfrm>
            <a:off x="4943475" y="1395413"/>
            <a:ext cx="0" cy="14573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itre 1"/>
          <p:cNvSpPr>
            <a:spLocks noGrp="1"/>
          </p:cNvSpPr>
          <p:nvPr>
            <p:ph type="ctrTitle"/>
          </p:nvPr>
        </p:nvSpPr>
        <p:spPr>
          <a:xfrm>
            <a:off x="911424" y="1243091"/>
            <a:ext cx="3470176" cy="1801867"/>
          </a:xfrm>
          <a:prstGeom prst="rect">
            <a:avLst/>
          </a:prstGeom>
        </p:spPr>
        <p:txBody>
          <a:bodyPr lIns="0" tIns="0" rIns="0" bIns="0"/>
          <a:lstStyle>
            <a:lvl1pPr algn="l">
              <a:lnSpc>
                <a:spcPts val="4667"/>
              </a:lnSpc>
              <a:defRPr sz="4000" b="1" i="0" kern="0" spc="0" baseline="0">
                <a:solidFill>
                  <a:schemeClr val="bg1"/>
                </a:solidFill>
                <a:latin typeface="DIN-RegularAlternate"/>
              </a:defRPr>
            </a:lvl1pPr>
          </a:lstStyle>
          <a:p>
            <a:r>
              <a:rPr lang="en-US" noProof="0"/>
              <a:t>Click to edit Master title style</a:t>
            </a:r>
            <a:endParaRPr lang="en-GB" noProof="0" dirty="0"/>
          </a:p>
        </p:txBody>
      </p:sp>
      <p:sp>
        <p:nvSpPr>
          <p:cNvPr id="30" name="Espace réservé du contenu 18"/>
          <p:cNvSpPr>
            <a:spLocks noGrp="1"/>
          </p:cNvSpPr>
          <p:nvPr>
            <p:ph sz="quarter" idx="14"/>
          </p:nvPr>
        </p:nvSpPr>
        <p:spPr>
          <a:xfrm>
            <a:off x="6672064" y="1604798"/>
            <a:ext cx="5470723" cy="673119"/>
          </a:xfrm>
          <a:prstGeom prst="rect">
            <a:avLst/>
          </a:prstGeom>
        </p:spPr>
        <p:txBody>
          <a:bodyPr vert="horz" lIns="0" tIns="0" rIns="0"/>
          <a:lstStyle>
            <a:lvl1pPr algn="l">
              <a:buNone/>
              <a:defRPr sz="1867" baseline="0">
                <a:solidFill>
                  <a:srgbClr val="2C5697"/>
                </a:solidFill>
                <a:latin typeface="DIN-RegularAlternate"/>
              </a:defRPr>
            </a:lvl1pPr>
          </a:lstStyle>
          <a:p>
            <a:pPr lvl="0"/>
            <a:r>
              <a:rPr lang="en-US" noProof="0"/>
              <a:t>Edit Master text styles</a:t>
            </a:r>
          </a:p>
          <a:p>
            <a:pPr lvl="1"/>
            <a:r>
              <a:rPr lang="en-US" noProof="0"/>
              <a:t>Second level</a:t>
            </a:r>
          </a:p>
        </p:txBody>
      </p:sp>
      <p:sp>
        <p:nvSpPr>
          <p:cNvPr id="31" name="Espace réservé du contenu 18"/>
          <p:cNvSpPr>
            <a:spLocks noGrp="1"/>
          </p:cNvSpPr>
          <p:nvPr>
            <p:ph sz="quarter" idx="16"/>
          </p:nvPr>
        </p:nvSpPr>
        <p:spPr>
          <a:xfrm>
            <a:off x="6672064" y="2277918"/>
            <a:ext cx="5470723" cy="332871"/>
          </a:xfrm>
          <a:prstGeom prst="rect">
            <a:avLst/>
          </a:prstGeom>
        </p:spPr>
        <p:txBody>
          <a:bodyPr vert="horz" lIns="0" tIns="0" rIns="0"/>
          <a:lstStyle>
            <a:lvl1pPr algn="l">
              <a:buNone/>
              <a:defRPr sz="1867" b="0" i="1" baseline="0">
                <a:solidFill>
                  <a:schemeClr val="bg1"/>
                </a:solidFill>
                <a:latin typeface="DIN-RegularAlternate"/>
              </a:defRPr>
            </a:lvl1pPr>
          </a:lstStyle>
          <a:p>
            <a:pPr lvl="0"/>
            <a:r>
              <a:rPr lang="en-US" noProof="0"/>
              <a:t>Edit Master text styles</a:t>
            </a:r>
          </a:p>
        </p:txBody>
      </p:sp>
    </p:spTree>
    <p:extLst>
      <p:ext uri="{BB962C8B-B14F-4D97-AF65-F5344CB8AC3E}">
        <p14:creationId xmlns:p14="http://schemas.microsoft.com/office/powerpoint/2010/main" val="118864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_content_page">
    <p:spTree>
      <p:nvGrpSpPr>
        <p:cNvPr id="1" name=""/>
        <p:cNvGrpSpPr/>
        <p:nvPr/>
      </p:nvGrpSpPr>
      <p:grpSpPr>
        <a:xfrm>
          <a:off x="0" y="0"/>
          <a:ext cx="0" cy="0"/>
          <a:chOff x="0" y="0"/>
          <a:chExt cx="0" cy="0"/>
        </a:xfrm>
      </p:grpSpPr>
      <p:cxnSp>
        <p:nvCxnSpPr>
          <p:cNvPr id="5" name="Connecteur droit 17">
            <a:extLst>
              <a:ext uri="{FF2B5EF4-FFF2-40B4-BE49-F238E27FC236}">
                <a16:creationId xmlns:a16="http://schemas.microsoft.com/office/drawing/2014/main" id="{343314BC-64B6-4AC1-99CD-B50E7C570501}"/>
              </a:ext>
            </a:extLst>
          </p:cNvPr>
          <p:cNvCxnSpPr/>
          <p:nvPr userDrawn="1"/>
        </p:nvCxnSpPr>
        <p:spPr>
          <a:xfrm>
            <a:off x="609600" y="765175"/>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18">
            <a:extLst>
              <a:ext uri="{FF2B5EF4-FFF2-40B4-BE49-F238E27FC236}">
                <a16:creationId xmlns:a16="http://schemas.microsoft.com/office/drawing/2014/main" id="{7C5B7F6E-90C2-48B0-9EF0-84963CD0E03A}"/>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980728"/>
            <a:ext cx="10769600" cy="4968552"/>
          </a:xfrm>
          <a:prstGeom prst="rect">
            <a:avLst/>
          </a:prstGeom>
        </p:spPr>
        <p:txBody>
          <a:bodyPr vert="horz" lIns="0" tIns="0"/>
          <a:lstStyle>
            <a:lvl1pPr marL="342900" indent="-342900"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332656"/>
            <a:ext cx="10972800" cy="427639"/>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14" name="Espace réservé du contenu 14"/>
          <p:cNvSpPr>
            <a:spLocks noGrp="1"/>
          </p:cNvSpPr>
          <p:nvPr>
            <p:ph sz="quarter" idx="11"/>
          </p:nvPr>
        </p:nvSpPr>
        <p:spPr>
          <a:xfrm>
            <a:off x="609600" y="64097"/>
            <a:ext cx="3556000" cy="268559"/>
          </a:xfrm>
          <a:prstGeom prst="rect">
            <a:avLst/>
          </a:prstGeom>
        </p:spPr>
        <p:txBody>
          <a:bodyPr vert="horz" lIns="0" tIns="0" rIns="0" bIns="0"/>
          <a:lstStyle>
            <a:lvl1pPr marL="0" indent="0" algn="l">
              <a:spcBef>
                <a:spcPts val="0"/>
              </a:spcBef>
              <a:buNone/>
              <a:defRPr sz="900" b="0" i="1" u="none" baseline="0">
                <a:solidFill>
                  <a:schemeClr val="tx1"/>
                </a:solidFill>
                <a:latin typeface="DIN-Medium"/>
              </a:defRPr>
            </a:lvl1pPr>
          </a:lstStyle>
          <a:p>
            <a:pPr lvl="0"/>
            <a:r>
              <a:rPr lang="en-US"/>
              <a:t>Edit Master text styles</a:t>
            </a:r>
          </a:p>
        </p:txBody>
      </p:sp>
      <p:sp>
        <p:nvSpPr>
          <p:cNvPr id="7" name="Espace réservé du numéro de diapositive 5">
            <a:extLst>
              <a:ext uri="{FF2B5EF4-FFF2-40B4-BE49-F238E27FC236}">
                <a16:creationId xmlns:a16="http://schemas.microsoft.com/office/drawing/2014/main" id="{EE3C545C-B8FF-4AEF-8B6A-D77D5C868CC1}"/>
              </a:ext>
            </a:extLst>
          </p:cNvPr>
          <p:cNvSpPr>
            <a:spLocks noGrp="1"/>
          </p:cNvSpPr>
          <p:nvPr>
            <p:ph type="sldNum" sz="quarter" idx="14"/>
          </p:nvPr>
        </p:nvSpPr>
        <p:spPr>
          <a:xfrm>
            <a:off x="10634663" y="6165850"/>
            <a:ext cx="958850" cy="719138"/>
          </a:xfrm>
        </p:spPr>
        <p:txBody>
          <a:bodyPr lIns="0" tIns="0" rIns="0" bIns="0"/>
          <a:lstStyle>
            <a:lvl1pPr algn="ctr">
              <a:defRPr sz="800">
                <a:solidFill>
                  <a:srgbClr val="69B3E7"/>
                </a:solidFill>
              </a:defRPr>
            </a:lvl1pPr>
          </a:lstStyle>
          <a:p>
            <a:pPr>
              <a:defRPr/>
            </a:pPr>
            <a:r>
              <a:rPr lang="fr-FR" dirty="0"/>
              <a:t>Page </a:t>
            </a:r>
            <a:fld id="{04DF5ECB-B69D-4FFE-9967-FAED51066707}" type="slidenum">
              <a:rPr lang="fr-FR"/>
              <a:pPr>
                <a:defRPr/>
              </a:pPr>
              <a:t>‹#›</a:t>
            </a:fld>
            <a:endParaRPr lang="fr-FR" dirty="0"/>
          </a:p>
        </p:txBody>
      </p:sp>
    </p:spTree>
    <p:extLst>
      <p:ext uri="{BB962C8B-B14F-4D97-AF65-F5344CB8AC3E}">
        <p14:creationId xmlns:p14="http://schemas.microsoft.com/office/powerpoint/2010/main" val="3941263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Titles_content_page">
    <p:spTree>
      <p:nvGrpSpPr>
        <p:cNvPr id="1" name=""/>
        <p:cNvGrpSpPr/>
        <p:nvPr/>
      </p:nvGrpSpPr>
      <p:grpSpPr>
        <a:xfrm>
          <a:off x="0" y="0"/>
          <a:ext cx="0" cy="0"/>
          <a:chOff x="0" y="0"/>
          <a:chExt cx="0" cy="0"/>
        </a:xfrm>
      </p:grpSpPr>
      <p:cxnSp>
        <p:nvCxnSpPr>
          <p:cNvPr id="4" name="Connecteur droit 17">
            <a:extLst>
              <a:ext uri="{FF2B5EF4-FFF2-40B4-BE49-F238E27FC236}">
                <a16:creationId xmlns:a16="http://schemas.microsoft.com/office/drawing/2014/main" id="{2EA1A76E-BE01-4792-BD1C-DF2C8FF9CCE2}"/>
              </a:ext>
            </a:extLst>
          </p:cNvPr>
          <p:cNvCxnSpPr/>
          <p:nvPr userDrawn="1"/>
        </p:nvCxnSpPr>
        <p:spPr>
          <a:xfrm>
            <a:off x="609600" y="10096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1268760"/>
            <a:ext cx="10769600" cy="4598640"/>
          </a:xfrm>
          <a:prstGeom prst="rect">
            <a:avLst/>
          </a:prstGeom>
        </p:spPr>
        <p:txBody>
          <a:bodyPr vert="horz" lIns="0" tIns="0"/>
          <a:lstStyle>
            <a:lvl1pPr marL="342891" indent="-342891"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476672"/>
            <a:ext cx="10972800" cy="533400"/>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5" name="Espace réservé du numéro de diapositive 5">
            <a:extLst>
              <a:ext uri="{FF2B5EF4-FFF2-40B4-BE49-F238E27FC236}">
                <a16:creationId xmlns:a16="http://schemas.microsoft.com/office/drawing/2014/main" id="{D7110A2E-E67A-4701-88F5-997C7378EDF9}"/>
              </a:ext>
            </a:extLst>
          </p:cNvPr>
          <p:cNvSpPr>
            <a:spLocks noGrp="1"/>
          </p:cNvSpPr>
          <p:nvPr>
            <p:ph type="sldNum" sz="quarter" idx="14"/>
          </p:nvPr>
        </p:nvSpPr>
        <p:spPr>
          <a:xfrm>
            <a:off x="10634663" y="6165850"/>
            <a:ext cx="958850" cy="719138"/>
          </a:xfrm>
        </p:spPr>
        <p:txBody>
          <a:bodyPr lIns="0" tIns="0" rIns="0" bIns="0"/>
          <a:lstStyle>
            <a:lvl1pPr algn="ctr" defTabSz="457189">
              <a:defRPr sz="800">
                <a:solidFill>
                  <a:srgbClr val="69B3E7"/>
                </a:solidFill>
              </a:defRPr>
            </a:lvl1pPr>
          </a:lstStyle>
          <a:p>
            <a:pPr>
              <a:defRPr/>
            </a:pPr>
            <a:r>
              <a:rPr lang="fr-FR" dirty="0"/>
              <a:t>Page </a:t>
            </a:r>
            <a:fld id="{D529237C-C417-409C-8A8F-38961B7D09C2}" type="slidenum">
              <a:rPr lang="fr-FR" smtClean="0"/>
              <a:pPr>
                <a:defRPr/>
              </a:pPr>
              <a:t>‹#›</a:t>
            </a:fld>
            <a:endParaRPr lang="fr-FR" dirty="0"/>
          </a:p>
        </p:txBody>
      </p:sp>
    </p:spTree>
    <p:extLst>
      <p:ext uri="{BB962C8B-B14F-4D97-AF65-F5344CB8AC3E}">
        <p14:creationId xmlns:p14="http://schemas.microsoft.com/office/powerpoint/2010/main" val="1387116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s_content_page">
    <p:spTree>
      <p:nvGrpSpPr>
        <p:cNvPr id="1" name=""/>
        <p:cNvGrpSpPr/>
        <p:nvPr/>
      </p:nvGrpSpPr>
      <p:grpSpPr>
        <a:xfrm>
          <a:off x="0" y="0"/>
          <a:ext cx="0" cy="0"/>
          <a:chOff x="0" y="0"/>
          <a:chExt cx="0" cy="0"/>
        </a:xfrm>
      </p:grpSpPr>
      <p:cxnSp>
        <p:nvCxnSpPr>
          <p:cNvPr id="4" name="Connecteur droit 18">
            <a:extLst>
              <a:ext uri="{FF2B5EF4-FFF2-40B4-BE49-F238E27FC236}">
                <a16:creationId xmlns:a16="http://schemas.microsoft.com/office/drawing/2014/main" id="{D3EE4F03-6A0F-44EA-9D61-DABDFEF9BEAF}"/>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5" name="Connecteur droit 20">
            <a:extLst>
              <a:ext uri="{FF2B5EF4-FFF2-40B4-BE49-F238E27FC236}">
                <a16:creationId xmlns:a16="http://schemas.microsoft.com/office/drawing/2014/main" id="{3A29F097-F082-4E41-827C-FA205BF26253}"/>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66" indent="-457166"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6" name="Espace réservé du numéro de diapositive 5">
            <a:extLst>
              <a:ext uri="{FF2B5EF4-FFF2-40B4-BE49-F238E27FC236}">
                <a16:creationId xmlns:a16="http://schemas.microsoft.com/office/drawing/2014/main" id="{F56FB053-B376-40A9-9290-FF07DBCB1A9D}"/>
              </a:ext>
            </a:extLst>
          </p:cNvPr>
          <p:cNvSpPr>
            <a:spLocks noGrp="1"/>
          </p:cNvSpPr>
          <p:nvPr>
            <p:ph type="sldNum" sz="quarter" idx="14"/>
          </p:nvPr>
        </p:nvSpPr>
        <p:spPr>
          <a:xfrm>
            <a:off x="10634663" y="6116638"/>
            <a:ext cx="958850" cy="720725"/>
          </a:xfrm>
        </p:spPr>
        <p:txBody>
          <a:bodyPr lIns="0" tIns="0" rIns="0" bIns="0"/>
          <a:lstStyle>
            <a:lvl1pPr algn="ctr">
              <a:defRPr sz="1067" dirty="0">
                <a:solidFill>
                  <a:srgbClr val="69B3E7"/>
                </a:solidFill>
              </a:defRPr>
            </a:lvl1pPr>
          </a:lstStyle>
          <a:p>
            <a:pPr>
              <a:defRPr/>
            </a:pPr>
            <a:r>
              <a:rPr lang="en-GB" dirty="0"/>
              <a:t>Page </a:t>
            </a:r>
            <a:fld id="{EFAF5C6F-45E0-447E-B4FB-869D6104D036}" type="slidenum">
              <a:rPr lang="en-GB" smtClean="0"/>
              <a:pPr>
                <a:defRPr/>
              </a:pPr>
              <a:t>‹#›</a:t>
            </a:fld>
            <a:endParaRPr lang="en-GB" dirty="0"/>
          </a:p>
        </p:txBody>
      </p:sp>
    </p:spTree>
    <p:extLst>
      <p:ext uri="{BB962C8B-B14F-4D97-AF65-F5344CB8AC3E}">
        <p14:creationId xmlns:p14="http://schemas.microsoft.com/office/powerpoint/2010/main" val="3920424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Titles_content_page">
    <p:spTree>
      <p:nvGrpSpPr>
        <p:cNvPr id="1" name=""/>
        <p:cNvGrpSpPr/>
        <p:nvPr/>
      </p:nvGrpSpPr>
      <p:grpSpPr>
        <a:xfrm>
          <a:off x="0" y="0"/>
          <a:ext cx="0" cy="0"/>
          <a:chOff x="0" y="0"/>
          <a:chExt cx="0" cy="0"/>
        </a:xfrm>
      </p:grpSpPr>
      <p:cxnSp>
        <p:nvCxnSpPr>
          <p:cNvPr id="4" name="Connecteur droit 18">
            <a:extLst>
              <a:ext uri="{FF2B5EF4-FFF2-40B4-BE49-F238E27FC236}">
                <a16:creationId xmlns:a16="http://schemas.microsoft.com/office/drawing/2014/main" id="{E13726C1-71CB-4AA2-80E7-8D1999B41555}"/>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5" name="Connecteur droit 20">
            <a:extLst>
              <a:ext uri="{FF2B5EF4-FFF2-40B4-BE49-F238E27FC236}">
                <a16:creationId xmlns:a16="http://schemas.microsoft.com/office/drawing/2014/main" id="{EED58284-FC08-49DB-9D46-5C5BEC41DFE4}"/>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66" indent="-457166"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6" name="Espace réservé du numéro de diapositive 5">
            <a:extLst>
              <a:ext uri="{FF2B5EF4-FFF2-40B4-BE49-F238E27FC236}">
                <a16:creationId xmlns:a16="http://schemas.microsoft.com/office/drawing/2014/main" id="{75916909-1C9B-47F3-BADE-4F23CA700520}"/>
              </a:ext>
            </a:extLst>
          </p:cNvPr>
          <p:cNvSpPr>
            <a:spLocks noGrp="1"/>
          </p:cNvSpPr>
          <p:nvPr>
            <p:ph type="sldNum" sz="quarter" idx="14"/>
          </p:nvPr>
        </p:nvSpPr>
        <p:spPr>
          <a:xfrm>
            <a:off x="10634663" y="6116638"/>
            <a:ext cx="958850" cy="720725"/>
          </a:xfrm>
        </p:spPr>
        <p:txBody>
          <a:bodyPr lIns="0" tIns="0" rIns="0" bIns="0"/>
          <a:lstStyle>
            <a:lvl1pPr algn="ctr">
              <a:defRPr sz="1067" dirty="0">
                <a:solidFill>
                  <a:srgbClr val="69B3E7"/>
                </a:solidFill>
              </a:defRPr>
            </a:lvl1pPr>
          </a:lstStyle>
          <a:p>
            <a:pPr>
              <a:defRPr/>
            </a:pPr>
            <a:r>
              <a:rPr lang="en-GB" dirty="0"/>
              <a:t>Page </a:t>
            </a:r>
            <a:fld id="{37527E14-784D-4A18-B8AA-297F975C4986}" type="slidenum">
              <a:rPr lang="en-GB" smtClean="0"/>
              <a:pPr>
                <a:defRPr/>
              </a:pPr>
              <a:t>‹#›</a:t>
            </a:fld>
            <a:endParaRPr lang="en-GB" dirty="0"/>
          </a:p>
        </p:txBody>
      </p:sp>
    </p:spTree>
    <p:extLst>
      <p:ext uri="{BB962C8B-B14F-4D97-AF65-F5344CB8AC3E}">
        <p14:creationId xmlns:p14="http://schemas.microsoft.com/office/powerpoint/2010/main" val="3646070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8B376B-5D90-4ACB-B2E2-CE48780E5987}"/>
              </a:ext>
            </a:extLst>
          </p:cNvPr>
          <p:cNvSpPr/>
          <p:nvPr userDrawn="1"/>
        </p:nvSpPr>
        <p:spPr>
          <a:xfrm>
            <a:off x="431800" y="6165850"/>
            <a:ext cx="3743325"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p>
        </p:txBody>
      </p:sp>
      <p:sp>
        <p:nvSpPr>
          <p:cNvPr id="7" name="Image 5" descr="FE_Logo_CMJN.eps">
            <a:extLst>
              <a:ext uri="{FF2B5EF4-FFF2-40B4-BE49-F238E27FC236}">
                <a16:creationId xmlns:a16="http://schemas.microsoft.com/office/drawing/2014/main" id="{FE111673-B3D4-4D4A-BB8F-D9B7AA2E7EB7}"/>
              </a:ext>
            </a:extLst>
          </p:cNvPr>
          <p:cNvSpPr>
            <a:spLocks noChangeAspect="1"/>
          </p:cNvSpPr>
          <p:nvPr userDrawn="1"/>
        </p:nvSpPr>
        <p:spPr bwMode="auto">
          <a:xfrm>
            <a:off x="1323975" y="981075"/>
            <a:ext cx="47990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dirty="0"/>
          </a:p>
        </p:txBody>
      </p:sp>
      <p:cxnSp>
        <p:nvCxnSpPr>
          <p:cNvPr id="8" name="Connecteur droit 14">
            <a:extLst>
              <a:ext uri="{FF2B5EF4-FFF2-40B4-BE49-F238E27FC236}">
                <a16:creationId xmlns:a16="http://schemas.microsoft.com/office/drawing/2014/main" id="{FB4D3920-8A5D-4624-982D-96F7EA3F0ED5}"/>
              </a:ext>
            </a:extLst>
          </p:cNvPr>
          <p:cNvCxnSpPr/>
          <p:nvPr userDrawn="1"/>
        </p:nvCxnSpPr>
        <p:spPr>
          <a:xfrm>
            <a:off x="1306513" y="2665413"/>
            <a:ext cx="17462" cy="1195387"/>
          </a:xfrm>
          <a:prstGeom prst="line">
            <a:avLst/>
          </a:prstGeom>
          <a:ln w="19050" cap="flat" cmpd="sng" algn="ctr">
            <a:solidFill>
              <a:srgbClr val="69B3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1691019" y="2664904"/>
            <a:ext cx="10453653" cy="792088"/>
          </a:xfrm>
          <a:prstGeom prst="rect">
            <a:avLst/>
          </a:prstGeom>
        </p:spPr>
        <p:txBody>
          <a:bodyPr lIns="0" tIns="0"/>
          <a:lstStyle>
            <a:lvl1pPr algn="l">
              <a:lnSpc>
                <a:spcPts val="6000"/>
              </a:lnSpc>
              <a:defRPr sz="4800" b="1" i="0" kern="0" spc="0" baseline="0">
                <a:solidFill>
                  <a:srgbClr val="2C5697"/>
                </a:solidFill>
                <a:latin typeface="DIN-Medium"/>
              </a:defRPr>
            </a:lvl1pPr>
          </a:lstStyle>
          <a:p>
            <a:r>
              <a:rPr lang="en-US" noProof="0"/>
              <a:t>Click to edit Master title style</a:t>
            </a:r>
            <a:endParaRPr lang="en-GB" noProof="0"/>
          </a:p>
        </p:txBody>
      </p:sp>
      <p:sp>
        <p:nvSpPr>
          <p:cNvPr id="11" name="Espace réservé du texte 10"/>
          <p:cNvSpPr>
            <a:spLocks noGrp="1"/>
          </p:cNvSpPr>
          <p:nvPr>
            <p:ph type="body" sz="quarter" idx="13"/>
          </p:nvPr>
        </p:nvSpPr>
        <p:spPr>
          <a:xfrm>
            <a:off x="1691019" y="3456992"/>
            <a:ext cx="10453653" cy="692088"/>
          </a:xfrm>
          <a:prstGeom prst="rect">
            <a:avLst/>
          </a:prstGeom>
        </p:spPr>
        <p:txBody>
          <a:bodyPr vert="horz" lIns="0"/>
          <a:lstStyle>
            <a:lvl1pPr marL="0" indent="0">
              <a:spcBef>
                <a:spcPts val="0"/>
              </a:spcBef>
              <a:buNone/>
              <a:defRPr sz="3733" baseline="0">
                <a:solidFill>
                  <a:srgbClr val="69B3E7"/>
                </a:solidFill>
                <a:latin typeface="DIN-RegularAlternate"/>
              </a:defRPr>
            </a:lvl1pPr>
          </a:lstStyle>
          <a:p>
            <a:pPr lvl="0"/>
            <a:r>
              <a:rPr lang="en-US" noProof="0"/>
              <a:t>Edit Master text styles</a:t>
            </a:r>
          </a:p>
        </p:txBody>
      </p:sp>
      <p:sp>
        <p:nvSpPr>
          <p:cNvPr id="19" name="Espace réservé du contenu 18"/>
          <p:cNvSpPr>
            <a:spLocks noGrp="1"/>
          </p:cNvSpPr>
          <p:nvPr>
            <p:ph sz="quarter" idx="14"/>
          </p:nvPr>
        </p:nvSpPr>
        <p:spPr>
          <a:xfrm>
            <a:off x="1306976" y="4740399"/>
            <a:ext cx="4071573" cy="381000"/>
          </a:xfrm>
          <a:prstGeom prst="rect">
            <a:avLst/>
          </a:prstGeom>
        </p:spPr>
        <p:txBody>
          <a:bodyPr vert="horz" lIns="0" tIns="0" rIns="0" bIns="0"/>
          <a:lstStyle>
            <a:lvl1pPr marL="0" indent="0" algn="l">
              <a:spcBef>
                <a:spcPts val="0"/>
              </a:spcBef>
              <a:buNone/>
              <a:defRPr sz="2667" baseline="0">
                <a:solidFill>
                  <a:srgbClr val="414141"/>
                </a:solidFill>
                <a:latin typeface="DIN-Medium"/>
              </a:defRPr>
            </a:lvl1pPr>
          </a:lstStyle>
          <a:p>
            <a:pPr lvl="0"/>
            <a:r>
              <a:rPr lang="en-US" noProof="0"/>
              <a:t>Edit Master text styles</a:t>
            </a:r>
          </a:p>
        </p:txBody>
      </p:sp>
      <p:sp>
        <p:nvSpPr>
          <p:cNvPr id="9" name="Espace réservé du contenu 18"/>
          <p:cNvSpPr>
            <a:spLocks noGrp="1"/>
          </p:cNvSpPr>
          <p:nvPr>
            <p:ph sz="quarter" idx="16"/>
          </p:nvPr>
        </p:nvSpPr>
        <p:spPr>
          <a:xfrm>
            <a:off x="1306976" y="5134843"/>
            <a:ext cx="4071573" cy="457200"/>
          </a:xfrm>
          <a:prstGeom prst="rect">
            <a:avLst/>
          </a:prstGeom>
        </p:spPr>
        <p:txBody>
          <a:bodyPr vert="horz" lIns="0" tIns="0" rIns="0" bIns="0"/>
          <a:lstStyle>
            <a:lvl1pPr algn="l">
              <a:buNone/>
              <a:defRPr sz="2400" b="0" i="1" baseline="0">
                <a:solidFill>
                  <a:srgbClr val="414141"/>
                </a:solidFill>
                <a:latin typeface="DIN-Medium"/>
              </a:defRPr>
            </a:lvl1pPr>
          </a:lstStyle>
          <a:p>
            <a:pPr lvl="0"/>
            <a:r>
              <a:rPr lang="en-US" noProof="0"/>
              <a:t>Edit Master text styles</a:t>
            </a:r>
          </a:p>
        </p:txBody>
      </p:sp>
    </p:spTree>
    <p:extLst>
      <p:ext uri="{BB962C8B-B14F-4D97-AF65-F5344CB8AC3E}">
        <p14:creationId xmlns:p14="http://schemas.microsoft.com/office/powerpoint/2010/main" val="2524300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C98663-AE13-4CFC-9C62-F54A85F5F15F}"/>
              </a:ext>
            </a:extLst>
          </p:cNvPr>
          <p:cNvSpPr/>
          <p:nvPr userDrawn="1"/>
        </p:nvSpPr>
        <p:spPr>
          <a:xfrm>
            <a:off x="0" y="-143719"/>
            <a:ext cx="12192000" cy="6248400"/>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400" dirty="0">
              <a:solidFill>
                <a:srgbClr val="FFFFFF"/>
              </a:solidFill>
              <a:ea typeface="ＭＳ Ｐゴシック" charset="-128"/>
              <a:cs typeface="ＭＳ Ｐゴシック" charset="-128"/>
            </a:endParaRPr>
          </a:p>
        </p:txBody>
      </p:sp>
      <p:cxnSp>
        <p:nvCxnSpPr>
          <p:cNvPr id="7" name="Connecteur droit 12">
            <a:extLst>
              <a:ext uri="{FF2B5EF4-FFF2-40B4-BE49-F238E27FC236}">
                <a16:creationId xmlns:a16="http://schemas.microsoft.com/office/drawing/2014/main" id="{666CC534-41FE-4B1A-8D54-F0B5DB89757F}"/>
              </a:ext>
            </a:extLst>
          </p:cNvPr>
          <p:cNvCxnSpPr/>
          <p:nvPr userDrawn="1"/>
        </p:nvCxnSpPr>
        <p:spPr>
          <a:xfrm>
            <a:off x="4943475" y="1844675"/>
            <a:ext cx="0" cy="22320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5508128" y="1700808"/>
            <a:ext cx="6348512" cy="1496144"/>
          </a:xfrm>
          <a:prstGeom prst="rect">
            <a:avLst/>
          </a:prstGeom>
        </p:spPr>
        <p:txBody>
          <a:bodyPr lIns="0" tIns="0"/>
          <a:lstStyle>
            <a:lvl1pPr algn="l">
              <a:lnSpc>
                <a:spcPts val="6000"/>
              </a:lnSpc>
              <a:defRPr sz="4800" b="1" i="0" kern="0" spc="0" baseline="0">
                <a:solidFill>
                  <a:schemeClr val="bg1"/>
                </a:solidFill>
                <a:latin typeface="DIN-Medium"/>
              </a:defRPr>
            </a:lvl1pPr>
          </a:lstStyle>
          <a:p>
            <a:r>
              <a:rPr lang="en-US" noProof="0"/>
              <a:t>Click to edit Master title style</a:t>
            </a:r>
            <a:endParaRPr lang="en-GB" noProof="0"/>
          </a:p>
        </p:txBody>
      </p:sp>
      <p:sp>
        <p:nvSpPr>
          <p:cNvPr id="11" name="Espace réservé du texte 10"/>
          <p:cNvSpPr>
            <a:spLocks noGrp="1"/>
          </p:cNvSpPr>
          <p:nvPr>
            <p:ph type="body" sz="quarter" idx="13"/>
          </p:nvPr>
        </p:nvSpPr>
        <p:spPr>
          <a:xfrm>
            <a:off x="5508128" y="3196952"/>
            <a:ext cx="6683872" cy="1816224"/>
          </a:xfrm>
          <a:prstGeom prst="rect">
            <a:avLst/>
          </a:prstGeom>
        </p:spPr>
        <p:txBody>
          <a:bodyPr vert="horz" lIns="0"/>
          <a:lstStyle>
            <a:lvl1pPr>
              <a:buNone/>
              <a:defRPr sz="3467" baseline="0">
                <a:solidFill>
                  <a:schemeClr val="bg1"/>
                </a:solidFill>
                <a:latin typeface="DIN-Light"/>
              </a:defRPr>
            </a:lvl1pPr>
          </a:lstStyle>
          <a:p>
            <a:pPr lvl="0"/>
            <a:r>
              <a:rPr lang="en-US" noProof="0"/>
              <a:t>Edit Master text styles</a:t>
            </a:r>
          </a:p>
          <a:p>
            <a:pPr lvl="1"/>
            <a:r>
              <a:rPr lang="en-US" noProof="0"/>
              <a:t>Second level</a:t>
            </a:r>
          </a:p>
        </p:txBody>
      </p:sp>
      <p:sp>
        <p:nvSpPr>
          <p:cNvPr id="19" name="Espace réservé du contenu 18"/>
          <p:cNvSpPr>
            <a:spLocks noGrp="1"/>
          </p:cNvSpPr>
          <p:nvPr>
            <p:ph sz="quarter" idx="14"/>
          </p:nvPr>
        </p:nvSpPr>
        <p:spPr>
          <a:xfrm>
            <a:off x="335360" y="2420888"/>
            <a:ext cx="4071573" cy="381000"/>
          </a:xfrm>
          <a:prstGeom prst="rect">
            <a:avLst/>
          </a:prstGeom>
        </p:spPr>
        <p:txBody>
          <a:bodyPr vert="horz" lIns="0" tIns="0" rIns="0" bIns="0"/>
          <a:lstStyle>
            <a:lvl1pPr marL="0" indent="0" algn="r">
              <a:spcBef>
                <a:spcPts val="0"/>
              </a:spcBef>
              <a:buNone/>
              <a:defRPr sz="2667" baseline="0">
                <a:solidFill>
                  <a:srgbClr val="2C5697"/>
                </a:solidFill>
                <a:latin typeface="DIN-Medium"/>
              </a:defRPr>
            </a:lvl1pPr>
          </a:lstStyle>
          <a:p>
            <a:pPr lvl="0"/>
            <a:r>
              <a:rPr lang="en-US" noProof="0"/>
              <a:t>Edit Master text styles</a:t>
            </a:r>
          </a:p>
        </p:txBody>
      </p:sp>
      <p:sp>
        <p:nvSpPr>
          <p:cNvPr id="9" name="Espace réservé du contenu 18"/>
          <p:cNvSpPr>
            <a:spLocks noGrp="1"/>
          </p:cNvSpPr>
          <p:nvPr>
            <p:ph sz="quarter" idx="16"/>
          </p:nvPr>
        </p:nvSpPr>
        <p:spPr>
          <a:xfrm>
            <a:off x="335360" y="2801888"/>
            <a:ext cx="4071573" cy="457200"/>
          </a:xfrm>
          <a:prstGeom prst="rect">
            <a:avLst/>
          </a:prstGeom>
        </p:spPr>
        <p:txBody>
          <a:bodyPr vert="horz" lIns="0" tIns="0" rIns="0" bIns="0"/>
          <a:lstStyle>
            <a:lvl1pPr algn="r">
              <a:buNone/>
              <a:defRPr sz="2400" b="0" i="1" baseline="0">
                <a:solidFill>
                  <a:srgbClr val="2C5697"/>
                </a:solidFill>
                <a:latin typeface="DIN-Medium"/>
              </a:defRPr>
            </a:lvl1pPr>
          </a:lstStyle>
          <a:p>
            <a:pPr lvl="0"/>
            <a:r>
              <a:rPr lang="en-US" noProof="0"/>
              <a:t>Edit Master text styles</a:t>
            </a:r>
          </a:p>
        </p:txBody>
      </p:sp>
    </p:spTree>
    <p:extLst>
      <p:ext uri="{BB962C8B-B14F-4D97-AF65-F5344CB8AC3E}">
        <p14:creationId xmlns:p14="http://schemas.microsoft.com/office/powerpoint/2010/main" val="4092923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_title_page">
    <p:spTree>
      <p:nvGrpSpPr>
        <p:cNvPr id="1" name=""/>
        <p:cNvGrpSpPr/>
        <p:nvPr/>
      </p:nvGrpSpPr>
      <p:grpSpPr>
        <a:xfrm>
          <a:off x="0" y="0"/>
          <a:ext cx="0" cy="0"/>
          <a:chOff x="0" y="0"/>
          <a:chExt cx="0" cy="0"/>
        </a:xfrm>
      </p:grpSpPr>
      <p:cxnSp>
        <p:nvCxnSpPr>
          <p:cNvPr id="6" name="Connecteur droit 9">
            <a:extLst>
              <a:ext uri="{FF2B5EF4-FFF2-40B4-BE49-F238E27FC236}">
                <a16:creationId xmlns:a16="http://schemas.microsoft.com/office/drawing/2014/main" id="{84FCF65D-70B4-4957-918A-B1418848CFBF}"/>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7" name="Connecteur droit 12">
            <a:extLst>
              <a:ext uri="{FF2B5EF4-FFF2-40B4-BE49-F238E27FC236}">
                <a16:creationId xmlns:a16="http://schemas.microsoft.com/office/drawing/2014/main" id="{9857E732-5D22-4E1E-9D90-49A9B1E62F91}"/>
              </a:ext>
            </a:extLst>
          </p:cNvPr>
          <p:cNvCxnSpPr/>
          <p:nvPr userDrawn="1"/>
        </p:nvCxnSpPr>
        <p:spPr>
          <a:xfrm>
            <a:off x="3887788" y="2924175"/>
            <a:ext cx="0" cy="1176338"/>
          </a:xfrm>
          <a:prstGeom prst="line">
            <a:avLst/>
          </a:prstGeom>
          <a:ln w="254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8" name="ZoneTexte 23">
            <a:extLst>
              <a:ext uri="{FF2B5EF4-FFF2-40B4-BE49-F238E27FC236}">
                <a16:creationId xmlns:a16="http://schemas.microsoft.com/office/drawing/2014/main" id="{C0FEC537-C838-4FDE-BBD6-D5C8C955201D}"/>
              </a:ext>
            </a:extLst>
          </p:cNvPr>
          <p:cNvSpPr txBox="1"/>
          <p:nvPr userDrawn="1"/>
        </p:nvSpPr>
        <p:spPr>
          <a:xfrm>
            <a:off x="5192713" y="152400"/>
            <a:ext cx="6400800" cy="204788"/>
          </a:xfrm>
          <a:prstGeom prst="rect">
            <a:avLst/>
          </a:prstGeom>
          <a:noFill/>
        </p:spPr>
        <p:txBody>
          <a:bodyPr lIns="0" tIns="0" rIns="0" bIns="0">
            <a:spAutoFit/>
          </a:bodyPr>
          <a:lstStyle/>
          <a:p>
            <a:pPr algn="r" defTabSz="609570" eaLnBrk="1" fontAlgn="auto" hangingPunct="1">
              <a:spcBef>
                <a:spcPts val="0"/>
              </a:spcBef>
              <a:spcAft>
                <a:spcPts val="0"/>
              </a:spcAft>
              <a:defRPr/>
            </a:pPr>
            <a:r>
              <a:rPr lang="en-GB" sz="1333" dirty="0">
                <a:solidFill>
                  <a:srgbClr val="69B3E7"/>
                </a:solidFill>
                <a:latin typeface="DIN-Medium"/>
              </a:rPr>
              <a:t>TITLE OF THE PRESENTATION</a:t>
            </a:r>
          </a:p>
        </p:txBody>
      </p:sp>
      <p:sp>
        <p:nvSpPr>
          <p:cNvPr id="14" name="Espace réservé du contenu 18"/>
          <p:cNvSpPr>
            <a:spLocks noGrp="1"/>
          </p:cNvSpPr>
          <p:nvPr>
            <p:ph sz="quarter" idx="13"/>
          </p:nvPr>
        </p:nvSpPr>
        <p:spPr>
          <a:xfrm>
            <a:off x="1030520" y="2772145"/>
            <a:ext cx="2400267" cy="1641475"/>
          </a:xfrm>
          <a:custGeom>
            <a:avLst/>
            <a:gdLst>
              <a:gd name="connsiteX0" fmla="*/ 0 w 2209800"/>
              <a:gd name="connsiteY0" fmla="*/ 0 h 1569660"/>
              <a:gd name="connsiteX1" fmla="*/ 2209800 w 2209800"/>
              <a:gd name="connsiteY1" fmla="*/ 0 h 1569660"/>
              <a:gd name="connsiteX2" fmla="*/ 2209800 w 2209800"/>
              <a:gd name="connsiteY2" fmla="*/ 1569660 h 1569660"/>
              <a:gd name="connsiteX3" fmla="*/ 0 w 2209800"/>
              <a:gd name="connsiteY3" fmla="*/ 1569660 h 1569660"/>
              <a:gd name="connsiteX4" fmla="*/ 0 w 22098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569660">
                <a:moveTo>
                  <a:pt x="0" y="0"/>
                </a:moveTo>
                <a:lnTo>
                  <a:pt x="2209800" y="0"/>
                </a:lnTo>
                <a:lnTo>
                  <a:pt x="2209800" y="1569660"/>
                </a:lnTo>
                <a:lnTo>
                  <a:pt x="0" y="1569660"/>
                </a:lnTo>
                <a:lnTo>
                  <a:pt x="0" y="0"/>
                </a:lnTo>
                <a:close/>
              </a:path>
            </a:pathLst>
          </a:custGeom>
        </p:spPr>
        <p:txBody>
          <a:bodyPr vert="horz" wrap="square" lIns="0" tIns="0" rIns="0" bIns="0" anchor="t" anchorCtr="0">
            <a:spAutoFit/>
          </a:bodyPr>
          <a:lstStyle>
            <a:lvl1pPr marL="0" indent="0" algn="r">
              <a:lnSpc>
                <a:spcPts val="12800"/>
              </a:lnSpc>
              <a:spcBef>
                <a:spcPts val="0"/>
              </a:spcBef>
              <a:buNone/>
              <a:defRPr sz="12800" kern="0">
                <a:solidFill>
                  <a:srgbClr val="69B3E7"/>
                </a:solidFill>
                <a:latin typeface="DIN-Medium"/>
              </a:defRPr>
            </a:lvl1pPr>
          </a:lstStyle>
          <a:p>
            <a:pPr lvl="0"/>
            <a:r>
              <a:rPr lang="en-US"/>
              <a:t>Edit Master text styles</a:t>
            </a:r>
          </a:p>
        </p:txBody>
      </p:sp>
      <p:sp>
        <p:nvSpPr>
          <p:cNvPr id="15" name="Titre 15"/>
          <p:cNvSpPr>
            <a:spLocks noGrp="1"/>
          </p:cNvSpPr>
          <p:nvPr>
            <p:ph type="title"/>
          </p:nvPr>
        </p:nvSpPr>
        <p:spPr>
          <a:xfrm>
            <a:off x="4642048" y="2756925"/>
            <a:ext cx="6254485" cy="762000"/>
          </a:xfrm>
          <a:prstGeom prst="rect">
            <a:avLst/>
          </a:prstGeom>
        </p:spPr>
        <p:txBody>
          <a:bodyPr vert="horz" lIns="0" tIns="0"/>
          <a:lstStyle>
            <a:lvl1pPr algn="l">
              <a:defRPr sz="4800" b="1" i="0">
                <a:solidFill>
                  <a:srgbClr val="2C5697"/>
                </a:solidFill>
                <a:latin typeface="DIN-Medium"/>
              </a:defRPr>
            </a:lvl1pPr>
          </a:lstStyle>
          <a:p>
            <a:r>
              <a:rPr lang="en-US" noProof="0"/>
              <a:t>Click to edit Master title style</a:t>
            </a:r>
            <a:endParaRPr lang="en-GB" noProof="0" dirty="0"/>
          </a:p>
        </p:txBody>
      </p:sp>
      <p:sp>
        <p:nvSpPr>
          <p:cNvPr id="18" name="Espace réservé du contenu 11"/>
          <p:cNvSpPr>
            <a:spLocks noGrp="1"/>
          </p:cNvSpPr>
          <p:nvPr>
            <p:ph sz="quarter" idx="14"/>
          </p:nvPr>
        </p:nvSpPr>
        <p:spPr>
          <a:xfrm>
            <a:off x="4642048" y="3525011"/>
            <a:ext cx="6254485" cy="333489"/>
          </a:xfrm>
          <a:prstGeom prst="rect">
            <a:avLst/>
          </a:prstGeom>
        </p:spPr>
        <p:txBody>
          <a:bodyPr vert="horz" wrap="square" lIns="0" tIns="0" numCol="1" spcCol="720000">
            <a:spAutoFit/>
          </a:bodyPr>
          <a:lstStyle>
            <a:lvl1pPr marL="0" indent="0">
              <a:spcBef>
                <a:spcPts val="0"/>
              </a:spcBef>
              <a:buClrTx/>
              <a:buFontTx/>
              <a:buNone/>
              <a:defRPr sz="1867" baseline="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22" name="Espace réservé du contenu 11"/>
          <p:cNvSpPr>
            <a:spLocks noGrp="1"/>
          </p:cNvSpPr>
          <p:nvPr>
            <p:ph sz="quarter" idx="15"/>
          </p:nvPr>
        </p:nvSpPr>
        <p:spPr>
          <a:xfrm>
            <a:off x="1967549" y="2492898"/>
            <a:ext cx="1490055" cy="246221"/>
          </a:xfrm>
          <a:prstGeom prst="rect">
            <a:avLst/>
          </a:prstGeom>
        </p:spPr>
        <p:txBody>
          <a:bodyPr vert="horz" wrap="square" lIns="0" tIns="0" rIns="144000" bIns="0" numCol="1" spcCol="720000">
            <a:spAutoFit/>
          </a:bodyPr>
          <a:lstStyle>
            <a:lvl1pPr marL="0" indent="0" algn="r">
              <a:spcBef>
                <a:spcPts val="0"/>
              </a:spcBef>
              <a:buClrTx/>
              <a:buFontTx/>
              <a:buNone/>
              <a:defRPr sz="1600" b="0" i="1" baseline="0">
                <a:solidFill>
                  <a:srgbClr val="A0A0A0"/>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9" name="Espace réservé du numéro de diapositive 5">
            <a:extLst>
              <a:ext uri="{FF2B5EF4-FFF2-40B4-BE49-F238E27FC236}">
                <a16:creationId xmlns:a16="http://schemas.microsoft.com/office/drawing/2014/main" id="{5CC13B1E-725B-4A9A-898F-317B8D78BD5C}"/>
              </a:ext>
            </a:extLst>
          </p:cNvPr>
          <p:cNvSpPr>
            <a:spLocks noGrp="1"/>
          </p:cNvSpPr>
          <p:nvPr>
            <p:ph type="sldNum" sz="quarter" idx="16"/>
          </p:nvPr>
        </p:nvSpPr>
        <p:spPr>
          <a:xfrm>
            <a:off x="10634663" y="6094413"/>
            <a:ext cx="958850" cy="763587"/>
          </a:xfrm>
        </p:spPr>
        <p:txBody>
          <a:bodyPr lIns="0" tIns="0" rIns="0" bIns="0"/>
          <a:lstStyle>
            <a:lvl1pPr algn="ctr">
              <a:defRPr sz="1067">
                <a:solidFill>
                  <a:srgbClr val="69B3E7"/>
                </a:solidFill>
              </a:defRPr>
            </a:lvl1pPr>
          </a:lstStyle>
          <a:p>
            <a:pPr>
              <a:defRPr/>
            </a:pPr>
            <a:r>
              <a:rPr lang="en-GB" dirty="0"/>
              <a:t>Page </a:t>
            </a:r>
            <a:fld id="{8869CDF6-637F-4A95-8F5F-E6143A4FAEB6}" type="slidenum">
              <a:rPr lang="en-GB" smtClean="0"/>
              <a:pPr>
                <a:defRPr/>
              </a:pPr>
              <a:t>‹#›</a:t>
            </a:fld>
            <a:endParaRPr lang="en-GB" dirty="0"/>
          </a:p>
        </p:txBody>
      </p:sp>
    </p:spTree>
    <p:extLst>
      <p:ext uri="{BB962C8B-B14F-4D97-AF65-F5344CB8AC3E}">
        <p14:creationId xmlns:p14="http://schemas.microsoft.com/office/powerpoint/2010/main" val="1383148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s_content_page">
    <p:spTree>
      <p:nvGrpSpPr>
        <p:cNvPr id="1" name=""/>
        <p:cNvGrpSpPr/>
        <p:nvPr/>
      </p:nvGrpSpPr>
      <p:grpSpPr>
        <a:xfrm>
          <a:off x="0" y="0"/>
          <a:ext cx="0" cy="0"/>
          <a:chOff x="0" y="0"/>
          <a:chExt cx="0" cy="0"/>
        </a:xfrm>
      </p:grpSpPr>
      <p:cxnSp>
        <p:nvCxnSpPr>
          <p:cNvPr id="5" name="Connecteur droit 18">
            <a:extLst>
              <a:ext uri="{FF2B5EF4-FFF2-40B4-BE49-F238E27FC236}">
                <a16:creationId xmlns:a16="http://schemas.microsoft.com/office/drawing/2014/main" id="{5688B742-AD99-4664-9D40-EB68F6AEDF08}"/>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20">
            <a:extLst>
              <a:ext uri="{FF2B5EF4-FFF2-40B4-BE49-F238E27FC236}">
                <a16:creationId xmlns:a16="http://schemas.microsoft.com/office/drawing/2014/main" id="{F7543926-817B-4C5E-92AE-2D95F908DC78}"/>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7" name="ZoneTexte 21">
            <a:extLst>
              <a:ext uri="{FF2B5EF4-FFF2-40B4-BE49-F238E27FC236}">
                <a16:creationId xmlns:a16="http://schemas.microsoft.com/office/drawing/2014/main" id="{945578B6-00DB-4A6A-9517-13E181E8FD49}"/>
              </a:ext>
            </a:extLst>
          </p:cNvPr>
          <p:cNvSpPr txBox="1"/>
          <p:nvPr userDrawn="1"/>
        </p:nvSpPr>
        <p:spPr>
          <a:xfrm>
            <a:off x="5192713" y="152400"/>
            <a:ext cx="6400800" cy="204788"/>
          </a:xfrm>
          <a:prstGeom prst="rect">
            <a:avLst/>
          </a:prstGeom>
          <a:noFill/>
        </p:spPr>
        <p:txBody>
          <a:bodyPr lIns="0" tIns="0" rIns="0" bIns="0">
            <a:spAutoFit/>
          </a:bodyPr>
          <a:lstStyle/>
          <a:p>
            <a:pPr algn="r" defTabSz="609570" eaLnBrk="1" fontAlgn="auto" hangingPunct="1">
              <a:spcBef>
                <a:spcPts val="0"/>
              </a:spcBef>
              <a:spcAft>
                <a:spcPts val="0"/>
              </a:spcAft>
              <a:defRPr/>
            </a:pPr>
            <a:r>
              <a:rPr lang="en-GB" sz="1333" dirty="0">
                <a:solidFill>
                  <a:srgbClr val="69B3E7"/>
                </a:solidFill>
                <a:latin typeface="DIN-Medium"/>
              </a:rPr>
              <a:t>TITLE OF THE PRESENTATION</a:t>
            </a:r>
          </a:p>
        </p:txBody>
      </p: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77" indent="-457177"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23" name="Espace réservé du contenu 14"/>
          <p:cNvSpPr>
            <a:spLocks noGrp="1"/>
          </p:cNvSpPr>
          <p:nvPr>
            <p:ph sz="quarter" idx="1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US" noProof="0"/>
              <a:t>Edit Master text styles</a:t>
            </a:r>
          </a:p>
        </p:txBody>
      </p:sp>
      <p:sp>
        <p:nvSpPr>
          <p:cNvPr id="8" name="Espace réservé du numéro de diapositive 5">
            <a:extLst>
              <a:ext uri="{FF2B5EF4-FFF2-40B4-BE49-F238E27FC236}">
                <a16:creationId xmlns:a16="http://schemas.microsoft.com/office/drawing/2014/main" id="{3D70E31A-4D45-415C-B9EA-26F8FD19A1B4}"/>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66210677-5F13-4B06-BBA8-D78E24C12154}" type="slidenum">
              <a:rPr lang="en-GB" smtClean="0"/>
              <a:pPr>
                <a:defRPr/>
              </a:pPr>
              <a:t>‹#›</a:t>
            </a:fld>
            <a:endParaRPr lang="en-GB" dirty="0"/>
          </a:p>
        </p:txBody>
      </p:sp>
    </p:spTree>
    <p:extLst>
      <p:ext uri="{BB962C8B-B14F-4D97-AF65-F5344CB8AC3E}">
        <p14:creationId xmlns:p14="http://schemas.microsoft.com/office/powerpoint/2010/main" val="3439086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width_text_content_page">
    <p:spTree>
      <p:nvGrpSpPr>
        <p:cNvPr id="1" name=""/>
        <p:cNvGrpSpPr/>
        <p:nvPr/>
      </p:nvGrpSpPr>
      <p:grpSpPr>
        <a:xfrm>
          <a:off x="0" y="0"/>
          <a:ext cx="0" cy="0"/>
          <a:chOff x="0" y="0"/>
          <a:chExt cx="0" cy="0"/>
        </a:xfrm>
      </p:grpSpPr>
      <p:cxnSp>
        <p:nvCxnSpPr>
          <p:cNvPr id="5" name="Connecteur droit 18">
            <a:extLst>
              <a:ext uri="{FF2B5EF4-FFF2-40B4-BE49-F238E27FC236}">
                <a16:creationId xmlns:a16="http://schemas.microsoft.com/office/drawing/2014/main" id="{B40961F7-6E14-4EA4-BCCB-C6B1A38C02A9}"/>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6" name="ZoneTexte 15">
            <a:extLst>
              <a:ext uri="{FF2B5EF4-FFF2-40B4-BE49-F238E27FC236}">
                <a16:creationId xmlns:a16="http://schemas.microsoft.com/office/drawing/2014/main" id="{2C0C9484-A868-41E4-B143-DCD5E0573360}"/>
              </a:ext>
            </a:extLst>
          </p:cNvPr>
          <p:cNvSpPr txBox="1"/>
          <p:nvPr userDrawn="1"/>
        </p:nvSpPr>
        <p:spPr>
          <a:xfrm>
            <a:off x="5192713" y="152400"/>
            <a:ext cx="6400800" cy="204788"/>
          </a:xfrm>
          <a:prstGeom prst="rect">
            <a:avLst/>
          </a:prstGeom>
          <a:noFill/>
        </p:spPr>
        <p:txBody>
          <a:bodyPr lIns="0" tIns="0" rIns="0" bIns="0">
            <a:spAutoFit/>
          </a:bodyPr>
          <a:lstStyle/>
          <a:p>
            <a:pPr algn="r" defTabSz="609570" eaLnBrk="1" fontAlgn="auto" hangingPunct="1">
              <a:spcBef>
                <a:spcPts val="0"/>
              </a:spcBef>
              <a:spcAft>
                <a:spcPts val="0"/>
              </a:spcAft>
              <a:defRPr/>
            </a:pPr>
            <a:r>
              <a:rPr lang="en-GB" sz="1333" dirty="0">
                <a:solidFill>
                  <a:srgbClr val="69B3E7"/>
                </a:solidFill>
                <a:latin typeface="DIN-Medium"/>
              </a:rPr>
              <a:t>TITLE OF THE PRESENTATION</a:t>
            </a:r>
          </a:p>
        </p:txBody>
      </p:sp>
      <p:cxnSp>
        <p:nvCxnSpPr>
          <p:cNvPr id="7" name="Connecteur droit 19">
            <a:extLst>
              <a:ext uri="{FF2B5EF4-FFF2-40B4-BE49-F238E27FC236}">
                <a16:creationId xmlns:a16="http://schemas.microsoft.com/office/drawing/2014/main" id="{CC9F826C-A371-4831-AB48-F0C293D78E71}"/>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5" name="Espace réservé du contenu 11"/>
          <p:cNvSpPr>
            <a:spLocks noGrp="1"/>
          </p:cNvSpPr>
          <p:nvPr>
            <p:ph sz="quarter" idx="13"/>
          </p:nvPr>
        </p:nvSpPr>
        <p:spPr>
          <a:xfrm>
            <a:off x="609600" y="1221318"/>
            <a:ext cx="10972800" cy="302647"/>
          </a:xfrm>
          <a:prstGeom prst="rect">
            <a:avLst/>
          </a:prstGeom>
        </p:spPr>
        <p:txBody>
          <a:bodyPr vert="horz" wrap="square" lIns="0" tIns="0" numCol="1" spcCol="360000">
            <a:spAutoFit/>
          </a:bodyPr>
          <a:lstStyle>
            <a:lvl1pPr marL="0" indent="0" algn="just">
              <a:lnSpc>
                <a:spcPts val="2000"/>
              </a:lnSpc>
              <a:spcBef>
                <a:spcPts val="0"/>
              </a:spcBef>
              <a:buClrTx/>
              <a:buFontTx/>
              <a:buNone/>
              <a:defRPr sz="160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17" name="Espace réservé du contenu 14"/>
          <p:cNvSpPr>
            <a:spLocks noGrp="1"/>
          </p:cNvSpPr>
          <p:nvPr>
            <p:ph sz="quarter" idx="1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US" noProof="0"/>
              <a:t>Edit Master text styles</a:t>
            </a:r>
          </a:p>
        </p:txBody>
      </p:sp>
      <p:sp>
        <p:nvSpPr>
          <p:cNvPr id="18"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0" i="0" baseline="0">
                <a:solidFill>
                  <a:srgbClr val="414141"/>
                </a:solidFill>
                <a:latin typeface="DIN-Medium" charset="0"/>
                <a:ea typeface="DIN-Medium" charset="0"/>
                <a:cs typeface="DIN-Medium" charset="0"/>
              </a:defRPr>
            </a:lvl1pPr>
          </a:lstStyle>
          <a:p>
            <a:pPr lvl="0"/>
            <a:r>
              <a:rPr lang="en-US" noProof="0"/>
              <a:t>Edit Master text styles</a:t>
            </a:r>
          </a:p>
        </p:txBody>
      </p:sp>
      <p:sp>
        <p:nvSpPr>
          <p:cNvPr id="8" name="Espace réservé du numéro de diapositive 5">
            <a:extLst>
              <a:ext uri="{FF2B5EF4-FFF2-40B4-BE49-F238E27FC236}">
                <a16:creationId xmlns:a16="http://schemas.microsoft.com/office/drawing/2014/main" id="{592BC9E8-F221-4961-8106-84DE0105225A}"/>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47DB5852-F025-4012-B788-F36AE7487386}" type="slidenum">
              <a:rPr lang="en-GB" smtClean="0"/>
              <a:pPr>
                <a:defRPr/>
              </a:pPr>
              <a:t>‹#›</a:t>
            </a:fld>
            <a:endParaRPr lang="en-GB" dirty="0"/>
          </a:p>
        </p:txBody>
      </p:sp>
    </p:spTree>
    <p:extLst>
      <p:ext uri="{BB962C8B-B14F-4D97-AF65-F5344CB8AC3E}">
        <p14:creationId xmlns:p14="http://schemas.microsoft.com/office/powerpoint/2010/main" val="1127716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E1045C-F1CE-43E3-944E-AA36D7B5293D}"/>
              </a:ext>
            </a:extLst>
          </p:cNvPr>
          <p:cNvSpPr/>
          <p:nvPr userDrawn="1"/>
        </p:nvSpPr>
        <p:spPr>
          <a:xfrm>
            <a:off x="0" y="-143718"/>
            <a:ext cx="12192000" cy="4652839"/>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solidFill>
                <a:srgbClr val="FFFFFF"/>
              </a:solidFill>
              <a:ea typeface="ＭＳ Ｐゴシック" charset="-128"/>
              <a:cs typeface="ＭＳ Ｐゴシック" charset="-128"/>
            </a:endParaRPr>
          </a:p>
        </p:txBody>
      </p:sp>
      <p:sp>
        <p:nvSpPr>
          <p:cNvPr id="6" name="ZoneTexte 31">
            <a:extLst>
              <a:ext uri="{FF2B5EF4-FFF2-40B4-BE49-F238E27FC236}">
                <a16:creationId xmlns:a16="http://schemas.microsoft.com/office/drawing/2014/main" id="{847300F5-0DB5-4729-9459-842B80EE9601}"/>
              </a:ext>
            </a:extLst>
          </p:cNvPr>
          <p:cNvSpPr txBox="1"/>
          <p:nvPr userDrawn="1"/>
        </p:nvSpPr>
        <p:spPr>
          <a:xfrm>
            <a:off x="719138" y="5013325"/>
            <a:ext cx="3470275" cy="974725"/>
          </a:xfrm>
          <a:prstGeom prst="rect">
            <a:avLst/>
          </a:prstGeom>
          <a:noFill/>
        </p:spPr>
        <p:txBody>
          <a:bodyPr lIns="0" tIns="0" rIns="0" bIns="0">
            <a:spAutoFit/>
          </a:bodyPr>
          <a:lstStyle/>
          <a:p>
            <a:pPr defTabSz="609570" eaLnBrk="1" fontAlgn="auto" hangingPunct="1">
              <a:lnSpc>
                <a:spcPts val="1867"/>
              </a:lnSpc>
              <a:spcBef>
                <a:spcPts val="0"/>
              </a:spcBef>
              <a:spcAft>
                <a:spcPts val="0"/>
              </a:spcAft>
              <a:defRPr/>
            </a:pPr>
            <a:r>
              <a:rPr lang="en-GB" sz="1333" kern="1100" dirty="0">
                <a:solidFill>
                  <a:srgbClr val="2C5697"/>
                </a:solidFill>
                <a:latin typeface="DIN-Medium"/>
                <a:cs typeface="DIN-Medium"/>
              </a:rPr>
              <a:t>FuelsEurope</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165, Boulevard du Souverain </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1160 Brussels - Belgium</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T: +32 2 566 91 00</a:t>
            </a:r>
          </a:p>
        </p:txBody>
      </p:sp>
      <p:cxnSp>
        <p:nvCxnSpPr>
          <p:cNvPr id="7" name="Connecteur droit 32">
            <a:extLst>
              <a:ext uri="{FF2B5EF4-FFF2-40B4-BE49-F238E27FC236}">
                <a16:creationId xmlns:a16="http://schemas.microsoft.com/office/drawing/2014/main" id="{67FEC6A9-73B0-49C9-878E-CA3D930D1D26}"/>
              </a:ext>
            </a:extLst>
          </p:cNvPr>
          <p:cNvCxnSpPr/>
          <p:nvPr userDrawn="1"/>
        </p:nvCxnSpPr>
        <p:spPr>
          <a:xfrm>
            <a:off x="4943475" y="1395413"/>
            <a:ext cx="0" cy="14573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itre 1"/>
          <p:cNvSpPr>
            <a:spLocks noGrp="1"/>
          </p:cNvSpPr>
          <p:nvPr>
            <p:ph type="ctrTitle"/>
          </p:nvPr>
        </p:nvSpPr>
        <p:spPr>
          <a:xfrm>
            <a:off x="911424" y="1243091"/>
            <a:ext cx="3470176" cy="1801867"/>
          </a:xfrm>
          <a:prstGeom prst="rect">
            <a:avLst/>
          </a:prstGeom>
        </p:spPr>
        <p:txBody>
          <a:bodyPr lIns="0" tIns="0" rIns="0" bIns="0"/>
          <a:lstStyle>
            <a:lvl1pPr algn="l">
              <a:lnSpc>
                <a:spcPts val="4667"/>
              </a:lnSpc>
              <a:defRPr sz="4000" b="1" i="0" kern="0" spc="0" baseline="0">
                <a:solidFill>
                  <a:schemeClr val="bg1"/>
                </a:solidFill>
                <a:latin typeface="DIN-RegularAlternate"/>
              </a:defRPr>
            </a:lvl1pPr>
          </a:lstStyle>
          <a:p>
            <a:r>
              <a:rPr lang="en-US" noProof="0"/>
              <a:t>Click to edit Master title style</a:t>
            </a:r>
            <a:endParaRPr lang="en-GB" noProof="0" dirty="0"/>
          </a:p>
        </p:txBody>
      </p:sp>
      <p:sp>
        <p:nvSpPr>
          <p:cNvPr id="30" name="Espace réservé du contenu 18"/>
          <p:cNvSpPr>
            <a:spLocks noGrp="1"/>
          </p:cNvSpPr>
          <p:nvPr>
            <p:ph sz="quarter" idx="14"/>
          </p:nvPr>
        </p:nvSpPr>
        <p:spPr>
          <a:xfrm>
            <a:off x="6672064" y="1604798"/>
            <a:ext cx="5470723" cy="673119"/>
          </a:xfrm>
          <a:prstGeom prst="rect">
            <a:avLst/>
          </a:prstGeom>
        </p:spPr>
        <p:txBody>
          <a:bodyPr vert="horz" lIns="0" tIns="0" rIns="0"/>
          <a:lstStyle>
            <a:lvl1pPr algn="l">
              <a:buNone/>
              <a:defRPr sz="1867" baseline="0">
                <a:solidFill>
                  <a:srgbClr val="2C5697"/>
                </a:solidFill>
                <a:latin typeface="DIN-RegularAlternate"/>
              </a:defRPr>
            </a:lvl1pPr>
          </a:lstStyle>
          <a:p>
            <a:pPr lvl="0"/>
            <a:r>
              <a:rPr lang="en-US" noProof="0"/>
              <a:t>Edit Master text styles</a:t>
            </a:r>
          </a:p>
          <a:p>
            <a:pPr lvl="1"/>
            <a:r>
              <a:rPr lang="en-US" noProof="0"/>
              <a:t>Second level</a:t>
            </a:r>
          </a:p>
        </p:txBody>
      </p:sp>
      <p:sp>
        <p:nvSpPr>
          <p:cNvPr id="31" name="Espace réservé du contenu 18"/>
          <p:cNvSpPr>
            <a:spLocks noGrp="1"/>
          </p:cNvSpPr>
          <p:nvPr>
            <p:ph sz="quarter" idx="16"/>
          </p:nvPr>
        </p:nvSpPr>
        <p:spPr>
          <a:xfrm>
            <a:off x="6672064" y="2277918"/>
            <a:ext cx="5470723" cy="332871"/>
          </a:xfrm>
          <a:prstGeom prst="rect">
            <a:avLst/>
          </a:prstGeom>
        </p:spPr>
        <p:txBody>
          <a:bodyPr vert="horz" lIns="0" tIns="0" rIns="0"/>
          <a:lstStyle>
            <a:lvl1pPr algn="l">
              <a:buNone/>
              <a:defRPr sz="1867" b="0" i="1" baseline="0">
                <a:solidFill>
                  <a:schemeClr val="bg1"/>
                </a:solidFill>
                <a:latin typeface="DIN-RegularAlternate"/>
              </a:defRPr>
            </a:lvl1pPr>
          </a:lstStyle>
          <a:p>
            <a:pPr lvl="0"/>
            <a:r>
              <a:rPr lang="en-US" noProof="0"/>
              <a:t>Edit Master text styles</a:t>
            </a:r>
          </a:p>
        </p:txBody>
      </p:sp>
    </p:spTree>
    <p:extLst>
      <p:ext uri="{BB962C8B-B14F-4D97-AF65-F5344CB8AC3E}">
        <p14:creationId xmlns:p14="http://schemas.microsoft.com/office/powerpoint/2010/main" val="2975752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_PAGE_1">
    <p:spTree>
      <p:nvGrpSpPr>
        <p:cNvPr id="1" name=""/>
        <p:cNvGrpSpPr/>
        <p:nvPr/>
      </p:nvGrpSpPr>
      <p:grpSpPr>
        <a:xfrm>
          <a:off x="0" y="0"/>
          <a:ext cx="0" cy="0"/>
          <a:chOff x="0" y="0"/>
          <a:chExt cx="0" cy="0"/>
        </a:xfrm>
      </p:grpSpPr>
      <p:sp>
        <p:nvSpPr>
          <p:cNvPr id="13" name="Espace réservé du contenu 11"/>
          <p:cNvSpPr>
            <a:spLocks noGrp="1"/>
          </p:cNvSpPr>
          <p:nvPr>
            <p:ph sz="quarter" idx="13"/>
          </p:nvPr>
        </p:nvSpPr>
        <p:spPr>
          <a:xfrm>
            <a:off x="527052" y="1552448"/>
            <a:ext cx="11186581" cy="4263621"/>
          </a:xfrm>
          <a:prstGeom prst="rect">
            <a:avLst/>
          </a:prstGeom>
        </p:spPr>
        <p:txBody>
          <a:bodyPr vert="horz" lIns="0" tIns="0" rIns="0" bIns="0"/>
          <a:lstStyle>
            <a:lvl1pPr marL="0" indent="0" algn="just">
              <a:lnSpc>
                <a:spcPct val="100000"/>
              </a:lnSpc>
              <a:buClr>
                <a:srgbClr val="005587"/>
              </a:buClr>
              <a:buSzPct val="100000"/>
              <a:buFont typeface="Arial" charset="0"/>
              <a:buNone/>
              <a:defRPr sz="1600" b="0" baseline="0">
                <a:solidFill>
                  <a:srgbClr val="005587"/>
                </a:solidFill>
                <a:latin typeface="+mn-lt"/>
                <a:ea typeface="Helvetica" charset="0"/>
                <a:cs typeface="Helvetica" charset="0"/>
              </a:defRPr>
            </a:lvl1pPr>
            <a:lvl2pPr marL="628635" indent="-171446" algn="just">
              <a:lnSpc>
                <a:spcPct val="100000"/>
              </a:lnSpc>
              <a:spcBef>
                <a:spcPts val="1200"/>
              </a:spcBef>
              <a:buClr>
                <a:srgbClr val="005587"/>
              </a:buClr>
              <a:buFont typeface="Arial" charset="0"/>
              <a:buChar char="•"/>
              <a:defRPr sz="1867" b="1" i="0" baseline="0">
                <a:solidFill>
                  <a:srgbClr val="005587"/>
                </a:solidFill>
                <a:latin typeface="+mn-lt"/>
                <a:ea typeface="Helvetica" charset="0"/>
                <a:cs typeface="Helvetica" charset="0"/>
              </a:defRPr>
            </a:lvl2pPr>
            <a:lvl3pPr marL="1085824" indent="-171446" algn="just">
              <a:lnSpc>
                <a:spcPct val="100000"/>
              </a:lnSpc>
              <a:spcBef>
                <a:spcPts val="1200"/>
              </a:spcBef>
              <a:buClr>
                <a:srgbClr val="005587"/>
              </a:buClr>
              <a:buFont typeface="Arial" charset="0"/>
              <a:buChar char="•"/>
              <a:defRPr sz="1600" b="0" i="1" baseline="0">
                <a:solidFill>
                  <a:srgbClr val="005587"/>
                </a:solidFill>
                <a:latin typeface="+mn-lt"/>
                <a:ea typeface="Helvetica" charset="0"/>
                <a:cs typeface="Helvetica" charset="0"/>
              </a:defRPr>
            </a:lvl3pPr>
            <a:lvl4pPr algn="just">
              <a:lnSpc>
                <a:spcPct val="100000"/>
              </a:lnSpc>
              <a:spcBef>
                <a:spcPts val="1200"/>
              </a:spcBef>
              <a:buClr>
                <a:srgbClr val="005587"/>
              </a:buClr>
              <a:defRPr sz="1467" b="1" baseline="0">
                <a:solidFill>
                  <a:srgbClr val="005587"/>
                </a:solidFill>
                <a:latin typeface="Trebuchet MS" charset="0"/>
                <a:ea typeface="Trebuchet MS" charset="0"/>
                <a:cs typeface="Trebuchet MS" charset="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Espace réservé du contenu 16"/>
          <p:cNvSpPr>
            <a:spLocks noGrp="1"/>
          </p:cNvSpPr>
          <p:nvPr>
            <p:ph sz="quarter" idx="12"/>
          </p:nvPr>
        </p:nvSpPr>
        <p:spPr>
          <a:xfrm>
            <a:off x="527053" y="237777"/>
            <a:ext cx="11186580" cy="714545"/>
          </a:xfrm>
          <a:prstGeom prst="rect">
            <a:avLst/>
          </a:prstGeom>
        </p:spPr>
        <p:txBody>
          <a:bodyPr vert="horz" lIns="0" tIns="0"/>
          <a:lstStyle>
            <a:lvl1pPr>
              <a:spcBef>
                <a:spcPts val="0"/>
              </a:spcBef>
              <a:buNone/>
              <a:defRPr sz="4267" b="1" baseline="0">
                <a:solidFill>
                  <a:srgbClr val="ED8B00"/>
                </a:solidFill>
                <a:latin typeface="+mn-lt"/>
                <a:ea typeface="Helvetica" charset="0"/>
                <a:cs typeface="Helvetica" charset="0"/>
              </a:defRPr>
            </a:lvl1pPr>
          </a:lstStyle>
          <a:p>
            <a:pPr lvl="0"/>
            <a:r>
              <a:rPr lang="en-US" noProof="0"/>
              <a:t>Edit Master text styles</a:t>
            </a:r>
          </a:p>
        </p:txBody>
      </p:sp>
      <p:sp>
        <p:nvSpPr>
          <p:cNvPr id="15" name="Espace réservé du contenu 16"/>
          <p:cNvSpPr>
            <a:spLocks noGrp="1"/>
          </p:cNvSpPr>
          <p:nvPr>
            <p:ph sz="quarter" idx="14"/>
          </p:nvPr>
        </p:nvSpPr>
        <p:spPr>
          <a:xfrm>
            <a:off x="527053" y="984835"/>
            <a:ext cx="11186580" cy="473699"/>
          </a:xfrm>
          <a:prstGeom prst="rect">
            <a:avLst/>
          </a:prstGeom>
        </p:spPr>
        <p:txBody>
          <a:bodyPr vert="horz" lIns="0" tIns="0">
            <a:normAutofit/>
          </a:bodyPr>
          <a:lstStyle>
            <a:lvl1pPr>
              <a:spcBef>
                <a:spcPts val="0"/>
              </a:spcBef>
              <a:buNone/>
              <a:defRPr sz="2667" b="1" baseline="0">
                <a:solidFill>
                  <a:srgbClr val="005587"/>
                </a:solidFill>
                <a:latin typeface="+mn-lt"/>
                <a:ea typeface="Helvetica" charset="0"/>
                <a:cs typeface="Helvetica" charset="0"/>
              </a:defRPr>
            </a:lvl1pPr>
          </a:lstStyle>
          <a:p>
            <a:pPr lvl="0"/>
            <a:r>
              <a:rPr lang="en-US" noProof="0"/>
              <a:t>Edit Master text styles</a:t>
            </a:r>
          </a:p>
        </p:txBody>
      </p:sp>
      <p:sp>
        <p:nvSpPr>
          <p:cNvPr id="19" name="Espace réservé du texte 4"/>
          <p:cNvSpPr>
            <a:spLocks noGrp="1"/>
          </p:cNvSpPr>
          <p:nvPr>
            <p:ph type="body" sz="quarter" idx="15"/>
          </p:nvPr>
        </p:nvSpPr>
        <p:spPr>
          <a:xfrm>
            <a:off x="527479" y="5901071"/>
            <a:ext cx="11193244" cy="244437"/>
          </a:xfrm>
          <a:prstGeom prst="rect">
            <a:avLst/>
          </a:prstGeom>
        </p:spPr>
        <p:txBody>
          <a:bodyPr lIns="0" tIns="0" rIns="0" bIns="0"/>
          <a:lstStyle>
            <a:lvl1pPr marL="0" indent="0">
              <a:lnSpc>
                <a:spcPct val="150000"/>
              </a:lnSpc>
              <a:buNone/>
              <a:defRPr sz="1200" i="1" baseline="0">
                <a:solidFill>
                  <a:schemeClr val="tx1"/>
                </a:solidFill>
                <a:latin typeface="+mn-lt"/>
                <a:ea typeface="Helvetica" charset="0"/>
                <a:cs typeface="Helvetica" charset="0"/>
              </a:defRPr>
            </a:lvl1pPr>
            <a:lvl2pPr marL="457189" indent="0">
              <a:buNone/>
              <a:defRPr sz="1200">
                <a:solidFill>
                  <a:srgbClr val="005587"/>
                </a:solidFill>
                <a:latin typeface="Helvetica" charset="0"/>
                <a:ea typeface="Helvetica" charset="0"/>
                <a:cs typeface="Helvetica" charset="0"/>
              </a:defRPr>
            </a:lvl2pPr>
            <a:lvl3pPr marL="914377" indent="0">
              <a:buNone/>
              <a:defRPr sz="1200">
                <a:solidFill>
                  <a:srgbClr val="005587"/>
                </a:solidFill>
                <a:latin typeface="Helvetica" charset="0"/>
                <a:ea typeface="Helvetica" charset="0"/>
                <a:cs typeface="Helvetica" charset="0"/>
              </a:defRPr>
            </a:lvl3pPr>
            <a:lvl4pPr marL="1371566" indent="0">
              <a:buNone/>
              <a:defRPr sz="1200">
                <a:solidFill>
                  <a:srgbClr val="005587"/>
                </a:solidFill>
                <a:latin typeface="Helvetica" charset="0"/>
                <a:ea typeface="Helvetica" charset="0"/>
                <a:cs typeface="Helvetica" charset="0"/>
              </a:defRPr>
            </a:lvl4pPr>
            <a:lvl5pPr marL="1828754" indent="0">
              <a:buNone/>
              <a:defRPr sz="1200">
                <a:solidFill>
                  <a:srgbClr val="005587"/>
                </a:solidFill>
                <a:latin typeface="Helvetica" charset="0"/>
                <a:ea typeface="Helvetica" charset="0"/>
                <a:cs typeface="Helvetica" charset="0"/>
              </a:defRPr>
            </a:lvl5pPr>
          </a:lstStyle>
          <a:p>
            <a:pPr lvl="0"/>
            <a:r>
              <a:rPr lang="en-US"/>
              <a:t>Edit Master text styles</a:t>
            </a:r>
          </a:p>
        </p:txBody>
      </p:sp>
    </p:spTree>
    <p:extLst>
      <p:ext uri="{BB962C8B-B14F-4D97-AF65-F5344CB8AC3E}">
        <p14:creationId xmlns:p14="http://schemas.microsoft.com/office/powerpoint/2010/main" val="20744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width_text_content_page">
    <p:spTree>
      <p:nvGrpSpPr>
        <p:cNvPr id="1" name=""/>
        <p:cNvGrpSpPr/>
        <p:nvPr/>
      </p:nvGrpSpPr>
      <p:grpSpPr>
        <a:xfrm>
          <a:off x="0" y="0"/>
          <a:ext cx="0" cy="0"/>
          <a:chOff x="0" y="0"/>
          <a:chExt cx="0" cy="0"/>
        </a:xfrm>
      </p:grpSpPr>
      <p:cxnSp>
        <p:nvCxnSpPr>
          <p:cNvPr id="5" name="Connecteur droit 12">
            <a:extLst>
              <a:ext uri="{FF2B5EF4-FFF2-40B4-BE49-F238E27FC236}">
                <a16:creationId xmlns:a16="http://schemas.microsoft.com/office/drawing/2014/main" id="{BAADB761-DDC1-495B-9645-76FB47B37BE3}"/>
              </a:ext>
            </a:extLst>
          </p:cNvPr>
          <p:cNvCxnSpPr/>
          <p:nvPr userDrawn="1"/>
        </p:nvCxnSpPr>
        <p:spPr>
          <a:xfrm>
            <a:off x="609600" y="836613"/>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18">
            <a:extLst>
              <a:ext uri="{FF2B5EF4-FFF2-40B4-BE49-F238E27FC236}">
                <a16:creationId xmlns:a16="http://schemas.microsoft.com/office/drawing/2014/main" id="{2E1883EE-8E41-4399-9DAB-B5F4E2370C03}"/>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7" name="ZoneTexte 24">
            <a:extLst>
              <a:ext uri="{FF2B5EF4-FFF2-40B4-BE49-F238E27FC236}">
                <a16:creationId xmlns:a16="http://schemas.microsoft.com/office/drawing/2014/main" id="{03CBEEB4-73B6-4D86-A24D-3AD2581B3C57}"/>
              </a:ext>
            </a:extLst>
          </p:cNvPr>
          <p:cNvSpPr txBox="1">
            <a:spLocks noChangeArrowheads="1"/>
          </p:cNvSpPr>
          <p:nvPr userDrawn="1"/>
        </p:nvSpPr>
        <p:spPr bwMode="auto">
          <a:xfrm>
            <a:off x="5192713" y="147638"/>
            <a:ext cx="64008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fr-FR" altLang="fr-FR" sz="1200" dirty="0">
                <a:latin typeface="DIN-Medium" panose="02000603040000020004" pitchFamily="2" charset="0"/>
              </a:rPr>
              <a:t>TITLE OF THE PRESENTATION</a:t>
            </a:r>
          </a:p>
        </p:txBody>
      </p:sp>
      <p:sp>
        <p:nvSpPr>
          <p:cNvPr id="15" name="Espace réservé du contenu 14"/>
          <p:cNvSpPr>
            <a:spLocks noGrp="1"/>
          </p:cNvSpPr>
          <p:nvPr>
            <p:ph sz="quarter" idx="11"/>
          </p:nvPr>
        </p:nvSpPr>
        <p:spPr>
          <a:xfrm>
            <a:off x="609600" y="116632"/>
            <a:ext cx="3556000" cy="268559"/>
          </a:xfrm>
          <a:prstGeom prst="rect">
            <a:avLst/>
          </a:prstGeom>
        </p:spPr>
        <p:txBody>
          <a:bodyPr vert="horz" lIns="0" tIns="0" rIns="0" bIns="0"/>
          <a:lstStyle>
            <a:lvl1pPr marL="0" indent="0" algn="l">
              <a:spcBef>
                <a:spcPts val="0"/>
              </a:spcBef>
              <a:buNone/>
              <a:defRPr sz="900" b="0" i="1" u="none" baseline="0">
                <a:solidFill>
                  <a:schemeClr val="tx1"/>
                </a:solidFill>
                <a:latin typeface="DIN-Medium"/>
              </a:defRPr>
            </a:lvl1pPr>
          </a:lstStyle>
          <a:p>
            <a:pPr lvl="0"/>
            <a:r>
              <a:rPr lang="en-US"/>
              <a:t>Edit Master text styles</a:t>
            </a:r>
          </a:p>
        </p:txBody>
      </p:sp>
      <p:sp>
        <p:nvSpPr>
          <p:cNvPr id="16" name="Espace réservé du contenu 16"/>
          <p:cNvSpPr>
            <a:spLocks noGrp="1"/>
          </p:cNvSpPr>
          <p:nvPr>
            <p:ph sz="quarter" idx="12"/>
          </p:nvPr>
        </p:nvSpPr>
        <p:spPr>
          <a:xfrm>
            <a:off x="609600" y="404664"/>
            <a:ext cx="10972800" cy="427639"/>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17" name="Espace réservé du contenu 11"/>
          <p:cNvSpPr>
            <a:spLocks noGrp="1"/>
          </p:cNvSpPr>
          <p:nvPr>
            <p:ph sz="quarter" idx="13"/>
          </p:nvPr>
        </p:nvSpPr>
        <p:spPr>
          <a:xfrm>
            <a:off x="609600" y="980728"/>
            <a:ext cx="10769600" cy="4968552"/>
          </a:xfrm>
          <a:prstGeom prst="rect">
            <a:avLst/>
          </a:prstGeom>
        </p:spPr>
        <p:txBody>
          <a:bodyPr vert="horz" lIns="0" tIns="0"/>
          <a:lstStyle>
            <a:lvl1pPr marL="342900" indent="-342900"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8" name="Espace réservé du numéro de diapositive 5">
            <a:extLst>
              <a:ext uri="{FF2B5EF4-FFF2-40B4-BE49-F238E27FC236}">
                <a16:creationId xmlns:a16="http://schemas.microsoft.com/office/drawing/2014/main" id="{32499E05-E141-428A-A60E-E6C304EE2CA6}"/>
              </a:ext>
            </a:extLst>
          </p:cNvPr>
          <p:cNvSpPr>
            <a:spLocks noGrp="1"/>
          </p:cNvSpPr>
          <p:nvPr>
            <p:ph type="sldNum" sz="quarter" idx="14"/>
          </p:nvPr>
        </p:nvSpPr>
        <p:spPr>
          <a:xfrm>
            <a:off x="10634663" y="6165850"/>
            <a:ext cx="958850" cy="719138"/>
          </a:xfrm>
        </p:spPr>
        <p:txBody>
          <a:bodyPr lIns="0" tIns="0" rIns="0" bIns="0"/>
          <a:lstStyle>
            <a:lvl1pPr algn="ctr">
              <a:defRPr sz="800">
                <a:solidFill>
                  <a:srgbClr val="69B3E7"/>
                </a:solidFill>
              </a:defRPr>
            </a:lvl1pPr>
          </a:lstStyle>
          <a:p>
            <a:pPr>
              <a:defRPr/>
            </a:pPr>
            <a:r>
              <a:rPr lang="fr-FR" dirty="0"/>
              <a:t>Page </a:t>
            </a:r>
            <a:fld id="{8CBE267B-2730-404F-AE20-35269ECA2FEB}" type="slidenum">
              <a:rPr lang="fr-FR"/>
              <a:pPr>
                <a:defRPr/>
              </a:pPr>
              <a:t>‹#›</a:t>
            </a:fld>
            <a:endParaRPr lang="fr-FR" dirty="0"/>
          </a:p>
        </p:txBody>
      </p:sp>
    </p:spTree>
    <p:extLst>
      <p:ext uri="{BB962C8B-B14F-4D97-AF65-F5344CB8AC3E}">
        <p14:creationId xmlns:p14="http://schemas.microsoft.com/office/powerpoint/2010/main" val="3081913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s_content_page">
    <p:spTree>
      <p:nvGrpSpPr>
        <p:cNvPr id="1" name=""/>
        <p:cNvGrpSpPr/>
        <p:nvPr/>
      </p:nvGrpSpPr>
      <p:grpSpPr>
        <a:xfrm>
          <a:off x="0" y="0"/>
          <a:ext cx="0" cy="0"/>
          <a:chOff x="0" y="0"/>
          <a:chExt cx="0" cy="0"/>
        </a:xfrm>
      </p:grpSpPr>
      <p:cxnSp>
        <p:nvCxnSpPr>
          <p:cNvPr id="4" name="Connecteur droit 18">
            <a:extLst>
              <a:ext uri="{FF2B5EF4-FFF2-40B4-BE49-F238E27FC236}">
                <a16:creationId xmlns:a16="http://schemas.microsoft.com/office/drawing/2014/main" id="{E3D31E24-91F9-4921-A63F-B05277156075}"/>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5" name="Connecteur droit 20">
            <a:extLst>
              <a:ext uri="{FF2B5EF4-FFF2-40B4-BE49-F238E27FC236}">
                <a16:creationId xmlns:a16="http://schemas.microsoft.com/office/drawing/2014/main" id="{CD465975-84F3-416E-B9AB-F991F09BE21A}"/>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66" indent="-457166"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dirty="0"/>
              <a:t>Edit Master text styles</a:t>
            </a:r>
          </a:p>
          <a:p>
            <a:pPr lvl="1"/>
            <a:r>
              <a:rPr lang="en-US" noProof="0" dirty="0"/>
              <a:t>Second level</a:t>
            </a:r>
          </a:p>
          <a:p>
            <a:pPr lvl="2"/>
            <a:r>
              <a:rPr lang="en-US" noProof="0" dirty="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6" name="Espace réservé du numéro de diapositive 5">
            <a:extLst>
              <a:ext uri="{FF2B5EF4-FFF2-40B4-BE49-F238E27FC236}">
                <a16:creationId xmlns:a16="http://schemas.microsoft.com/office/drawing/2014/main" id="{5718EEF7-08DF-4D6C-9FBC-0CA421441D67}"/>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6946D4A5-982D-44CF-8EF3-BA032BDEA0E9}" type="slidenum">
              <a:rPr lang="en-GB"/>
              <a:pPr>
                <a:defRPr/>
              </a:pPr>
              <a:t>‹#›</a:t>
            </a:fld>
            <a:endParaRPr lang="en-GB" dirty="0"/>
          </a:p>
        </p:txBody>
      </p:sp>
    </p:spTree>
    <p:extLst>
      <p:ext uri="{BB962C8B-B14F-4D97-AF65-F5344CB8AC3E}">
        <p14:creationId xmlns:p14="http://schemas.microsoft.com/office/powerpoint/2010/main" val="1043006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s_content_page">
    <p:spTree>
      <p:nvGrpSpPr>
        <p:cNvPr id="1" name=""/>
        <p:cNvGrpSpPr/>
        <p:nvPr/>
      </p:nvGrpSpPr>
      <p:grpSpPr>
        <a:xfrm>
          <a:off x="0" y="0"/>
          <a:ext cx="0" cy="0"/>
          <a:chOff x="0" y="0"/>
          <a:chExt cx="0" cy="0"/>
        </a:xfrm>
      </p:grpSpPr>
      <p:cxnSp>
        <p:nvCxnSpPr>
          <p:cNvPr id="5" name="Connecteur droit 17"/>
          <p:cNvCxnSpPr/>
          <p:nvPr userDrawn="1"/>
        </p:nvCxnSpPr>
        <p:spPr>
          <a:xfrm>
            <a:off x="609600" y="765175"/>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18"/>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980728"/>
            <a:ext cx="10769600" cy="4968552"/>
          </a:xfrm>
          <a:prstGeom prst="rect">
            <a:avLst/>
          </a:prstGeom>
        </p:spPr>
        <p:txBody>
          <a:bodyPr vert="horz" lIns="0" tIns="0"/>
          <a:lstStyle>
            <a:lvl1pPr marL="342891" indent="-342891"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332657"/>
            <a:ext cx="10972800" cy="427639"/>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14" name="Espace réservé du contenu 14"/>
          <p:cNvSpPr>
            <a:spLocks noGrp="1"/>
          </p:cNvSpPr>
          <p:nvPr>
            <p:ph sz="quarter" idx="11"/>
          </p:nvPr>
        </p:nvSpPr>
        <p:spPr>
          <a:xfrm>
            <a:off x="609600" y="64098"/>
            <a:ext cx="3556000" cy="268559"/>
          </a:xfrm>
          <a:prstGeom prst="rect">
            <a:avLst/>
          </a:prstGeom>
        </p:spPr>
        <p:txBody>
          <a:bodyPr vert="horz" lIns="0" tIns="0" rIns="0" bIns="0"/>
          <a:lstStyle>
            <a:lvl1pPr marL="0" indent="0" algn="l">
              <a:spcBef>
                <a:spcPts val="0"/>
              </a:spcBef>
              <a:buNone/>
              <a:defRPr sz="900" b="0" i="1" u="none" baseline="0">
                <a:solidFill>
                  <a:schemeClr val="tx1"/>
                </a:solidFill>
                <a:latin typeface="DIN-Medium"/>
              </a:defRPr>
            </a:lvl1pPr>
          </a:lstStyle>
          <a:p>
            <a:pPr lvl="0"/>
            <a:r>
              <a:rPr lang="en-US"/>
              <a:t>Edit Master text styles</a:t>
            </a:r>
          </a:p>
        </p:txBody>
      </p:sp>
      <p:sp>
        <p:nvSpPr>
          <p:cNvPr id="7" name="Espace réservé du numéro de diapositive 5"/>
          <p:cNvSpPr>
            <a:spLocks noGrp="1"/>
          </p:cNvSpPr>
          <p:nvPr>
            <p:ph type="sldNum" sz="quarter" idx="14"/>
          </p:nvPr>
        </p:nvSpPr>
        <p:spPr>
          <a:xfrm>
            <a:off x="10634663" y="6165849"/>
            <a:ext cx="958851" cy="719139"/>
          </a:xfrm>
        </p:spPr>
        <p:txBody>
          <a:bodyPr lIns="0" tIns="0" rIns="0" bIns="0"/>
          <a:lstStyle>
            <a:lvl1pPr algn="ctr">
              <a:defRPr sz="800">
                <a:solidFill>
                  <a:srgbClr val="69B3E7"/>
                </a:solidFill>
              </a:defRPr>
            </a:lvl1pPr>
          </a:lstStyle>
          <a:p>
            <a:pPr>
              <a:defRPr/>
            </a:pPr>
            <a:r>
              <a:rPr lang="fr-FR" dirty="0"/>
              <a:t>Page </a:t>
            </a:r>
            <a:fld id="{96C98370-7A52-4185-A8AA-DBC38CD48CC1}" type="slidenum">
              <a:rPr lang="fr-FR"/>
              <a:pPr>
                <a:defRPr/>
              </a:pPr>
              <a:t>‹#›</a:t>
            </a:fld>
            <a:endParaRPr lang="fr-FR" dirty="0"/>
          </a:p>
        </p:txBody>
      </p:sp>
    </p:spTree>
    <p:extLst>
      <p:ext uri="{BB962C8B-B14F-4D97-AF65-F5344CB8AC3E}">
        <p14:creationId xmlns:p14="http://schemas.microsoft.com/office/powerpoint/2010/main" val="2099839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omepag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691019" y="2664904"/>
            <a:ext cx="10453653" cy="792088"/>
          </a:xfrm>
          <a:prstGeom prst="rect">
            <a:avLst/>
          </a:prstGeom>
        </p:spPr>
        <p:txBody>
          <a:bodyPr lIns="0" tIns="0"/>
          <a:lstStyle>
            <a:lvl1pPr algn="l">
              <a:lnSpc>
                <a:spcPts val="6000"/>
              </a:lnSpc>
              <a:defRPr sz="4800" b="1" i="0" kern="0" spc="0" baseline="0">
                <a:solidFill>
                  <a:srgbClr val="2C5697"/>
                </a:solidFill>
                <a:latin typeface="DIN-Medium"/>
              </a:defRPr>
            </a:lvl1pPr>
          </a:lstStyle>
          <a:p>
            <a:r>
              <a:rPr lang="en-GB" noProof="0"/>
              <a:t>Title of the presentation</a:t>
            </a:r>
          </a:p>
        </p:txBody>
      </p:sp>
      <p:sp>
        <p:nvSpPr>
          <p:cNvPr id="11" name="Espace réservé du texte 10"/>
          <p:cNvSpPr>
            <a:spLocks noGrp="1"/>
          </p:cNvSpPr>
          <p:nvPr>
            <p:ph type="body" sz="quarter" idx="13" hasCustomPrompt="1"/>
          </p:nvPr>
        </p:nvSpPr>
        <p:spPr>
          <a:xfrm>
            <a:off x="1691019" y="3456992"/>
            <a:ext cx="10453653" cy="692088"/>
          </a:xfrm>
          <a:prstGeom prst="rect">
            <a:avLst/>
          </a:prstGeom>
        </p:spPr>
        <p:txBody>
          <a:bodyPr vert="horz" lIns="0"/>
          <a:lstStyle>
            <a:lvl1pPr marL="0" indent="0">
              <a:spcBef>
                <a:spcPts val="0"/>
              </a:spcBef>
              <a:buNone/>
              <a:defRPr sz="3733" baseline="0">
                <a:solidFill>
                  <a:srgbClr val="69B3E7"/>
                </a:solidFill>
                <a:latin typeface="DIN-RegularAlternate"/>
              </a:defRPr>
            </a:lvl1pPr>
          </a:lstStyle>
          <a:p>
            <a:pPr lvl="0"/>
            <a:r>
              <a:rPr lang="en-GB" noProof="0"/>
              <a:t>Subtitle of the presentation</a:t>
            </a:r>
          </a:p>
        </p:txBody>
      </p:sp>
      <p:sp>
        <p:nvSpPr>
          <p:cNvPr id="19" name="Espace réservé du contenu 18"/>
          <p:cNvSpPr>
            <a:spLocks noGrp="1"/>
          </p:cNvSpPr>
          <p:nvPr>
            <p:ph sz="quarter" idx="14" hasCustomPrompt="1"/>
          </p:nvPr>
        </p:nvSpPr>
        <p:spPr>
          <a:xfrm>
            <a:off x="1306976" y="4740399"/>
            <a:ext cx="4071573" cy="381000"/>
          </a:xfrm>
          <a:prstGeom prst="rect">
            <a:avLst/>
          </a:prstGeom>
        </p:spPr>
        <p:txBody>
          <a:bodyPr vert="horz" lIns="0" tIns="0" rIns="0" bIns="0"/>
          <a:lstStyle>
            <a:lvl1pPr marL="0" indent="0" algn="l">
              <a:spcBef>
                <a:spcPts val="0"/>
              </a:spcBef>
              <a:buNone/>
              <a:defRPr sz="2667" baseline="0">
                <a:solidFill>
                  <a:srgbClr val="414141"/>
                </a:solidFill>
                <a:latin typeface="DIN-Medium"/>
              </a:defRPr>
            </a:lvl1pPr>
          </a:lstStyle>
          <a:p>
            <a:pPr lvl="0"/>
            <a:r>
              <a:rPr lang="en-GB" noProof="0"/>
              <a:t>Author name</a:t>
            </a:r>
          </a:p>
        </p:txBody>
      </p:sp>
      <p:sp>
        <p:nvSpPr>
          <p:cNvPr id="9" name="Espace réservé du contenu 18"/>
          <p:cNvSpPr>
            <a:spLocks noGrp="1"/>
          </p:cNvSpPr>
          <p:nvPr>
            <p:ph sz="quarter" idx="16" hasCustomPrompt="1"/>
          </p:nvPr>
        </p:nvSpPr>
        <p:spPr>
          <a:xfrm>
            <a:off x="1306976" y="5134843"/>
            <a:ext cx="4071573" cy="457200"/>
          </a:xfrm>
          <a:prstGeom prst="rect">
            <a:avLst/>
          </a:prstGeom>
        </p:spPr>
        <p:txBody>
          <a:bodyPr vert="horz" lIns="0" tIns="0" rIns="0" bIns="0"/>
          <a:lstStyle>
            <a:lvl1pPr algn="l">
              <a:buNone/>
              <a:defRPr sz="2400" b="0" i="1" baseline="0">
                <a:solidFill>
                  <a:srgbClr val="414141"/>
                </a:solidFill>
                <a:latin typeface="DIN-Medium"/>
              </a:defRPr>
            </a:lvl1pPr>
          </a:lstStyle>
          <a:p>
            <a:pPr lvl="0"/>
            <a:r>
              <a:rPr lang="en-GB" noProof="0"/>
              <a:t>Function</a:t>
            </a:r>
          </a:p>
        </p:txBody>
      </p:sp>
      <p:sp>
        <p:nvSpPr>
          <p:cNvPr id="4" name="Rectangle 3"/>
          <p:cNvSpPr/>
          <p:nvPr userDrawn="1"/>
        </p:nvSpPr>
        <p:spPr>
          <a:xfrm>
            <a:off x="431371" y="6165304"/>
            <a:ext cx="3744416"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p>
        </p:txBody>
      </p:sp>
      <p:pic>
        <p:nvPicPr>
          <p:cNvPr id="6" name="Image 5" descr="FE_Logo_CMJ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3248" y="980599"/>
            <a:ext cx="4800533" cy="736444"/>
          </a:xfrm>
          <a:prstGeom prst="rect">
            <a:avLst/>
          </a:prstGeom>
        </p:spPr>
      </p:pic>
      <p:cxnSp>
        <p:nvCxnSpPr>
          <p:cNvPr id="15" name="Connecteur droit 14"/>
          <p:cNvCxnSpPr/>
          <p:nvPr userDrawn="1"/>
        </p:nvCxnSpPr>
        <p:spPr>
          <a:xfrm>
            <a:off x="1306976" y="2664904"/>
            <a:ext cx="16272" cy="1196144"/>
          </a:xfrm>
          <a:prstGeom prst="line">
            <a:avLst/>
          </a:prstGeom>
          <a:ln w="19050" cap="flat" cmpd="sng" algn="ctr">
            <a:solidFill>
              <a:srgbClr val="69B3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745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Homepage">
    <p:spTree>
      <p:nvGrpSpPr>
        <p:cNvPr id="1" name=""/>
        <p:cNvGrpSpPr/>
        <p:nvPr/>
      </p:nvGrpSpPr>
      <p:grpSpPr>
        <a:xfrm>
          <a:off x="0" y="0"/>
          <a:ext cx="0" cy="0"/>
          <a:chOff x="0" y="0"/>
          <a:chExt cx="0" cy="0"/>
        </a:xfrm>
      </p:grpSpPr>
      <p:sp>
        <p:nvSpPr>
          <p:cNvPr id="7" name="Rectangle 6"/>
          <p:cNvSpPr/>
          <p:nvPr userDrawn="1"/>
        </p:nvSpPr>
        <p:spPr>
          <a:xfrm>
            <a:off x="0" y="-143719"/>
            <a:ext cx="12192000" cy="6248400"/>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GB" sz="2400" noProof="0" dirty="0">
              <a:solidFill>
                <a:srgbClr val="FFFFFF"/>
              </a:solidFill>
              <a:ea typeface="ＭＳ Ｐゴシック" charset="-128"/>
              <a:cs typeface="ＭＳ Ｐゴシック" charset="-128"/>
            </a:endParaRPr>
          </a:p>
        </p:txBody>
      </p:sp>
      <p:sp>
        <p:nvSpPr>
          <p:cNvPr id="2" name="Titre 1"/>
          <p:cNvSpPr>
            <a:spLocks noGrp="1"/>
          </p:cNvSpPr>
          <p:nvPr>
            <p:ph type="ctrTitle" hasCustomPrompt="1"/>
          </p:nvPr>
        </p:nvSpPr>
        <p:spPr>
          <a:xfrm>
            <a:off x="5508128" y="1700808"/>
            <a:ext cx="6348512" cy="1496144"/>
          </a:xfrm>
          <a:prstGeom prst="rect">
            <a:avLst/>
          </a:prstGeom>
        </p:spPr>
        <p:txBody>
          <a:bodyPr lIns="0" tIns="0"/>
          <a:lstStyle>
            <a:lvl1pPr algn="l">
              <a:lnSpc>
                <a:spcPts val="6000"/>
              </a:lnSpc>
              <a:defRPr sz="4800" b="1" i="0" kern="0" spc="0" baseline="0">
                <a:solidFill>
                  <a:schemeClr val="bg1"/>
                </a:solidFill>
                <a:latin typeface="DIN-Medium"/>
              </a:defRPr>
            </a:lvl1pPr>
          </a:lstStyle>
          <a:p>
            <a:r>
              <a:rPr lang="en-GB" noProof="0"/>
              <a:t>Title of </a:t>
            </a:r>
            <a:br>
              <a:rPr lang="en-GB" noProof="0"/>
            </a:br>
            <a:r>
              <a:rPr lang="en-GB" noProof="0"/>
              <a:t>the presentation</a:t>
            </a:r>
          </a:p>
        </p:txBody>
      </p:sp>
      <p:sp>
        <p:nvSpPr>
          <p:cNvPr id="11" name="Espace réservé du texte 10"/>
          <p:cNvSpPr>
            <a:spLocks noGrp="1"/>
          </p:cNvSpPr>
          <p:nvPr>
            <p:ph type="body" sz="quarter" idx="13" hasCustomPrompt="1"/>
          </p:nvPr>
        </p:nvSpPr>
        <p:spPr>
          <a:xfrm>
            <a:off x="5508128" y="3196952"/>
            <a:ext cx="6683872" cy="1816224"/>
          </a:xfrm>
          <a:prstGeom prst="rect">
            <a:avLst/>
          </a:prstGeom>
        </p:spPr>
        <p:txBody>
          <a:bodyPr vert="horz" lIns="0"/>
          <a:lstStyle>
            <a:lvl1pPr>
              <a:buNone/>
              <a:defRPr sz="3467" baseline="0">
                <a:solidFill>
                  <a:schemeClr val="bg1"/>
                </a:solidFill>
                <a:latin typeface="DIN-Light"/>
              </a:defRPr>
            </a:lvl1pPr>
          </a:lstStyle>
          <a:p>
            <a:pPr lvl="0"/>
            <a:r>
              <a:rPr lang="en-GB" noProof="0"/>
              <a:t>Subtitle of</a:t>
            </a:r>
          </a:p>
          <a:p>
            <a:pPr lvl="0"/>
            <a:r>
              <a:rPr lang="en-GB" noProof="0"/>
              <a:t>the presentation</a:t>
            </a:r>
          </a:p>
        </p:txBody>
      </p:sp>
      <p:cxnSp>
        <p:nvCxnSpPr>
          <p:cNvPr id="13" name="Connecteur droit 12"/>
          <p:cNvCxnSpPr/>
          <p:nvPr userDrawn="1"/>
        </p:nvCxnSpPr>
        <p:spPr>
          <a:xfrm>
            <a:off x="4943872" y="1844824"/>
            <a:ext cx="0" cy="2232248"/>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Espace réservé du contenu 18"/>
          <p:cNvSpPr>
            <a:spLocks noGrp="1"/>
          </p:cNvSpPr>
          <p:nvPr>
            <p:ph sz="quarter" idx="14" hasCustomPrompt="1"/>
          </p:nvPr>
        </p:nvSpPr>
        <p:spPr>
          <a:xfrm>
            <a:off x="335360" y="2420888"/>
            <a:ext cx="4071573" cy="381000"/>
          </a:xfrm>
          <a:prstGeom prst="rect">
            <a:avLst/>
          </a:prstGeom>
        </p:spPr>
        <p:txBody>
          <a:bodyPr vert="horz" lIns="0" tIns="0" rIns="0" bIns="0"/>
          <a:lstStyle>
            <a:lvl1pPr marL="0" indent="0" algn="r">
              <a:spcBef>
                <a:spcPts val="0"/>
              </a:spcBef>
              <a:buNone/>
              <a:defRPr sz="2667" baseline="0">
                <a:solidFill>
                  <a:srgbClr val="2C5697"/>
                </a:solidFill>
                <a:latin typeface="DIN-Medium"/>
              </a:defRPr>
            </a:lvl1pPr>
          </a:lstStyle>
          <a:p>
            <a:pPr lvl="0"/>
            <a:r>
              <a:rPr lang="en-GB" noProof="0"/>
              <a:t>Author name</a:t>
            </a:r>
          </a:p>
        </p:txBody>
      </p:sp>
      <p:sp>
        <p:nvSpPr>
          <p:cNvPr id="9" name="Espace réservé du contenu 18"/>
          <p:cNvSpPr>
            <a:spLocks noGrp="1"/>
          </p:cNvSpPr>
          <p:nvPr>
            <p:ph sz="quarter" idx="16" hasCustomPrompt="1"/>
          </p:nvPr>
        </p:nvSpPr>
        <p:spPr>
          <a:xfrm>
            <a:off x="335360" y="2801888"/>
            <a:ext cx="4071573" cy="457200"/>
          </a:xfrm>
          <a:prstGeom prst="rect">
            <a:avLst/>
          </a:prstGeom>
        </p:spPr>
        <p:txBody>
          <a:bodyPr vert="horz" lIns="0" tIns="0" rIns="0" bIns="0"/>
          <a:lstStyle>
            <a:lvl1pPr algn="r">
              <a:buNone/>
              <a:defRPr sz="2400" b="0" i="1" baseline="0">
                <a:solidFill>
                  <a:srgbClr val="2C5697"/>
                </a:solidFill>
                <a:latin typeface="DIN-Medium"/>
              </a:defRPr>
            </a:lvl1pPr>
          </a:lstStyle>
          <a:p>
            <a:pPr lvl="0"/>
            <a:r>
              <a:rPr lang="en-GB" noProof="0"/>
              <a:t>Function</a:t>
            </a:r>
          </a:p>
        </p:txBody>
      </p:sp>
    </p:spTree>
    <p:extLst>
      <p:ext uri="{BB962C8B-B14F-4D97-AF65-F5344CB8AC3E}">
        <p14:creationId xmlns:p14="http://schemas.microsoft.com/office/powerpoint/2010/main" val="2203759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_title_page">
    <p:spTree>
      <p:nvGrpSpPr>
        <p:cNvPr id="1" name=""/>
        <p:cNvGrpSpPr/>
        <p:nvPr/>
      </p:nvGrpSpPr>
      <p:grpSpPr>
        <a:xfrm>
          <a:off x="0" y="0"/>
          <a:ext cx="0" cy="0"/>
          <a:chOff x="0" y="0"/>
          <a:chExt cx="0" cy="0"/>
        </a:xfrm>
      </p:grpSpPr>
      <p:cxnSp>
        <p:nvCxnSpPr>
          <p:cNvPr id="10" name="Connecteur droit 9"/>
          <p:cNvCxnSpPr/>
          <p:nvPr userDrawn="1"/>
        </p:nvCxnSpPr>
        <p:spPr>
          <a:xfrm>
            <a:off x="609600" y="6094413"/>
            <a:ext cx="10972800" cy="1588"/>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3887755" y="2924944"/>
            <a:ext cx="0" cy="1176131"/>
          </a:xfrm>
          <a:prstGeom prst="line">
            <a:avLst/>
          </a:prstGeom>
          <a:ln w="254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4" name="Espace réservé du contenu 18"/>
          <p:cNvSpPr>
            <a:spLocks noGrp="1"/>
          </p:cNvSpPr>
          <p:nvPr>
            <p:ph sz="quarter" idx="13" hasCustomPrompt="1"/>
          </p:nvPr>
        </p:nvSpPr>
        <p:spPr>
          <a:xfrm>
            <a:off x="1030520" y="2772145"/>
            <a:ext cx="2400267" cy="1641475"/>
          </a:xfrm>
          <a:custGeom>
            <a:avLst/>
            <a:gdLst>
              <a:gd name="connsiteX0" fmla="*/ 0 w 2209800"/>
              <a:gd name="connsiteY0" fmla="*/ 0 h 1569660"/>
              <a:gd name="connsiteX1" fmla="*/ 2209800 w 2209800"/>
              <a:gd name="connsiteY1" fmla="*/ 0 h 1569660"/>
              <a:gd name="connsiteX2" fmla="*/ 2209800 w 2209800"/>
              <a:gd name="connsiteY2" fmla="*/ 1569660 h 1569660"/>
              <a:gd name="connsiteX3" fmla="*/ 0 w 2209800"/>
              <a:gd name="connsiteY3" fmla="*/ 1569660 h 1569660"/>
              <a:gd name="connsiteX4" fmla="*/ 0 w 22098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569660">
                <a:moveTo>
                  <a:pt x="0" y="0"/>
                </a:moveTo>
                <a:lnTo>
                  <a:pt x="2209800" y="0"/>
                </a:lnTo>
                <a:lnTo>
                  <a:pt x="2209800" y="1569660"/>
                </a:lnTo>
                <a:lnTo>
                  <a:pt x="0" y="1569660"/>
                </a:lnTo>
                <a:lnTo>
                  <a:pt x="0" y="0"/>
                </a:lnTo>
                <a:close/>
              </a:path>
            </a:pathLst>
          </a:custGeom>
        </p:spPr>
        <p:txBody>
          <a:bodyPr vert="horz" wrap="square" lIns="0" tIns="0" rIns="0" bIns="0" anchor="t" anchorCtr="0">
            <a:spAutoFit/>
          </a:bodyPr>
          <a:lstStyle>
            <a:lvl1pPr marL="0" indent="0" algn="r">
              <a:lnSpc>
                <a:spcPts val="12800"/>
              </a:lnSpc>
              <a:spcBef>
                <a:spcPts val="0"/>
              </a:spcBef>
              <a:buNone/>
              <a:defRPr sz="12800" kern="0">
                <a:solidFill>
                  <a:srgbClr val="69B3E7"/>
                </a:solidFill>
                <a:latin typeface="DIN-Medium"/>
              </a:defRPr>
            </a:lvl1pPr>
          </a:lstStyle>
          <a:p>
            <a:pPr lvl="0"/>
            <a:r>
              <a:rPr lang="fr-FR" dirty="0"/>
              <a:t>01</a:t>
            </a:r>
          </a:p>
        </p:txBody>
      </p:sp>
      <p:sp>
        <p:nvSpPr>
          <p:cNvPr id="15" name="Titre 15"/>
          <p:cNvSpPr>
            <a:spLocks noGrp="1"/>
          </p:cNvSpPr>
          <p:nvPr>
            <p:ph type="title" hasCustomPrompt="1"/>
          </p:nvPr>
        </p:nvSpPr>
        <p:spPr>
          <a:xfrm>
            <a:off x="4642048" y="2756925"/>
            <a:ext cx="6254485" cy="762000"/>
          </a:xfrm>
          <a:prstGeom prst="rect">
            <a:avLst/>
          </a:prstGeom>
        </p:spPr>
        <p:txBody>
          <a:bodyPr vert="horz" lIns="0" tIns="0"/>
          <a:lstStyle>
            <a:lvl1pPr algn="l">
              <a:defRPr sz="4800" b="1" i="0">
                <a:solidFill>
                  <a:srgbClr val="2C5697"/>
                </a:solidFill>
                <a:latin typeface="DIN-Medium"/>
              </a:defRPr>
            </a:lvl1pPr>
          </a:lstStyle>
          <a:p>
            <a:r>
              <a:rPr lang="en-GB" noProof="0" dirty="0"/>
              <a:t>Title of the chapter</a:t>
            </a:r>
          </a:p>
        </p:txBody>
      </p:sp>
      <p:sp>
        <p:nvSpPr>
          <p:cNvPr id="18" name="Espace réservé du contenu 11"/>
          <p:cNvSpPr>
            <a:spLocks noGrp="1"/>
          </p:cNvSpPr>
          <p:nvPr>
            <p:ph sz="quarter" idx="14" hasCustomPrompt="1"/>
          </p:nvPr>
        </p:nvSpPr>
        <p:spPr>
          <a:xfrm>
            <a:off x="4642048" y="3525011"/>
            <a:ext cx="6254485" cy="333489"/>
          </a:xfrm>
          <a:prstGeom prst="rect">
            <a:avLst/>
          </a:prstGeom>
        </p:spPr>
        <p:txBody>
          <a:bodyPr vert="horz" wrap="square" lIns="0" tIns="0" numCol="1" spcCol="720000">
            <a:spAutoFit/>
          </a:bodyPr>
          <a:lstStyle>
            <a:lvl1pPr marL="0" indent="0">
              <a:spcBef>
                <a:spcPts val="0"/>
              </a:spcBef>
              <a:buClrTx/>
              <a:buFontTx/>
              <a:buNone/>
              <a:defRPr sz="1867" baseline="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GB" noProof="0"/>
              <a:t>Short description of the document</a:t>
            </a:r>
          </a:p>
        </p:txBody>
      </p:sp>
      <p:sp>
        <p:nvSpPr>
          <p:cNvPr id="20" name="Espace réservé du numéro de diapositive 5"/>
          <p:cNvSpPr>
            <a:spLocks noGrp="1"/>
          </p:cNvSpPr>
          <p:nvPr>
            <p:ph type="sldNum" sz="quarter" idx="4"/>
          </p:nvPr>
        </p:nvSpPr>
        <p:spPr>
          <a:xfrm>
            <a:off x="10634075" y="6094076"/>
            <a:ext cx="960000" cy="763929"/>
          </a:xfrm>
          <a:prstGeom prst="rect">
            <a:avLst/>
          </a:prstGeom>
          <a:noFill/>
          <a:ln>
            <a:noFill/>
          </a:ln>
        </p:spPr>
        <p:txBody>
          <a:bodyPr vert="horz" lIns="0" tIns="0" rIns="0" bIns="0" rtlCol="0" anchor="ctr"/>
          <a:lstStyle>
            <a:lvl1pPr algn="ctr">
              <a:defRPr sz="1067">
                <a:solidFill>
                  <a:srgbClr val="69B3E7"/>
                </a:solidFill>
              </a:defRPr>
            </a:lvl1pPr>
          </a:lstStyle>
          <a:p>
            <a:r>
              <a:rPr lang="en-GB" noProof="0" dirty="0"/>
              <a:t>Page </a:t>
            </a:r>
            <a:fld id="{EFDF59B0-2CA2-114C-96CF-9B85C447F128}" type="slidenum">
              <a:rPr lang="en-GB" noProof="0" smtClean="0"/>
              <a:pPr/>
              <a:t>‹#›</a:t>
            </a:fld>
            <a:endParaRPr lang="en-GB" noProof="0" dirty="0"/>
          </a:p>
        </p:txBody>
      </p:sp>
      <p:sp>
        <p:nvSpPr>
          <p:cNvPr id="22" name="Espace réservé du contenu 11"/>
          <p:cNvSpPr>
            <a:spLocks noGrp="1"/>
          </p:cNvSpPr>
          <p:nvPr>
            <p:ph sz="quarter" idx="15" hasCustomPrompt="1"/>
          </p:nvPr>
        </p:nvSpPr>
        <p:spPr>
          <a:xfrm>
            <a:off x="1967549" y="2492898"/>
            <a:ext cx="1490055" cy="246221"/>
          </a:xfrm>
          <a:prstGeom prst="rect">
            <a:avLst/>
          </a:prstGeom>
        </p:spPr>
        <p:txBody>
          <a:bodyPr vert="horz" wrap="square" lIns="0" tIns="0" rIns="144000" bIns="0" numCol="1" spcCol="720000">
            <a:spAutoFit/>
          </a:bodyPr>
          <a:lstStyle>
            <a:lvl1pPr marL="0" indent="0" algn="r">
              <a:spcBef>
                <a:spcPts val="0"/>
              </a:spcBef>
              <a:buClrTx/>
              <a:buFontTx/>
              <a:buNone/>
              <a:defRPr sz="1600" b="0" i="1" baseline="0">
                <a:solidFill>
                  <a:srgbClr val="A0A0A0"/>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GB" noProof="0"/>
              <a:t>Chapter</a:t>
            </a:r>
          </a:p>
        </p:txBody>
      </p:sp>
      <p:sp>
        <p:nvSpPr>
          <p:cNvPr id="24" name="ZoneTexte 23"/>
          <p:cNvSpPr txBox="1"/>
          <p:nvPr userDrawn="1"/>
        </p:nvSpPr>
        <p:spPr>
          <a:xfrm>
            <a:off x="5193275" y="152401"/>
            <a:ext cx="6400800" cy="205121"/>
          </a:xfrm>
          <a:prstGeom prst="rect">
            <a:avLst/>
          </a:prstGeom>
          <a:noFill/>
        </p:spPr>
        <p:txBody>
          <a:bodyPr wrap="square" lIns="0" tIns="0" rIns="0" bIns="0" rtlCol="0">
            <a:spAutoFit/>
          </a:bodyPr>
          <a:lstStyle/>
          <a:p>
            <a:pPr marL="0" marR="0" indent="0" algn="r" defTabSz="609570" rtl="0" eaLnBrk="1" fontAlgn="auto" latinLnBrk="0" hangingPunct="1">
              <a:lnSpc>
                <a:spcPct val="100000"/>
              </a:lnSpc>
              <a:spcBef>
                <a:spcPts val="0"/>
              </a:spcBef>
              <a:spcAft>
                <a:spcPts val="0"/>
              </a:spcAft>
              <a:buClrTx/>
              <a:buSzTx/>
              <a:buFontTx/>
              <a:buNone/>
              <a:tabLst/>
            </a:pPr>
            <a:r>
              <a:rPr lang="en-GB" sz="1333" b="0" i="0" baseline="0" noProof="0" dirty="0">
                <a:solidFill>
                  <a:srgbClr val="69B3E7"/>
                </a:solidFill>
                <a:latin typeface="DIN-Medium"/>
              </a:rPr>
              <a:t>TITLE OF THE PRESENTATION</a:t>
            </a:r>
          </a:p>
        </p:txBody>
      </p:sp>
    </p:spTree>
    <p:extLst>
      <p:ext uri="{BB962C8B-B14F-4D97-AF65-F5344CB8AC3E}">
        <p14:creationId xmlns:p14="http://schemas.microsoft.com/office/powerpoint/2010/main" val="1140432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s_content_page">
    <p:spTree>
      <p:nvGrpSpPr>
        <p:cNvPr id="1" name=""/>
        <p:cNvGrpSpPr/>
        <p:nvPr/>
      </p:nvGrpSpPr>
      <p:grpSpPr>
        <a:xfrm>
          <a:off x="0" y="0"/>
          <a:ext cx="0" cy="0"/>
          <a:chOff x="0" y="0"/>
          <a:chExt cx="0" cy="0"/>
        </a:xfrm>
      </p:grpSpPr>
      <p:cxnSp>
        <p:nvCxnSpPr>
          <p:cNvPr id="19" name="Connecteur droit 18"/>
          <p:cNvCxnSpPr/>
          <p:nvPr userDrawn="1"/>
        </p:nvCxnSpPr>
        <p:spPr>
          <a:xfrm>
            <a:off x="609600" y="6094413"/>
            <a:ext cx="10972800" cy="1588"/>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hasCustomPrompt="1"/>
          </p:nvPr>
        </p:nvSpPr>
        <p:spPr>
          <a:xfrm>
            <a:off x="609600" y="1220755"/>
            <a:ext cx="10769600" cy="4646648"/>
          </a:xfrm>
          <a:prstGeom prst="rect">
            <a:avLst/>
          </a:prstGeom>
        </p:spPr>
        <p:txBody>
          <a:bodyPr vert="horz" lIns="0" tIns="0"/>
          <a:lstStyle>
            <a:lvl1pPr marL="457177" indent="-457177"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GB" noProof="0" dirty="0" err="1"/>
              <a:t>Subtile</a:t>
            </a:r>
            <a:r>
              <a:rPr lang="en-GB" noProof="0" dirty="0"/>
              <a:t> of the page</a:t>
            </a:r>
          </a:p>
          <a:p>
            <a:pPr lvl="1"/>
            <a:r>
              <a:rPr lang="en-GB" noProof="0" dirty="0"/>
              <a:t>Second title level</a:t>
            </a:r>
          </a:p>
          <a:p>
            <a:pPr lvl="2"/>
            <a:r>
              <a:rPr lang="en-GB" noProof="0" dirty="0"/>
              <a:t>Third title level</a:t>
            </a:r>
          </a:p>
        </p:txBody>
      </p:sp>
      <p:sp>
        <p:nvSpPr>
          <p:cNvPr id="20" name="Espace réservé du contenu 16"/>
          <p:cNvSpPr>
            <a:spLocks noGrp="1"/>
          </p:cNvSpPr>
          <p:nvPr>
            <p:ph sz="quarter" idx="12" hasCustomPrompt="1"/>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r>
              <a:rPr lang="en-GB" noProof="0" dirty="0"/>
              <a:t>Title of the page</a:t>
            </a:r>
          </a:p>
        </p:txBody>
      </p:sp>
      <p:cxnSp>
        <p:nvCxnSpPr>
          <p:cNvPr id="21" name="Connecteur droit 20"/>
          <p:cNvCxnSpPr/>
          <p:nvPr userDrawn="1"/>
        </p:nvCxnSpPr>
        <p:spPr>
          <a:xfrm>
            <a:off x="609600" y="932723"/>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23" name="Espace réservé du contenu 14"/>
          <p:cNvSpPr>
            <a:spLocks noGrp="1"/>
          </p:cNvSpPr>
          <p:nvPr>
            <p:ph sz="quarter" idx="11" hasCustomPrompt="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GB" noProof="0" dirty="0"/>
              <a:t>Chapter 01</a:t>
            </a:r>
          </a:p>
        </p:txBody>
      </p:sp>
      <p:sp>
        <p:nvSpPr>
          <p:cNvPr id="24" name="Espace réservé du numéro de diapositive 5"/>
          <p:cNvSpPr>
            <a:spLocks noGrp="1"/>
          </p:cNvSpPr>
          <p:nvPr>
            <p:ph type="sldNum" sz="quarter" idx="4"/>
          </p:nvPr>
        </p:nvSpPr>
        <p:spPr>
          <a:xfrm>
            <a:off x="10634075" y="6116636"/>
            <a:ext cx="960000" cy="720000"/>
          </a:xfrm>
          <a:prstGeom prst="rect">
            <a:avLst/>
          </a:prstGeom>
          <a:noFill/>
          <a:ln>
            <a:noFill/>
          </a:ln>
        </p:spPr>
        <p:txBody>
          <a:bodyPr vert="horz" lIns="0" tIns="0" rIns="0" bIns="0" rtlCol="0" anchor="ctr"/>
          <a:lstStyle>
            <a:lvl1pPr algn="ctr">
              <a:defRPr sz="1067">
                <a:solidFill>
                  <a:srgbClr val="69B3E7"/>
                </a:solidFill>
              </a:defRPr>
            </a:lvl1pPr>
          </a:lstStyle>
          <a:p>
            <a:r>
              <a:rPr lang="en-GB" noProof="0" dirty="0"/>
              <a:t>Page </a:t>
            </a:r>
            <a:fld id="{EFDF59B0-2CA2-114C-96CF-9B85C447F128}" type="slidenum">
              <a:rPr lang="en-GB" noProof="0" smtClean="0"/>
              <a:pPr/>
              <a:t>‹#›</a:t>
            </a:fld>
            <a:endParaRPr lang="en-GB" noProof="0" dirty="0"/>
          </a:p>
        </p:txBody>
      </p:sp>
    </p:spTree>
    <p:extLst>
      <p:ext uri="{BB962C8B-B14F-4D97-AF65-F5344CB8AC3E}">
        <p14:creationId xmlns:p14="http://schemas.microsoft.com/office/powerpoint/2010/main" val="1925805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width_text_content_page">
    <p:spTree>
      <p:nvGrpSpPr>
        <p:cNvPr id="1" name=""/>
        <p:cNvGrpSpPr/>
        <p:nvPr/>
      </p:nvGrpSpPr>
      <p:grpSpPr>
        <a:xfrm>
          <a:off x="0" y="0"/>
          <a:ext cx="0" cy="0"/>
          <a:chOff x="0" y="0"/>
          <a:chExt cx="0" cy="0"/>
        </a:xfrm>
      </p:grpSpPr>
      <p:cxnSp>
        <p:nvCxnSpPr>
          <p:cNvPr id="19" name="Connecteur droit 18"/>
          <p:cNvCxnSpPr/>
          <p:nvPr userDrawn="1"/>
        </p:nvCxnSpPr>
        <p:spPr>
          <a:xfrm>
            <a:off x="609600" y="6094413"/>
            <a:ext cx="10972800" cy="1588"/>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5" name="Espace réservé du contenu 11"/>
          <p:cNvSpPr>
            <a:spLocks noGrp="1"/>
          </p:cNvSpPr>
          <p:nvPr>
            <p:ph sz="quarter" idx="13" hasCustomPrompt="1"/>
          </p:nvPr>
        </p:nvSpPr>
        <p:spPr>
          <a:xfrm>
            <a:off x="609600" y="1221318"/>
            <a:ext cx="10972800" cy="302647"/>
          </a:xfrm>
          <a:prstGeom prst="rect">
            <a:avLst/>
          </a:prstGeom>
        </p:spPr>
        <p:txBody>
          <a:bodyPr vert="horz" wrap="square" lIns="0" tIns="0" numCol="1" spcCol="360000">
            <a:spAutoFit/>
          </a:bodyPr>
          <a:lstStyle>
            <a:lvl1pPr marL="0" indent="0" algn="just">
              <a:lnSpc>
                <a:spcPts val="2000"/>
              </a:lnSpc>
              <a:spcBef>
                <a:spcPts val="0"/>
              </a:spcBef>
              <a:buClrTx/>
              <a:buFontTx/>
              <a:buNone/>
              <a:defRPr sz="160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GB" noProof="0" dirty="0"/>
              <a:t>Full width text area</a:t>
            </a:r>
          </a:p>
        </p:txBody>
      </p:sp>
      <p:sp>
        <p:nvSpPr>
          <p:cNvPr id="16" name="ZoneTexte 15"/>
          <p:cNvSpPr txBox="1"/>
          <p:nvPr userDrawn="1"/>
        </p:nvSpPr>
        <p:spPr>
          <a:xfrm>
            <a:off x="5193275" y="152401"/>
            <a:ext cx="6400800" cy="205121"/>
          </a:xfrm>
          <a:prstGeom prst="rect">
            <a:avLst/>
          </a:prstGeom>
          <a:noFill/>
        </p:spPr>
        <p:txBody>
          <a:bodyPr wrap="square" lIns="0" tIns="0" rIns="0" bIns="0" rtlCol="0">
            <a:spAutoFit/>
          </a:bodyPr>
          <a:lstStyle/>
          <a:p>
            <a:pPr marL="0" marR="0" indent="0" algn="r" defTabSz="609570" rtl="0" eaLnBrk="1" fontAlgn="auto" latinLnBrk="0" hangingPunct="1">
              <a:lnSpc>
                <a:spcPct val="100000"/>
              </a:lnSpc>
              <a:spcBef>
                <a:spcPts val="0"/>
              </a:spcBef>
              <a:spcAft>
                <a:spcPts val="0"/>
              </a:spcAft>
              <a:buClrTx/>
              <a:buSzTx/>
              <a:buFontTx/>
              <a:buNone/>
              <a:tabLst/>
            </a:pPr>
            <a:r>
              <a:rPr lang="en-GB" sz="1333" b="0" i="0" baseline="0" noProof="0" dirty="0">
                <a:solidFill>
                  <a:srgbClr val="69B3E7"/>
                </a:solidFill>
                <a:latin typeface="DIN-Medium"/>
              </a:rPr>
              <a:t>TITLE OF THE PRESENTATION</a:t>
            </a:r>
          </a:p>
        </p:txBody>
      </p:sp>
      <p:sp>
        <p:nvSpPr>
          <p:cNvPr id="17" name="Espace réservé du contenu 14"/>
          <p:cNvSpPr>
            <a:spLocks noGrp="1"/>
          </p:cNvSpPr>
          <p:nvPr>
            <p:ph sz="quarter" idx="11" hasCustomPrompt="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GB" noProof="0" dirty="0"/>
              <a:t>Chapter 01</a:t>
            </a:r>
          </a:p>
        </p:txBody>
      </p:sp>
      <p:sp>
        <p:nvSpPr>
          <p:cNvPr id="18" name="Espace réservé du contenu 16"/>
          <p:cNvSpPr>
            <a:spLocks noGrp="1"/>
          </p:cNvSpPr>
          <p:nvPr>
            <p:ph sz="quarter" idx="12" hasCustomPrompt="1"/>
          </p:nvPr>
        </p:nvSpPr>
        <p:spPr>
          <a:xfrm>
            <a:off x="609600" y="404664"/>
            <a:ext cx="10972800" cy="432048"/>
          </a:xfrm>
          <a:prstGeom prst="rect">
            <a:avLst/>
          </a:prstGeom>
        </p:spPr>
        <p:txBody>
          <a:bodyPr vert="horz" lIns="0" tIns="0"/>
          <a:lstStyle>
            <a:lvl1pPr>
              <a:spcBef>
                <a:spcPts val="0"/>
              </a:spcBef>
              <a:buNone/>
              <a:defRPr sz="3200" b="0" i="0" baseline="0">
                <a:solidFill>
                  <a:srgbClr val="414141"/>
                </a:solidFill>
                <a:latin typeface="DIN-Medium" charset="0"/>
                <a:ea typeface="DIN-Medium" charset="0"/>
                <a:cs typeface="DIN-Medium" charset="0"/>
              </a:defRPr>
            </a:lvl1pPr>
          </a:lstStyle>
          <a:p>
            <a:r>
              <a:rPr lang="en-GB" noProof="0" dirty="0"/>
              <a:t>Title of the page</a:t>
            </a:r>
          </a:p>
        </p:txBody>
      </p:sp>
      <p:cxnSp>
        <p:nvCxnSpPr>
          <p:cNvPr id="20" name="Connecteur droit 19"/>
          <p:cNvCxnSpPr/>
          <p:nvPr userDrawn="1"/>
        </p:nvCxnSpPr>
        <p:spPr>
          <a:xfrm>
            <a:off x="609600" y="932723"/>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21" name="Espace réservé du numéro de diapositive 5"/>
          <p:cNvSpPr>
            <a:spLocks noGrp="1"/>
          </p:cNvSpPr>
          <p:nvPr>
            <p:ph type="sldNum" sz="quarter" idx="4"/>
          </p:nvPr>
        </p:nvSpPr>
        <p:spPr>
          <a:xfrm>
            <a:off x="10634075" y="6116636"/>
            <a:ext cx="960000" cy="720000"/>
          </a:xfrm>
          <a:prstGeom prst="rect">
            <a:avLst/>
          </a:prstGeom>
          <a:noFill/>
          <a:ln>
            <a:noFill/>
          </a:ln>
        </p:spPr>
        <p:txBody>
          <a:bodyPr vert="horz" lIns="0" tIns="0" rIns="0" bIns="0" rtlCol="0" anchor="ctr"/>
          <a:lstStyle>
            <a:lvl1pPr algn="ctr">
              <a:defRPr sz="1067">
                <a:solidFill>
                  <a:srgbClr val="69B3E7"/>
                </a:solidFill>
              </a:defRPr>
            </a:lvl1pPr>
          </a:lstStyle>
          <a:p>
            <a:r>
              <a:rPr lang="en-GB" noProof="0" dirty="0"/>
              <a:t>Page </a:t>
            </a:r>
            <a:fld id="{EFDF59B0-2CA2-114C-96CF-9B85C447F128}" type="slidenum">
              <a:rPr lang="en-GB" noProof="0" smtClean="0"/>
              <a:pPr/>
              <a:t>‹#›</a:t>
            </a:fld>
            <a:endParaRPr lang="en-GB" noProof="0" dirty="0"/>
          </a:p>
        </p:txBody>
      </p:sp>
    </p:spTree>
    <p:extLst>
      <p:ext uri="{BB962C8B-B14F-4D97-AF65-F5344CB8AC3E}">
        <p14:creationId xmlns:p14="http://schemas.microsoft.com/office/powerpoint/2010/main" val="860189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ckSlide">
    <p:spTree>
      <p:nvGrpSpPr>
        <p:cNvPr id="1" name=""/>
        <p:cNvGrpSpPr/>
        <p:nvPr/>
      </p:nvGrpSpPr>
      <p:grpSpPr>
        <a:xfrm>
          <a:off x="0" y="0"/>
          <a:ext cx="0" cy="0"/>
          <a:chOff x="0" y="0"/>
          <a:chExt cx="0" cy="0"/>
        </a:xfrm>
      </p:grpSpPr>
      <p:sp>
        <p:nvSpPr>
          <p:cNvPr id="16" name="Rectangle 15"/>
          <p:cNvSpPr/>
          <p:nvPr userDrawn="1"/>
        </p:nvSpPr>
        <p:spPr>
          <a:xfrm>
            <a:off x="0" y="-143718"/>
            <a:ext cx="12192000" cy="4652839"/>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fr-FR" sz="2400" dirty="0">
              <a:solidFill>
                <a:srgbClr val="FFFFFF"/>
              </a:solidFill>
              <a:ea typeface="ＭＳ Ｐゴシック" charset="-128"/>
              <a:cs typeface="ＭＳ Ｐゴシック" charset="-128"/>
            </a:endParaRPr>
          </a:p>
        </p:txBody>
      </p:sp>
      <p:sp>
        <p:nvSpPr>
          <p:cNvPr id="29" name="Titre 1"/>
          <p:cNvSpPr>
            <a:spLocks noGrp="1"/>
          </p:cNvSpPr>
          <p:nvPr>
            <p:ph type="ctrTitle" hasCustomPrompt="1"/>
          </p:nvPr>
        </p:nvSpPr>
        <p:spPr>
          <a:xfrm>
            <a:off x="911424" y="1243091"/>
            <a:ext cx="3470176" cy="1801867"/>
          </a:xfrm>
          <a:prstGeom prst="rect">
            <a:avLst/>
          </a:prstGeom>
        </p:spPr>
        <p:txBody>
          <a:bodyPr lIns="0" tIns="0" rIns="0" bIns="0"/>
          <a:lstStyle>
            <a:lvl1pPr algn="l">
              <a:lnSpc>
                <a:spcPts val="4667"/>
              </a:lnSpc>
              <a:defRPr sz="4000" b="1" i="0" kern="0" spc="0" baseline="0">
                <a:solidFill>
                  <a:schemeClr val="bg1"/>
                </a:solidFill>
                <a:latin typeface="DIN-RegularAlternate"/>
              </a:defRPr>
            </a:lvl1pPr>
          </a:lstStyle>
          <a:p>
            <a:r>
              <a:rPr lang="en-GB" noProof="0" dirty="0"/>
              <a:t>THANK YOU</a:t>
            </a:r>
            <a:br>
              <a:rPr lang="en-GB" noProof="0" dirty="0"/>
            </a:br>
            <a:r>
              <a:rPr lang="en-GB" noProof="0" dirty="0"/>
              <a:t>FOR YOUR</a:t>
            </a:r>
            <a:br>
              <a:rPr lang="en-GB" noProof="0" dirty="0"/>
            </a:br>
            <a:r>
              <a:rPr lang="en-GB" noProof="0" dirty="0"/>
              <a:t>ATTENTION</a:t>
            </a:r>
          </a:p>
        </p:txBody>
      </p:sp>
      <p:sp>
        <p:nvSpPr>
          <p:cNvPr id="30" name="Espace réservé du contenu 18"/>
          <p:cNvSpPr>
            <a:spLocks noGrp="1"/>
          </p:cNvSpPr>
          <p:nvPr>
            <p:ph sz="quarter" idx="14" hasCustomPrompt="1"/>
          </p:nvPr>
        </p:nvSpPr>
        <p:spPr>
          <a:xfrm>
            <a:off x="6672064" y="1604798"/>
            <a:ext cx="5470723" cy="673119"/>
          </a:xfrm>
          <a:prstGeom prst="rect">
            <a:avLst/>
          </a:prstGeom>
        </p:spPr>
        <p:txBody>
          <a:bodyPr vert="horz" lIns="0" tIns="0" rIns="0"/>
          <a:lstStyle>
            <a:lvl1pPr algn="l">
              <a:buNone/>
              <a:defRPr sz="1867" baseline="0">
                <a:solidFill>
                  <a:srgbClr val="2C5697"/>
                </a:solidFill>
                <a:latin typeface="DIN-RegularAlternate"/>
              </a:defRPr>
            </a:lvl1pPr>
          </a:lstStyle>
          <a:p>
            <a:pPr lvl="0"/>
            <a:r>
              <a:rPr lang="en-GB" noProof="0" dirty="0"/>
              <a:t>This document was presented </a:t>
            </a:r>
          </a:p>
          <a:p>
            <a:pPr lvl="0"/>
            <a:r>
              <a:rPr lang="en-GB" noProof="0" dirty="0"/>
              <a:t>by Author name</a:t>
            </a:r>
          </a:p>
        </p:txBody>
      </p:sp>
      <p:sp>
        <p:nvSpPr>
          <p:cNvPr id="31" name="Espace réservé du contenu 18"/>
          <p:cNvSpPr>
            <a:spLocks noGrp="1"/>
          </p:cNvSpPr>
          <p:nvPr>
            <p:ph sz="quarter" idx="16" hasCustomPrompt="1"/>
          </p:nvPr>
        </p:nvSpPr>
        <p:spPr>
          <a:xfrm>
            <a:off x="6672064" y="2277918"/>
            <a:ext cx="5470723" cy="332871"/>
          </a:xfrm>
          <a:prstGeom prst="rect">
            <a:avLst/>
          </a:prstGeom>
        </p:spPr>
        <p:txBody>
          <a:bodyPr vert="horz" lIns="0" tIns="0" rIns="0"/>
          <a:lstStyle>
            <a:lvl1pPr algn="l">
              <a:buNone/>
              <a:defRPr sz="1867" b="0" i="1" baseline="0">
                <a:solidFill>
                  <a:schemeClr val="bg1"/>
                </a:solidFill>
                <a:latin typeface="DIN-RegularAlternate"/>
              </a:defRPr>
            </a:lvl1pPr>
          </a:lstStyle>
          <a:p>
            <a:pPr lvl="0"/>
            <a:r>
              <a:rPr lang="en-GB" noProof="0" dirty="0" err="1"/>
              <a:t>email@fuelseurope.eu</a:t>
            </a:r>
            <a:endParaRPr lang="en-GB" noProof="0" dirty="0"/>
          </a:p>
        </p:txBody>
      </p:sp>
      <p:sp>
        <p:nvSpPr>
          <p:cNvPr id="32" name="ZoneTexte 31"/>
          <p:cNvSpPr txBox="1"/>
          <p:nvPr userDrawn="1"/>
        </p:nvSpPr>
        <p:spPr>
          <a:xfrm>
            <a:off x="719403" y="5013180"/>
            <a:ext cx="3470176" cy="974626"/>
          </a:xfrm>
          <a:prstGeom prst="rect">
            <a:avLst/>
          </a:prstGeom>
          <a:noFill/>
        </p:spPr>
        <p:txBody>
          <a:bodyPr wrap="square" lIns="0" tIns="0" rIns="0" bIns="0" rtlCol="0">
            <a:spAutoFit/>
          </a:bodyPr>
          <a:lstStyle/>
          <a:p>
            <a:pPr marL="0" marR="0" indent="0" algn="l" defTabSz="609570" rtl="0" eaLnBrk="1" fontAlgn="auto" latinLnBrk="0" hangingPunct="1">
              <a:lnSpc>
                <a:spcPts val="1867"/>
              </a:lnSpc>
              <a:spcBef>
                <a:spcPts val="0"/>
              </a:spcBef>
              <a:spcAft>
                <a:spcPts val="0"/>
              </a:spcAft>
              <a:buClrTx/>
              <a:buSzTx/>
              <a:buFontTx/>
              <a:buNone/>
              <a:tabLst/>
            </a:pPr>
            <a:r>
              <a:rPr lang="en-GB" sz="1333" b="0" i="0" strike="noStrike" kern="1100" baseline="0" noProof="0" dirty="0">
                <a:solidFill>
                  <a:srgbClr val="2C5697"/>
                </a:solidFill>
                <a:latin typeface="DIN-Medium"/>
                <a:cs typeface="DIN-Medium"/>
              </a:rPr>
              <a:t>FuelsEurope</a:t>
            </a:r>
          </a:p>
          <a:p>
            <a:pPr marL="0" marR="0" indent="0" algn="l" defTabSz="609570" rtl="0" eaLnBrk="1" fontAlgn="auto" latinLnBrk="0" hangingPunct="1">
              <a:lnSpc>
                <a:spcPts val="1867"/>
              </a:lnSpc>
              <a:spcBef>
                <a:spcPts val="0"/>
              </a:spcBef>
              <a:spcAft>
                <a:spcPts val="0"/>
              </a:spcAft>
              <a:buClrTx/>
              <a:buSzTx/>
              <a:buFontTx/>
              <a:buNone/>
              <a:tabLst/>
            </a:pPr>
            <a:r>
              <a:rPr lang="en-GB" sz="1333" strike="noStrike" kern="1100" baseline="0" noProof="0" dirty="0">
                <a:solidFill>
                  <a:srgbClr val="2C5697"/>
                </a:solidFill>
                <a:latin typeface="DIN-RegularAlternate"/>
              </a:rPr>
              <a:t>165, Boulevard du Souverain </a:t>
            </a:r>
          </a:p>
          <a:p>
            <a:pPr marL="0" marR="0" indent="0" algn="l" defTabSz="609570" rtl="0" eaLnBrk="1" fontAlgn="auto" latinLnBrk="0" hangingPunct="1">
              <a:lnSpc>
                <a:spcPts val="1867"/>
              </a:lnSpc>
              <a:spcBef>
                <a:spcPts val="0"/>
              </a:spcBef>
              <a:spcAft>
                <a:spcPts val="0"/>
              </a:spcAft>
              <a:buClrTx/>
              <a:buSzTx/>
              <a:buFontTx/>
              <a:buNone/>
              <a:tabLst/>
            </a:pPr>
            <a:r>
              <a:rPr lang="en-GB" sz="1333" strike="noStrike" kern="1100" baseline="0" noProof="0" dirty="0">
                <a:solidFill>
                  <a:srgbClr val="2C5697"/>
                </a:solidFill>
                <a:latin typeface="DIN-RegularAlternate"/>
              </a:rPr>
              <a:t>1160 Brussels - Belgium</a:t>
            </a:r>
          </a:p>
          <a:p>
            <a:pPr marL="0" marR="0" indent="0" algn="l" defTabSz="609570" rtl="0" eaLnBrk="1" fontAlgn="auto" latinLnBrk="0" hangingPunct="1">
              <a:lnSpc>
                <a:spcPts val="1867"/>
              </a:lnSpc>
              <a:spcBef>
                <a:spcPts val="0"/>
              </a:spcBef>
              <a:spcAft>
                <a:spcPts val="0"/>
              </a:spcAft>
              <a:buClrTx/>
              <a:buSzTx/>
              <a:buFontTx/>
              <a:buNone/>
              <a:tabLst/>
            </a:pPr>
            <a:r>
              <a:rPr lang="en-GB" sz="1333" strike="noStrike" kern="1100" baseline="0" noProof="0" dirty="0">
                <a:solidFill>
                  <a:srgbClr val="2C5697"/>
                </a:solidFill>
                <a:latin typeface="DIN-RegularAlternate"/>
              </a:rPr>
              <a:t>T: +32 2 566 91 00</a:t>
            </a:r>
          </a:p>
        </p:txBody>
      </p:sp>
      <p:cxnSp>
        <p:nvCxnSpPr>
          <p:cNvPr id="33" name="Connecteur droit 32"/>
          <p:cNvCxnSpPr/>
          <p:nvPr userDrawn="1"/>
        </p:nvCxnSpPr>
        <p:spPr>
          <a:xfrm>
            <a:off x="4943872" y="1394818"/>
            <a:ext cx="0" cy="1458119"/>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33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F6338C-EAE6-4DA7-B9FD-95123289E6A2}"/>
              </a:ext>
            </a:extLst>
          </p:cNvPr>
          <p:cNvSpPr/>
          <p:nvPr userDrawn="1"/>
        </p:nvSpPr>
        <p:spPr>
          <a:xfrm>
            <a:off x="0" y="-143718"/>
            <a:ext cx="12192000" cy="4652838"/>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ea typeface="ＭＳ Ｐゴシック" charset="-128"/>
              <a:cs typeface="ＭＳ Ｐゴシック" charset="-128"/>
            </a:endParaRPr>
          </a:p>
        </p:txBody>
      </p:sp>
      <p:sp>
        <p:nvSpPr>
          <p:cNvPr id="6" name="ZoneTexte 11">
            <a:extLst>
              <a:ext uri="{FF2B5EF4-FFF2-40B4-BE49-F238E27FC236}">
                <a16:creationId xmlns:a16="http://schemas.microsoft.com/office/drawing/2014/main" id="{A085F840-0D41-4369-A003-626E4508551F}"/>
              </a:ext>
            </a:extLst>
          </p:cNvPr>
          <p:cNvSpPr txBox="1"/>
          <p:nvPr userDrawn="1"/>
        </p:nvSpPr>
        <p:spPr>
          <a:xfrm>
            <a:off x="719138" y="5013325"/>
            <a:ext cx="3470275" cy="714375"/>
          </a:xfrm>
          <a:prstGeom prst="rect">
            <a:avLst/>
          </a:prstGeom>
          <a:noFill/>
        </p:spPr>
        <p:txBody>
          <a:bodyPr lIns="0" tIns="0" rIns="0" bIns="0">
            <a:spAutoFit/>
          </a:bodyPr>
          <a:lstStyle/>
          <a:p>
            <a:pPr eaLnBrk="1" fontAlgn="auto" hangingPunct="1">
              <a:lnSpc>
                <a:spcPts val="1400"/>
              </a:lnSpc>
              <a:spcBef>
                <a:spcPts val="0"/>
              </a:spcBef>
              <a:spcAft>
                <a:spcPts val="0"/>
              </a:spcAft>
              <a:defRPr/>
            </a:pPr>
            <a:r>
              <a:rPr lang="fr-FR" sz="1000" kern="1100" dirty="0">
                <a:solidFill>
                  <a:srgbClr val="2C5697"/>
                </a:solidFill>
                <a:latin typeface="DIN-Medium"/>
                <a:cs typeface="DIN-Medium"/>
              </a:rPr>
              <a:t>FuelsEurope</a:t>
            </a:r>
          </a:p>
          <a:p>
            <a:pPr eaLnBrk="1" fontAlgn="auto" hangingPunct="1">
              <a:lnSpc>
                <a:spcPts val="1400"/>
              </a:lnSpc>
              <a:spcBef>
                <a:spcPts val="0"/>
              </a:spcBef>
              <a:spcAft>
                <a:spcPts val="0"/>
              </a:spcAft>
              <a:defRPr/>
            </a:pPr>
            <a:r>
              <a:rPr lang="fr-FR" sz="1000" kern="1100" dirty="0">
                <a:solidFill>
                  <a:srgbClr val="2C5697"/>
                </a:solidFill>
                <a:latin typeface="DIN-RegularAlternate"/>
              </a:rPr>
              <a:t>165, Boulevard du Souverain </a:t>
            </a:r>
          </a:p>
          <a:p>
            <a:pPr eaLnBrk="1" fontAlgn="auto" hangingPunct="1">
              <a:lnSpc>
                <a:spcPts val="1400"/>
              </a:lnSpc>
              <a:spcBef>
                <a:spcPts val="0"/>
              </a:spcBef>
              <a:spcAft>
                <a:spcPts val="0"/>
              </a:spcAft>
              <a:defRPr/>
            </a:pPr>
            <a:r>
              <a:rPr lang="fr-FR" sz="1000" kern="1100" dirty="0">
                <a:solidFill>
                  <a:srgbClr val="2C5697"/>
                </a:solidFill>
                <a:latin typeface="DIN-RegularAlternate"/>
              </a:rPr>
              <a:t>1160 Brussels - Belgium</a:t>
            </a:r>
          </a:p>
          <a:p>
            <a:pPr eaLnBrk="1" fontAlgn="auto" hangingPunct="1">
              <a:lnSpc>
                <a:spcPts val="1400"/>
              </a:lnSpc>
              <a:spcBef>
                <a:spcPts val="0"/>
              </a:spcBef>
              <a:spcAft>
                <a:spcPts val="0"/>
              </a:spcAft>
              <a:defRPr/>
            </a:pPr>
            <a:r>
              <a:rPr lang="fr-FR" sz="1000" kern="1100" dirty="0">
                <a:solidFill>
                  <a:srgbClr val="2C5697"/>
                </a:solidFill>
                <a:latin typeface="DIN-RegularAlternate"/>
              </a:rPr>
              <a:t>T: +32 2 566 91 00</a:t>
            </a:r>
          </a:p>
        </p:txBody>
      </p:sp>
      <p:sp>
        <p:nvSpPr>
          <p:cNvPr id="7" name="ZoneTexte 14">
            <a:extLst>
              <a:ext uri="{FF2B5EF4-FFF2-40B4-BE49-F238E27FC236}">
                <a16:creationId xmlns:a16="http://schemas.microsoft.com/office/drawing/2014/main" id="{04CCDB12-EB97-42AE-B11C-6D4909AB85AA}"/>
              </a:ext>
            </a:extLst>
          </p:cNvPr>
          <p:cNvSpPr txBox="1">
            <a:spLocks noChangeArrowheads="1"/>
          </p:cNvSpPr>
          <p:nvPr userDrawn="1"/>
        </p:nvSpPr>
        <p:spPr bwMode="auto">
          <a:xfrm>
            <a:off x="8839200" y="6553200"/>
            <a:ext cx="2743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fr-FR" altLang="fr-FR" sz="1200" dirty="0">
                <a:solidFill>
                  <a:srgbClr val="2C5697"/>
                </a:solidFill>
                <a:latin typeface="DIN-Medium" panose="02000603040000020004" pitchFamily="2" charset="0"/>
              </a:rPr>
              <a:t>www.fuelseurope.eu</a:t>
            </a:r>
          </a:p>
        </p:txBody>
      </p:sp>
      <p:cxnSp>
        <p:nvCxnSpPr>
          <p:cNvPr id="8" name="Connecteur droit 13">
            <a:extLst>
              <a:ext uri="{FF2B5EF4-FFF2-40B4-BE49-F238E27FC236}">
                <a16:creationId xmlns:a16="http://schemas.microsoft.com/office/drawing/2014/main" id="{04FAFF56-CCFD-476C-A06E-5FE6928AE42B}"/>
              </a:ext>
            </a:extLst>
          </p:cNvPr>
          <p:cNvCxnSpPr/>
          <p:nvPr userDrawn="1"/>
        </p:nvCxnSpPr>
        <p:spPr>
          <a:xfrm>
            <a:off x="4943475" y="1395413"/>
            <a:ext cx="0" cy="107950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Image 2">
            <a:extLst>
              <a:ext uri="{FF2B5EF4-FFF2-40B4-BE49-F238E27FC236}">
                <a16:creationId xmlns:a16="http://schemas.microsoft.com/office/drawing/2014/main" id="{238C9994-0F94-43F0-9D5A-56427710A3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7738" y="3378200"/>
            <a:ext cx="1365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3">
            <a:extLst>
              <a:ext uri="{FF2B5EF4-FFF2-40B4-BE49-F238E27FC236}">
                <a16:creationId xmlns:a16="http://schemas.microsoft.com/office/drawing/2014/main" id="{698DD42A-1BFB-4010-B798-B8C240FD5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7738" y="3378200"/>
            <a:ext cx="1365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1424" y="1243088"/>
            <a:ext cx="3470176" cy="1393825"/>
          </a:xfrm>
          <a:prstGeom prst="rect">
            <a:avLst/>
          </a:prstGeom>
        </p:spPr>
        <p:txBody>
          <a:bodyPr lIns="0" tIns="0" rIns="0" bIns="0"/>
          <a:lstStyle>
            <a:lvl1pPr algn="l">
              <a:lnSpc>
                <a:spcPts val="3500"/>
              </a:lnSpc>
              <a:defRPr sz="3000" b="0" i="0" kern="0" spc="0" baseline="0">
                <a:solidFill>
                  <a:srgbClr val="2C5697"/>
                </a:solidFill>
                <a:latin typeface="DIN-RegularAlternate"/>
              </a:defRPr>
            </a:lvl1pPr>
          </a:lstStyle>
          <a:p>
            <a:r>
              <a:rPr lang="en-US"/>
              <a:t>Click to edit Master title style</a:t>
            </a:r>
            <a:endParaRPr lang="fr-FR" dirty="0"/>
          </a:p>
        </p:txBody>
      </p:sp>
      <p:sp>
        <p:nvSpPr>
          <p:cNvPr id="19" name="Espace réservé du contenu 18"/>
          <p:cNvSpPr>
            <a:spLocks noGrp="1"/>
          </p:cNvSpPr>
          <p:nvPr>
            <p:ph sz="quarter" idx="14"/>
          </p:nvPr>
        </p:nvSpPr>
        <p:spPr>
          <a:xfrm>
            <a:off x="5713843" y="1534629"/>
            <a:ext cx="5470723" cy="504056"/>
          </a:xfrm>
          <a:prstGeom prst="rect">
            <a:avLst/>
          </a:prstGeom>
        </p:spPr>
        <p:txBody>
          <a:bodyPr vert="horz" lIns="0" tIns="0" rIns="0"/>
          <a:lstStyle>
            <a:lvl1pPr algn="l">
              <a:buNone/>
              <a:defRPr sz="1400" baseline="0">
                <a:solidFill>
                  <a:srgbClr val="2C5697"/>
                </a:solidFill>
                <a:latin typeface="DIN-RegularAlternate"/>
              </a:defRPr>
            </a:lvl1pPr>
          </a:lstStyle>
          <a:p>
            <a:pPr lvl="0"/>
            <a:r>
              <a:rPr lang="en-US"/>
              <a:t>Edit Master text styles</a:t>
            </a:r>
          </a:p>
          <a:p>
            <a:pPr lvl="1"/>
            <a:r>
              <a:rPr lang="en-US"/>
              <a:t>Second level</a:t>
            </a:r>
          </a:p>
        </p:txBody>
      </p:sp>
      <p:sp>
        <p:nvSpPr>
          <p:cNvPr id="9" name="Espace réservé du contenu 18"/>
          <p:cNvSpPr>
            <a:spLocks noGrp="1"/>
          </p:cNvSpPr>
          <p:nvPr>
            <p:ph sz="quarter" idx="16"/>
          </p:nvPr>
        </p:nvSpPr>
        <p:spPr>
          <a:xfrm>
            <a:off x="5713843" y="2060869"/>
            <a:ext cx="5470723" cy="332871"/>
          </a:xfrm>
          <a:prstGeom prst="rect">
            <a:avLst/>
          </a:prstGeom>
        </p:spPr>
        <p:txBody>
          <a:bodyPr vert="horz" lIns="0" tIns="0" rIns="0"/>
          <a:lstStyle>
            <a:lvl1pPr algn="l">
              <a:buNone/>
              <a:defRPr sz="1400" b="0" i="1" baseline="0">
                <a:solidFill>
                  <a:schemeClr val="bg1"/>
                </a:solidFill>
                <a:latin typeface="DIN-RegularAlternate"/>
              </a:defRPr>
            </a:lvl1pPr>
          </a:lstStyle>
          <a:p>
            <a:pPr lvl="0"/>
            <a:r>
              <a:rPr lang="en-US"/>
              <a:t>Edit Master text styles</a:t>
            </a:r>
          </a:p>
        </p:txBody>
      </p:sp>
    </p:spTree>
    <p:extLst>
      <p:ext uri="{BB962C8B-B14F-4D97-AF65-F5344CB8AC3E}">
        <p14:creationId xmlns:p14="http://schemas.microsoft.com/office/powerpoint/2010/main" val="259396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s_content_page">
    <p:spTree>
      <p:nvGrpSpPr>
        <p:cNvPr id="1" name=""/>
        <p:cNvGrpSpPr/>
        <p:nvPr/>
      </p:nvGrpSpPr>
      <p:grpSpPr>
        <a:xfrm>
          <a:off x="0" y="0"/>
          <a:ext cx="0" cy="0"/>
          <a:chOff x="0" y="0"/>
          <a:chExt cx="0" cy="0"/>
        </a:xfrm>
      </p:grpSpPr>
      <p:cxnSp>
        <p:nvCxnSpPr>
          <p:cNvPr id="4" name="Connecteur droit 18">
            <a:extLst>
              <a:ext uri="{FF2B5EF4-FFF2-40B4-BE49-F238E27FC236}">
                <a16:creationId xmlns:a16="http://schemas.microsoft.com/office/drawing/2014/main" id="{9356502E-39DD-4509-BBBB-D3534A0C7B1D}"/>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5" name="Connecteur droit 20">
            <a:extLst>
              <a:ext uri="{FF2B5EF4-FFF2-40B4-BE49-F238E27FC236}">
                <a16:creationId xmlns:a16="http://schemas.microsoft.com/office/drawing/2014/main" id="{9FD12B17-59D1-4EB9-98D1-B20A6732C6F5}"/>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77" indent="-457177"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6" name="Espace réservé du numéro de diapositive 5">
            <a:extLst>
              <a:ext uri="{FF2B5EF4-FFF2-40B4-BE49-F238E27FC236}">
                <a16:creationId xmlns:a16="http://schemas.microsoft.com/office/drawing/2014/main" id="{8DFD7DB1-3CFA-44C5-9461-7C1E45D48187}"/>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70B078EF-8CC8-40C2-92ED-A0B4FE24E8FA}" type="slidenum">
              <a:rPr lang="en-GB"/>
              <a:pPr>
                <a:defRPr/>
              </a:pPr>
              <a:t>‹#›</a:t>
            </a:fld>
            <a:endParaRPr lang="en-GB" dirty="0"/>
          </a:p>
        </p:txBody>
      </p:sp>
    </p:spTree>
    <p:extLst>
      <p:ext uri="{BB962C8B-B14F-4D97-AF65-F5344CB8AC3E}">
        <p14:creationId xmlns:p14="http://schemas.microsoft.com/office/powerpoint/2010/main" val="98260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s_content_page">
    <p:spTree>
      <p:nvGrpSpPr>
        <p:cNvPr id="1" name=""/>
        <p:cNvGrpSpPr/>
        <p:nvPr/>
      </p:nvGrpSpPr>
      <p:grpSpPr>
        <a:xfrm>
          <a:off x="0" y="0"/>
          <a:ext cx="0" cy="0"/>
          <a:chOff x="0" y="0"/>
          <a:chExt cx="0" cy="0"/>
        </a:xfrm>
      </p:grpSpPr>
      <p:cxnSp>
        <p:nvCxnSpPr>
          <p:cNvPr id="4" name="Connecteur droit 18">
            <a:extLst>
              <a:ext uri="{FF2B5EF4-FFF2-40B4-BE49-F238E27FC236}">
                <a16:creationId xmlns:a16="http://schemas.microsoft.com/office/drawing/2014/main" id="{4B870BF9-03B6-4F5A-A682-349E78A26A14}"/>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5" name="Connecteur droit 20">
            <a:extLst>
              <a:ext uri="{FF2B5EF4-FFF2-40B4-BE49-F238E27FC236}">
                <a16:creationId xmlns:a16="http://schemas.microsoft.com/office/drawing/2014/main" id="{ED769D04-412D-48AC-8BCA-3F82C5553EAA}"/>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66" indent="-457166"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6" name="Espace réservé du numéro de diapositive 5">
            <a:extLst>
              <a:ext uri="{FF2B5EF4-FFF2-40B4-BE49-F238E27FC236}">
                <a16:creationId xmlns:a16="http://schemas.microsoft.com/office/drawing/2014/main" id="{3551CB7B-DBA9-441C-8A46-92BA50D9FF5E}"/>
              </a:ext>
            </a:extLst>
          </p:cNvPr>
          <p:cNvSpPr>
            <a:spLocks noGrp="1"/>
          </p:cNvSpPr>
          <p:nvPr>
            <p:ph type="sldNum" sz="quarter" idx="14"/>
          </p:nvPr>
        </p:nvSpPr>
        <p:spPr>
          <a:xfrm>
            <a:off x="10634663" y="6116638"/>
            <a:ext cx="958850" cy="720725"/>
          </a:xfrm>
        </p:spPr>
        <p:txBody>
          <a:bodyPr lIns="0" tIns="0" rIns="0" bIns="0"/>
          <a:lstStyle>
            <a:lvl1pPr algn="ctr">
              <a:defRPr sz="1067" dirty="0">
                <a:solidFill>
                  <a:srgbClr val="69B3E7"/>
                </a:solidFill>
              </a:defRPr>
            </a:lvl1pPr>
          </a:lstStyle>
          <a:p>
            <a:pPr>
              <a:defRPr/>
            </a:pPr>
            <a:r>
              <a:rPr lang="en-GB" dirty="0"/>
              <a:t>Page </a:t>
            </a:r>
            <a:fld id="{4F92E644-EC51-4EDA-821F-3503DC9D54EE}" type="slidenum">
              <a:rPr lang="en-GB" smtClean="0"/>
              <a:pPr>
                <a:defRPr/>
              </a:pPr>
              <a:t>‹#›</a:t>
            </a:fld>
            <a:endParaRPr lang="en-GB" dirty="0"/>
          </a:p>
        </p:txBody>
      </p:sp>
    </p:spTree>
    <p:extLst>
      <p:ext uri="{BB962C8B-B14F-4D97-AF65-F5344CB8AC3E}">
        <p14:creationId xmlns:p14="http://schemas.microsoft.com/office/powerpoint/2010/main" val="407848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_PAGE_1">
    <p:spTree>
      <p:nvGrpSpPr>
        <p:cNvPr id="1" name=""/>
        <p:cNvGrpSpPr/>
        <p:nvPr/>
      </p:nvGrpSpPr>
      <p:grpSpPr>
        <a:xfrm>
          <a:off x="0" y="0"/>
          <a:ext cx="0" cy="0"/>
          <a:chOff x="0" y="0"/>
          <a:chExt cx="0" cy="0"/>
        </a:xfrm>
      </p:grpSpPr>
      <p:sp>
        <p:nvSpPr>
          <p:cNvPr id="13" name="Espace réservé du contenu 11"/>
          <p:cNvSpPr>
            <a:spLocks noGrp="1"/>
          </p:cNvSpPr>
          <p:nvPr>
            <p:ph sz="quarter" idx="13" hasCustomPrompt="1"/>
          </p:nvPr>
        </p:nvSpPr>
        <p:spPr>
          <a:xfrm>
            <a:off x="527052" y="1552448"/>
            <a:ext cx="11186581" cy="4263621"/>
          </a:xfrm>
          <a:prstGeom prst="rect">
            <a:avLst/>
          </a:prstGeom>
        </p:spPr>
        <p:txBody>
          <a:bodyPr vert="horz" lIns="0" tIns="0" rIns="0" bIns="0"/>
          <a:lstStyle>
            <a:lvl1pPr marL="0" indent="0" algn="just">
              <a:lnSpc>
                <a:spcPct val="100000"/>
              </a:lnSpc>
              <a:buClr>
                <a:srgbClr val="005587"/>
              </a:buClr>
              <a:buSzPct val="100000"/>
              <a:buFont typeface="Arial" charset="0"/>
              <a:buNone/>
              <a:defRPr sz="1600" b="0" baseline="0">
                <a:solidFill>
                  <a:srgbClr val="005587"/>
                </a:solidFill>
                <a:latin typeface="+mn-lt"/>
                <a:ea typeface="Helvetica" charset="0"/>
                <a:cs typeface="Helvetica" charset="0"/>
              </a:defRPr>
            </a:lvl1pPr>
            <a:lvl2pPr marL="628635" indent="-171446" algn="just">
              <a:lnSpc>
                <a:spcPct val="100000"/>
              </a:lnSpc>
              <a:spcBef>
                <a:spcPts val="1200"/>
              </a:spcBef>
              <a:buClr>
                <a:srgbClr val="005587"/>
              </a:buClr>
              <a:buFont typeface="Arial" charset="0"/>
              <a:buChar char="•"/>
              <a:defRPr sz="1867" b="1" i="0" baseline="0">
                <a:solidFill>
                  <a:srgbClr val="005587"/>
                </a:solidFill>
                <a:latin typeface="+mn-lt"/>
                <a:ea typeface="Helvetica" charset="0"/>
                <a:cs typeface="Helvetica" charset="0"/>
              </a:defRPr>
            </a:lvl2pPr>
            <a:lvl3pPr marL="1085824" indent="-171446" algn="just">
              <a:lnSpc>
                <a:spcPct val="100000"/>
              </a:lnSpc>
              <a:spcBef>
                <a:spcPts val="1200"/>
              </a:spcBef>
              <a:buClr>
                <a:srgbClr val="005587"/>
              </a:buClr>
              <a:buFont typeface="Arial" charset="0"/>
              <a:buChar char="•"/>
              <a:defRPr sz="1600" b="0" i="1" baseline="0">
                <a:solidFill>
                  <a:srgbClr val="005587"/>
                </a:solidFill>
                <a:latin typeface="+mn-lt"/>
                <a:ea typeface="Helvetica" charset="0"/>
                <a:cs typeface="Helvetica" charset="0"/>
              </a:defRPr>
            </a:lvl3pPr>
            <a:lvl4pPr algn="just">
              <a:lnSpc>
                <a:spcPct val="100000"/>
              </a:lnSpc>
              <a:spcBef>
                <a:spcPts val="1200"/>
              </a:spcBef>
              <a:buClr>
                <a:srgbClr val="005587"/>
              </a:buClr>
              <a:defRPr sz="1467" b="1" baseline="0">
                <a:solidFill>
                  <a:srgbClr val="005587"/>
                </a:solidFill>
                <a:latin typeface="Trebuchet MS" charset="0"/>
                <a:ea typeface="Trebuchet MS" charset="0"/>
                <a:cs typeface="Trebuchet MS" charset="0"/>
              </a:defRPr>
            </a:lvl4pPr>
          </a:lstStyle>
          <a:p>
            <a:pPr lvl="0"/>
            <a:r>
              <a:rPr lang="en-GB" noProof="0" dirty="0"/>
              <a:t>Put the text here</a:t>
            </a:r>
          </a:p>
          <a:p>
            <a:pPr lvl="1"/>
            <a:r>
              <a:rPr lang="en-GB" noProof="0" dirty="0"/>
              <a:t>Bullet point </a:t>
            </a:r>
          </a:p>
          <a:p>
            <a:pPr lvl="2"/>
            <a:r>
              <a:rPr lang="en-GB" noProof="0" dirty="0"/>
              <a:t>Sub bullet point</a:t>
            </a:r>
          </a:p>
          <a:p>
            <a:pPr lvl="3"/>
            <a:r>
              <a:rPr lang="en-GB" noProof="0" dirty="0"/>
              <a:t>Sub sub bullet point</a:t>
            </a:r>
          </a:p>
          <a:p>
            <a:pPr lvl="0"/>
            <a:endParaRPr lang="en-GB" noProof="0" dirty="0"/>
          </a:p>
          <a:p>
            <a:pPr lvl="1"/>
            <a:endParaRPr lang="en-GB" noProof="0" dirty="0"/>
          </a:p>
          <a:p>
            <a:pPr lvl="0"/>
            <a:endParaRPr lang="en-GB" noProof="0" dirty="0"/>
          </a:p>
          <a:p>
            <a:pPr lvl="0"/>
            <a:endParaRPr lang="en-GB" noProof="0" dirty="0"/>
          </a:p>
          <a:p>
            <a:pPr lvl="0"/>
            <a:endParaRPr lang="en-GB" noProof="0" dirty="0"/>
          </a:p>
          <a:p>
            <a:pPr lvl="0"/>
            <a:endParaRPr lang="en-GB" noProof="0" dirty="0"/>
          </a:p>
          <a:p>
            <a:pPr lvl="0"/>
            <a:endParaRPr lang="en-GB" noProof="0" dirty="0"/>
          </a:p>
        </p:txBody>
      </p:sp>
      <p:sp>
        <p:nvSpPr>
          <p:cNvPr id="14" name="Espace réservé du contenu 16"/>
          <p:cNvSpPr>
            <a:spLocks noGrp="1"/>
          </p:cNvSpPr>
          <p:nvPr>
            <p:ph sz="quarter" idx="12" hasCustomPrompt="1"/>
          </p:nvPr>
        </p:nvSpPr>
        <p:spPr>
          <a:xfrm>
            <a:off x="527053" y="237777"/>
            <a:ext cx="11186580" cy="714545"/>
          </a:xfrm>
          <a:prstGeom prst="rect">
            <a:avLst/>
          </a:prstGeom>
        </p:spPr>
        <p:txBody>
          <a:bodyPr vert="horz" lIns="0" tIns="0"/>
          <a:lstStyle>
            <a:lvl1pPr>
              <a:spcBef>
                <a:spcPts val="0"/>
              </a:spcBef>
              <a:buNone/>
              <a:defRPr sz="4267" b="1" baseline="0">
                <a:solidFill>
                  <a:srgbClr val="ED8B00"/>
                </a:solidFill>
                <a:latin typeface="+mn-lt"/>
                <a:ea typeface="Helvetica" charset="0"/>
                <a:cs typeface="Helvetica" charset="0"/>
              </a:defRPr>
            </a:lvl1pPr>
          </a:lstStyle>
          <a:p>
            <a:r>
              <a:rPr lang="en-GB" noProof="0" dirty="0"/>
              <a:t>Title of the page</a:t>
            </a:r>
          </a:p>
        </p:txBody>
      </p:sp>
      <p:sp>
        <p:nvSpPr>
          <p:cNvPr id="15" name="Espace réservé du contenu 16"/>
          <p:cNvSpPr>
            <a:spLocks noGrp="1"/>
          </p:cNvSpPr>
          <p:nvPr>
            <p:ph sz="quarter" idx="14" hasCustomPrompt="1"/>
          </p:nvPr>
        </p:nvSpPr>
        <p:spPr>
          <a:xfrm>
            <a:off x="527053" y="984835"/>
            <a:ext cx="11186580" cy="473699"/>
          </a:xfrm>
          <a:prstGeom prst="rect">
            <a:avLst/>
          </a:prstGeom>
        </p:spPr>
        <p:txBody>
          <a:bodyPr vert="horz" lIns="0" tIns="0">
            <a:normAutofit/>
          </a:bodyPr>
          <a:lstStyle>
            <a:lvl1pPr>
              <a:spcBef>
                <a:spcPts val="0"/>
              </a:spcBef>
              <a:buNone/>
              <a:defRPr sz="2667" b="1" baseline="0">
                <a:solidFill>
                  <a:srgbClr val="005587"/>
                </a:solidFill>
                <a:latin typeface="+mn-lt"/>
                <a:ea typeface="Helvetica" charset="0"/>
                <a:cs typeface="Helvetica" charset="0"/>
              </a:defRPr>
            </a:lvl1pPr>
          </a:lstStyle>
          <a:p>
            <a:r>
              <a:rPr lang="en-GB" noProof="0" dirty="0"/>
              <a:t>Subtitle of the page</a:t>
            </a:r>
          </a:p>
        </p:txBody>
      </p:sp>
      <p:sp>
        <p:nvSpPr>
          <p:cNvPr id="19" name="Espace réservé du texte 4"/>
          <p:cNvSpPr>
            <a:spLocks noGrp="1"/>
          </p:cNvSpPr>
          <p:nvPr>
            <p:ph type="body" sz="quarter" idx="15" hasCustomPrompt="1"/>
          </p:nvPr>
        </p:nvSpPr>
        <p:spPr>
          <a:xfrm>
            <a:off x="527479" y="5901071"/>
            <a:ext cx="11193244" cy="244437"/>
          </a:xfrm>
          <a:prstGeom prst="rect">
            <a:avLst/>
          </a:prstGeom>
        </p:spPr>
        <p:txBody>
          <a:bodyPr lIns="0" tIns="0" rIns="0" bIns="0"/>
          <a:lstStyle>
            <a:lvl1pPr marL="0" indent="0">
              <a:lnSpc>
                <a:spcPct val="150000"/>
              </a:lnSpc>
              <a:buNone/>
              <a:defRPr sz="1200" i="1" baseline="0">
                <a:solidFill>
                  <a:schemeClr val="tx1"/>
                </a:solidFill>
                <a:latin typeface="+mn-lt"/>
                <a:ea typeface="Helvetica" charset="0"/>
                <a:cs typeface="Helvetica" charset="0"/>
              </a:defRPr>
            </a:lvl1pPr>
            <a:lvl2pPr marL="457189" indent="0">
              <a:buNone/>
              <a:defRPr sz="1200">
                <a:solidFill>
                  <a:srgbClr val="005587"/>
                </a:solidFill>
                <a:latin typeface="Helvetica" charset="0"/>
                <a:ea typeface="Helvetica" charset="0"/>
                <a:cs typeface="Helvetica" charset="0"/>
              </a:defRPr>
            </a:lvl2pPr>
            <a:lvl3pPr marL="914377" indent="0">
              <a:buNone/>
              <a:defRPr sz="1200">
                <a:solidFill>
                  <a:srgbClr val="005587"/>
                </a:solidFill>
                <a:latin typeface="Helvetica" charset="0"/>
                <a:ea typeface="Helvetica" charset="0"/>
                <a:cs typeface="Helvetica" charset="0"/>
              </a:defRPr>
            </a:lvl3pPr>
            <a:lvl4pPr marL="1371566" indent="0">
              <a:buNone/>
              <a:defRPr sz="1200">
                <a:solidFill>
                  <a:srgbClr val="005587"/>
                </a:solidFill>
                <a:latin typeface="Helvetica" charset="0"/>
                <a:ea typeface="Helvetica" charset="0"/>
                <a:cs typeface="Helvetica" charset="0"/>
              </a:defRPr>
            </a:lvl4pPr>
            <a:lvl5pPr marL="1828754" indent="0">
              <a:buNone/>
              <a:defRPr sz="1200">
                <a:solidFill>
                  <a:srgbClr val="005587"/>
                </a:solidFill>
                <a:latin typeface="Helvetica" charset="0"/>
                <a:ea typeface="Helvetica" charset="0"/>
                <a:cs typeface="Helvetica" charset="0"/>
              </a:defRPr>
            </a:lvl5pPr>
          </a:lstStyle>
          <a:p>
            <a:pPr lvl="0"/>
            <a:r>
              <a:rPr lang="en-GB" dirty="0"/>
              <a:t>Reference box for additional comments</a:t>
            </a:r>
          </a:p>
        </p:txBody>
      </p:sp>
    </p:spTree>
    <p:extLst>
      <p:ext uri="{BB962C8B-B14F-4D97-AF65-F5344CB8AC3E}">
        <p14:creationId xmlns:p14="http://schemas.microsoft.com/office/powerpoint/2010/main" val="1473526418"/>
      </p:ext>
    </p:extLst>
  </p:cSld>
  <p:clrMapOvr>
    <a:masterClrMapping/>
  </p:clrMapOvr>
  <p:extLst mod="1">
    <p:ext uri="{DCECCB84-F9BA-43D5-87BE-67443E8EF086}">
      <p15:sldGuideLst xmlns:p15="http://schemas.microsoft.com/office/powerpoint/2012/main">
        <p15:guide id="1" orient="horz" pos="2998">
          <p15:clr>
            <a:srgbClr val="FBAE40"/>
          </p15:clr>
        </p15:guide>
        <p15:guide id="2" pos="249">
          <p15:clr>
            <a:srgbClr val="FBAE40"/>
          </p15:clr>
        </p15:guide>
        <p15:guide id="3" pos="476">
          <p15:clr>
            <a:srgbClr val="FBAE40"/>
          </p15:clr>
        </p15:guide>
        <p15:guide id="4" orient="horz" pos="174">
          <p15:clr>
            <a:srgbClr val="FBAE40"/>
          </p15:clr>
        </p15:guide>
        <p15:guide id="5" orient="horz" pos="260">
          <p15:clr>
            <a:srgbClr val="FBAE40"/>
          </p15:clr>
        </p15:guide>
        <p15:guide id="6" pos="5534">
          <p15:clr>
            <a:srgbClr val="FBAE40"/>
          </p15:clr>
        </p15:guide>
        <p15:guide id="7" pos="4740">
          <p15:clr>
            <a:srgbClr val="FBAE40"/>
          </p15:clr>
        </p15:guide>
        <p15:guide id="8" pos="5080">
          <p15:clr>
            <a:srgbClr val="FBAE40"/>
          </p15:clr>
        </p15:guide>
        <p15:guide id="9" pos="48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emf"/><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4.emf"/><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emf"/><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4.xml"/><Relationship Id="rId7"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9A90206-83BE-44A5-A9DF-32D4715A112D}"/>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rgbClr val="69B3E7"/>
                </a:solidFill>
                <a:latin typeface="DIN-Medium"/>
              </a:defRPr>
            </a:lvl1pPr>
          </a:lstStyle>
          <a:p>
            <a:pPr>
              <a:defRPr/>
            </a:pPr>
            <a:r>
              <a:rPr lang="fr-FR" dirty="0"/>
              <a:t>Page </a:t>
            </a:r>
            <a:fld id="{2E93D4F7-3EDB-43F1-931C-65B0E0C47BAA}" type="slidenum">
              <a:rPr lang="fr-FR"/>
              <a:pPr>
                <a:defRPr/>
              </a:pPr>
              <a:t>‹#›</a:t>
            </a:fld>
            <a:endParaRPr lang="fr-FR" dirty="0"/>
          </a:p>
        </p:txBody>
      </p:sp>
      <p:pic>
        <p:nvPicPr>
          <p:cNvPr id="1027" name="Image 1">
            <a:extLst>
              <a:ext uri="{FF2B5EF4-FFF2-40B4-BE49-F238E27FC236}">
                <a16:creationId xmlns:a16="http://schemas.microsoft.com/office/drawing/2014/main" id="{2B6E200D-186B-485B-898D-143E579D4CA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3888" y="6237288"/>
            <a:ext cx="17113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92" r:id="rId9"/>
    <p:sldLayoutId id="2147484393" r:id="rId10"/>
    <p:sldLayoutId id="2147484394" r:id="rId11"/>
    <p:sldLayoutId id="2147484422" r:id="rId1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CD123D08-FF9F-4C6A-9EA9-898CAEDCF554}"/>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333">
                <a:solidFill>
                  <a:srgbClr val="69B3E7"/>
                </a:solidFill>
                <a:latin typeface="DIN-Medium"/>
              </a:defRPr>
            </a:lvl1pPr>
          </a:lstStyle>
          <a:p>
            <a:pPr>
              <a:defRPr/>
            </a:pPr>
            <a:r>
              <a:rPr lang="fr-FR" dirty="0"/>
              <a:t>Page </a:t>
            </a:r>
            <a:fld id="{4580EADB-7516-4A36-BEC0-92CE12668FBB}" type="slidenum">
              <a:rPr lang="fr-FR"/>
              <a:pPr>
                <a:defRPr/>
              </a:pPr>
              <a:t>‹#›</a:t>
            </a:fld>
            <a:endParaRPr lang="fr-FR" dirty="0"/>
          </a:p>
        </p:txBody>
      </p:sp>
      <p:pic>
        <p:nvPicPr>
          <p:cNvPr id="2051" name="Image 4">
            <a:extLst>
              <a:ext uri="{FF2B5EF4-FFF2-40B4-BE49-F238E27FC236}">
                <a16:creationId xmlns:a16="http://schemas.microsoft.com/office/drawing/2014/main" id="{6CFC5D78-C00C-4B30-BB4A-8BCB20902BCD}"/>
              </a:ext>
            </a:extLst>
          </p:cNvPr>
          <p:cNvPicPr>
            <a:picLocks noChangeAspect="1"/>
          </p:cNvPicPr>
          <p:nvPr userDrawn="1"/>
        </p:nvPicPr>
        <p:blipFill>
          <a:blip r:embed="rId11">
            <a:extLst>
              <a:ext uri="{28A0092B-C50C-407E-A947-70E740481C1C}">
                <a14:useLocalDpi xmlns:a14="http://schemas.microsoft.com/office/drawing/2010/main" val="0"/>
              </a:ext>
            </a:extLst>
          </a:blip>
          <a:srcRect b="33102"/>
          <a:stretch>
            <a:fillRect/>
          </a:stretch>
        </p:blipFill>
        <p:spPr bwMode="auto">
          <a:xfrm>
            <a:off x="527050" y="6183313"/>
            <a:ext cx="2016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Lst>
  <p:hf hd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anose="020F0502020204030204" pitchFamily="34" charset="0"/>
        </a:defRPr>
      </a:lvl2pPr>
      <a:lvl3pPr algn="ctr" defTabSz="608013" rtl="0" eaLnBrk="0" fontAlgn="base" hangingPunct="0">
        <a:spcBef>
          <a:spcPct val="0"/>
        </a:spcBef>
        <a:spcAft>
          <a:spcPct val="0"/>
        </a:spcAft>
        <a:defRPr sz="5800">
          <a:solidFill>
            <a:schemeClr val="tx1"/>
          </a:solidFill>
          <a:latin typeface="Calibri" panose="020F0502020204030204" pitchFamily="34" charset="0"/>
        </a:defRPr>
      </a:lvl3pPr>
      <a:lvl4pPr algn="ctr" defTabSz="608013" rtl="0" eaLnBrk="0" fontAlgn="base" hangingPunct="0">
        <a:spcBef>
          <a:spcPct val="0"/>
        </a:spcBef>
        <a:spcAft>
          <a:spcPct val="0"/>
        </a:spcAft>
        <a:defRPr sz="5800">
          <a:solidFill>
            <a:schemeClr val="tx1"/>
          </a:solidFill>
          <a:latin typeface="Calibri" panose="020F0502020204030204" pitchFamily="34" charset="0"/>
        </a:defRPr>
      </a:lvl4pPr>
      <a:lvl5pPr algn="ctr" defTabSz="608013" rtl="0" eaLnBrk="0" fontAlgn="base" hangingPunct="0">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2607CF5-A92F-4610-8E61-081F6ADD30FB}"/>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B50E1233-DD48-4ED7-8311-23A8B2DB04C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570C29D-E62E-4198-928C-29B73A5C4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462321F-FAC8-4A52-9C62-E5991FCDB817}" type="datetimeFigureOut">
              <a:rPr lang="en-GB"/>
              <a:pPr>
                <a:defRPr/>
              </a:pPr>
              <a:t>13/10/2021</a:t>
            </a:fld>
            <a:endParaRPr lang="en-GB" dirty="0"/>
          </a:p>
        </p:txBody>
      </p:sp>
      <p:sp>
        <p:nvSpPr>
          <p:cNvPr id="5" name="Footer Placeholder 4">
            <a:extLst>
              <a:ext uri="{FF2B5EF4-FFF2-40B4-BE49-F238E27FC236}">
                <a16:creationId xmlns:a16="http://schemas.microsoft.com/office/drawing/2014/main" id="{9371F9CF-719F-42C2-BE63-21EDD8987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a:extLst>
              <a:ext uri="{FF2B5EF4-FFF2-40B4-BE49-F238E27FC236}">
                <a16:creationId xmlns:a16="http://schemas.microsoft.com/office/drawing/2014/main" id="{F63762F7-982F-4D72-ADE8-59139F718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ED97276-6C2C-4EE5-919D-401156E28563}" type="slidenum">
              <a:rPr lang="en-GB"/>
              <a:pPr>
                <a:defRPr/>
              </a:pPr>
              <a:t>‹#›</a:t>
            </a:fld>
            <a:endParaRPr lang="en-GB" dirty="0"/>
          </a:p>
        </p:txBody>
      </p:sp>
      <p:pic>
        <p:nvPicPr>
          <p:cNvPr id="3079" name="Image 1">
            <a:extLst>
              <a:ext uri="{FF2B5EF4-FFF2-40B4-BE49-F238E27FC236}">
                <a16:creationId xmlns:a16="http://schemas.microsoft.com/office/drawing/2014/main" id="{EB4C9039-A0FB-44D9-ADF9-6307D8BF698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3888" y="6165850"/>
            <a:ext cx="17113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2D731574-D660-4951-ACD3-E68B9189408E}"/>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333">
                <a:solidFill>
                  <a:srgbClr val="69B3E7"/>
                </a:solidFill>
                <a:latin typeface="DIN-Medium"/>
              </a:defRPr>
            </a:lvl1pPr>
          </a:lstStyle>
          <a:p>
            <a:pPr>
              <a:defRPr/>
            </a:pPr>
            <a:r>
              <a:rPr lang="fr-FR" dirty="0"/>
              <a:t>Page </a:t>
            </a:r>
            <a:fld id="{FD8CE99C-88A2-4482-9313-3BF4A12A6E89}" type="slidenum">
              <a:rPr lang="fr-FR" smtClean="0"/>
              <a:pPr>
                <a:defRPr/>
              </a:pPr>
              <a:t>‹#›</a:t>
            </a:fld>
            <a:endParaRPr lang="fr-FR" dirty="0"/>
          </a:p>
        </p:txBody>
      </p:sp>
      <p:pic>
        <p:nvPicPr>
          <p:cNvPr id="5123" name="Image 4">
            <a:extLst>
              <a:ext uri="{FF2B5EF4-FFF2-40B4-BE49-F238E27FC236}">
                <a16:creationId xmlns:a16="http://schemas.microsoft.com/office/drawing/2014/main" id="{2F555A51-28AF-4543-9BD5-1B1B2FEC8B4D}"/>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b="33102"/>
          <a:stretch>
            <a:fillRect/>
          </a:stretch>
        </p:blipFill>
        <p:spPr bwMode="auto">
          <a:xfrm>
            <a:off x="527050" y="6183313"/>
            <a:ext cx="2016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Lst>
  <p:hf hdr="0" dt="0"/>
  <p:txStyles>
    <p:titleStyle>
      <a:lvl1pPr algn="ctr" defTabSz="608013" rtl="0" fontAlgn="base">
        <a:spcBef>
          <a:spcPct val="0"/>
        </a:spcBef>
        <a:spcAft>
          <a:spcPct val="0"/>
        </a:spcAft>
        <a:defRPr sz="5800" kern="1200">
          <a:solidFill>
            <a:schemeClr val="tx1"/>
          </a:solidFill>
          <a:latin typeface="+mj-lt"/>
          <a:ea typeface="+mj-ea"/>
          <a:cs typeface="+mj-cs"/>
        </a:defRPr>
      </a:lvl1pPr>
      <a:lvl2pPr algn="ctr" defTabSz="608013" rtl="0" fontAlgn="base">
        <a:spcBef>
          <a:spcPct val="0"/>
        </a:spcBef>
        <a:spcAft>
          <a:spcPct val="0"/>
        </a:spcAft>
        <a:defRPr sz="5800">
          <a:solidFill>
            <a:schemeClr val="tx1"/>
          </a:solidFill>
          <a:latin typeface="Calibri" panose="020F0502020204030204" pitchFamily="34" charset="0"/>
        </a:defRPr>
      </a:lvl2pPr>
      <a:lvl3pPr algn="ctr" defTabSz="608013" rtl="0" fontAlgn="base">
        <a:spcBef>
          <a:spcPct val="0"/>
        </a:spcBef>
        <a:spcAft>
          <a:spcPct val="0"/>
        </a:spcAft>
        <a:defRPr sz="5800">
          <a:solidFill>
            <a:schemeClr val="tx1"/>
          </a:solidFill>
          <a:latin typeface="Calibri" panose="020F0502020204030204" pitchFamily="34" charset="0"/>
        </a:defRPr>
      </a:lvl3pPr>
      <a:lvl4pPr algn="ctr" defTabSz="608013" rtl="0" fontAlgn="base">
        <a:spcBef>
          <a:spcPct val="0"/>
        </a:spcBef>
        <a:spcAft>
          <a:spcPct val="0"/>
        </a:spcAft>
        <a:defRPr sz="5800">
          <a:solidFill>
            <a:schemeClr val="tx1"/>
          </a:solidFill>
          <a:latin typeface="Calibri" panose="020F0502020204030204" pitchFamily="34" charset="0"/>
        </a:defRPr>
      </a:lvl4pPr>
      <a:lvl5pPr algn="ctr" defTabSz="608013" rtl="0" fontAlgn="base">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fontAlgn="base">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fontAlgn="base">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C969258-A778-494B-864E-D9A63B2B4D7E}"/>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333">
                <a:solidFill>
                  <a:srgbClr val="69B3E7"/>
                </a:solidFill>
                <a:latin typeface="DIN-Medium"/>
              </a:defRPr>
            </a:lvl1pPr>
          </a:lstStyle>
          <a:p>
            <a:pPr>
              <a:defRPr/>
            </a:pPr>
            <a:r>
              <a:rPr lang="fr-FR" dirty="0"/>
              <a:t>Page </a:t>
            </a:r>
            <a:fld id="{AB40CBDC-4330-4287-AAFA-E007E4FFB4F7}" type="slidenum">
              <a:rPr lang="fr-FR" smtClean="0"/>
              <a:pPr>
                <a:defRPr/>
              </a:pPr>
              <a:t>‹#›</a:t>
            </a:fld>
            <a:endParaRPr lang="fr-FR" dirty="0"/>
          </a:p>
        </p:txBody>
      </p:sp>
      <p:pic>
        <p:nvPicPr>
          <p:cNvPr id="3075" name="Image 4">
            <a:extLst>
              <a:ext uri="{FF2B5EF4-FFF2-40B4-BE49-F238E27FC236}">
                <a16:creationId xmlns:a16="http://schemas.microsoft.com/office/drawing/2014/main" id="{E2578FC2-CC71-4A96-86BD-850211B183AB}"/>
              </a:ext>
            </a:extLst>
          </p:cNvPr>
          <p:cNvPicPr>
            <a:picLocks noChangeAspect="1"/>
          </p:cNvPicPr>
          <p:nvPr userDrawn="1"/>
        </p:nvPicPr>
        <p:blipFill>
          <a:blip r:embed="rId11">
            <a:extLst>
              <a:ext uri="{28A0092B-C50C-407E-A947-70E740481C1C}">
                <a14:useLocalDpi xmlns:a14="http://schemas.microsoft.com/office/drawing/2010/main" val="0"/>
              </a:ext>
            </a:extLst>
          </a:blip>
          <a:srcRect b="33102"/>
          <a:stretch>
            <a:fillRect/>
          </a:stretch>
        </p:blipFill>
        <p:spPr bwMode="auto">
          <a:xfrm>
            <a:off x="527050" y="6183313"/>
            <a:ext cx="2016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929464"/>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21" r:id="rId9"/>
  </p:sldLayoutIdLst>
  <p:hf hd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anose="020F0502020204030204" pitchFamily="34" charset="0"/>
        </a:defRPr>
      </a:lvl2pPr>
      <a:lvl3pPr algn="ctr" defTabSz="608013" rtl="0" eaLnBrk="0" fontAlgn="base" hangingPunct="0">
        <a:spcBef>
          <a:spcPct val="0"/>
        </a:spcBef>
        <a:spcAft>
          <a:spcPct val="0"/>
        </a:spcAft>
        <a:defRPr sz="5800">
          <a:solidFill>
            <a:schemeClr val="tx1"/>
          </a:solidFill>
          <a:latin typeface="Calibri" panose="020F0502020204030204" pitchFamily="34" charset="0"/>
        </a:defRPr>
      </a:lvl3pPr>
      <a:lvl4pPr algn="ctr" defTabSz="608013" rtl="0" eaLnBrk="0" fontAlgn="base" hangingPunct="0">
        <a:spcBef>
          <a:spcPct val="0"/>
        </a:spcBef>
        <a:spcAft>
          <a:spcPct val="0"/>
        </a:spcAft>
        <a:defRPr sz="5800">
          <a:solidFill>
            <a:schemeClr val="tx1"/>
          </a:solidFill>
          <a:latin typeface="Calibri" panose="020F0502020204030204" pitchFamily="34" charset="0"/>
        </a:defRPr>
      </a:lvl4pPr>
      <a:lvl5pPr algn="ctr" defTabSz="608013" rtl="0" eaLnBrk="0" fontAlgn="base" hangingPunct="0">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333">
                <a:solidFill>
                  <a:srgbClr val="69B3E7"/>
                </a:solidFill>
                <a:latin typeface="DIN-Medium"/>
              </a:defRPr>
            </a:lvl1pPr>
          </a:lstStyle>
          <a:p>
            <a:r>
              <a:rPr lang="fr-FR" dirty="0"/>
              <a:t>Page </a:t>
            </a:r>
            <a:fld id="{EFDF59B0-2CA2-114C-96CF-9B85C447F128}" type="slidenum">
              <a:rPr lang="fr-FR" smtClean="0"/>
              <a:pPr/>
              <a:t>‹#›</a:t>
            </a:fld>
            <a:endParaRPr lang="fr-FR" dirty="0"/>
          </a:p>
        </p:txBody>
      </p:sp>
      <p:pic>
        <p:nvPicPr>
          <p:cNvPr id="5" name="Image 4"/>
          <p:cNvPicPr>
            <a:picLocks noChangeAspect="1"/>
          </p:cNvPicPr>
          <p:nvPr userDrawn="1"/>
        </p:nvPicPr>
        <p:blipFill rotWithShape="1">
          <a:blip r:embed="rId8">
            <a:extLst>
              <a:ext uri="{28A0092B-C50C-407E-A947-70E740481C1C}">
                <a14:useLocalDpi xmlns:a14="http://schemas.microsoft.com/office/drawing/2010/main" val="0"/>
              </a:ext>
            </a:extLst>
          </a:blip>
          <a:srcRect b="33102"/>
          <a:stretch/>
        </p:blipFill>
        <p:spPr>
          <a:xfrm>
            <a:off x="527381" y="6183362"/>
            <a:ext cx="2016224" cy="413991"/>
          </a:xfrm>
          <a:prstGeom prst="rect">
            <a:avLst/>
          </a:prstGeom>
        </p:spPr>
      </p:pic>
    </p:spTree>
    <p:extLst>
      <p:ext uri="{BB962C8B-B14F-4D97-AF65-F5344CB8AC3E}">
        <p14:creationId xmlns:p14="http://schemas.microsoft.com/office/powerpoint/2010/main" val="2886485009"/>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5.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hyperlink" Target="https://www.concawe.eu/publication/sustainable-biomass-availability-in-the-eu-to-205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hyperlink" Target="https://www.concawe.eu/low-carbon-pathways/" TargetMode="External"/><Relationship Id="rId4" Type="http://schemas.openxmlformats.org/officeDocument/2006/relationships/hyperlink" Target="https://www.cleanfuelsforall.eu/towards-climate-neutralit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ourworldindata.org/economic-growth" TargetMode="External"/><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cleanfuelsforall.eu/" TargetMode="External"/><Relationship Id="rId7" Type="http://schemas.openxmlformats.org/officeDocument/2006/relationships/image" Target="../media/image42.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www.fuelseurope.eu/wp-content/uploads/FuelsEurope-FAQs-Clean-Fuels-for-All.pdf" TargetMode="External"/><Relationship Id="rId5" Type="http://schemas.openxmlformats.org/officeDocument/2006/relationships/image" Target="../media/image41.emf"/><Relationship Id="rId4" Type="http://schemas.openxmlformats.org/officeDocument/2006/relationships/hyperlink" Target="https://www.fuelseurope.eu/wp-content/uploads/FuelsEurope-Clean-Fuels-for-All-Fina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customXml" Target="../ink/ink3.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hyperlink" Target="https://www.fuelseurope.eu/publication/fit-for-55-fuelseuropes-contribution-to-the-debate-on-decarbonisation-of-transport/" TargetMode="Externa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36AFEE31-DD0E-49D1-AE47-FCD7FD73A021}"/>
              </a:ext>
            </a:extLst>
          </p:cNvPr>
          <p:cNvSpPr>
            <a:spLocks noGrp="1"/>
          </p:cNvSpPr>
          <p:nvPr>
            <p:ph type="ctrTitle"/>
          </p:nvPr>
        </p:nvSpPr>
        <p:spPr>
          <a:xfrm>
            <a:off x="911424" y="644691"/>
            <a:ext cx="10321147" cy="4992555"/>
          </a:xfrm>
        </p:spPr>
        <p:txBody>
          <a:bodyPr/>
          <a:lstStyle/>
          <a:p>
            <a:pPr defTabSz="609585" eaLnBrk="1" fontAlgn="auto" hangingPunct="1">
              <a:lnSpc>
                <a:spcPct val="100000"/>
              </a:lnSpc>
              <a:spcAft>
                <a:spcPts val="0"/>
              </a:spcAft>
              <a:defRPr/>
            </a:pPr>
            <a:r>
              <a:rPr lang="en-US" sz="2800" dirty="0"/>
              <a:t>VIZE 2050 Konferenze              </a:t>
            </a:r>
            <a:r>
              <a:rPr lang="en-GB" sz="2800" dirty="0"/>
              <a:t>Prague, 19</a:t>
            </a:r>
            <a:r>
              <a:rPr lang="en-BE" sz="2800" dirty="0"/>
              <a:t> </a:t>
            </a:r>
            <a:r>
              <a:rPr lang="en-GB" sz="2800" dirty="0"/>
              <a:t>October</a:t>
            </a:r>
            <a:r>
              <a:rPr lang="it-IT" sz="2800" dirty="0"/>
              <a:t> </a:t>
            </a:r>
            <a:r>
              <a:rPr lang="en-GB" sz="2800" dirty="0"/>
              <a:t>2021</a:t>
            </a:r>
            <a:br>
              <a:rPr lang="en-US" dirty="0"/>
            </a:br>
            <a:br>
              <a:rPr lang="en-US" dirty="0"/>
            </a:br>
            <a:br>
              <a:rPr lang="en-US" dirty="0"/>
            </a:br>
            <a:r>
              <a:rPr lang="en-GB" sz="4000" b="0" dirty="0"/>
              <a:t>FuelsEurope VISION 2050</a:t>
            </a:r>
            <a:br>
              <a:rPr lang="en-BE" sz="4000" dirty="0"/>
            </a:br>
            <a:br>
              <a:rPr lang="en-GB" sz="3733" dirty="0"/>
            </a:br>
            <a:br>
              <a:rPr lang="en-GB" sz="1400" dirty="0"/>
            </a:br>
            <a:br>
              <a:rPr lang="en-BE" sz="1400" dirty="0"/>
            </a:br>
            <a:r>
              <a:rPr lang="it-IT" sz="2800" dirty="0"/>
              <a:t>Alessandro Bartelloni</a:t>
            </a:r>
            <a:r>
              <a:rPr lang="fr-BE" sz="2800" dirty="0"/>
              <a:t>, FuelsEurope Director </a:t>
            </a: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1B3CE-0B81-4423-BB24-27699FBBC7B5}"/>
              </a:ext>
            </a:extLst>
          </p:cNvPr>
          <p:cNvSpPr>
            <a:spLocks noGrp="1"/>
          </p:cNvSpPr>
          <p:nvPr>
            <p:ph sz="quarter" idx="12"/>
          </p:nvPr>
        </p:nvSpPr>
        <p:spPr>
          <a:xfrm>
            <a:off x="609600" y="274493"/>
            <a:ext cx="10972800" cy="427639"/>
          </a:xfrm>
        </p:spPr>
        <p:txBody>
          <a:bodyPr/>
          <a:lstStyle/>
          <a:p>
            <a:r>
              <a:rPr lang="en-GB" dirty="0"/>
              <a:t>Henry Ford</a:t>
            </a:r>
          </a:p>
        </p:txBody>
      </p:sp>
      <p:sp>
        <p:nvSpPr>
          <p:cNvPr id="5" name="Slide Number Placeholder 4">
            <a:extLst>
              <a:ext uri="{FF2B5EF4-FFF2-40B4-BE49-F238E27FC236}">
                <a16:creationId xmlns:a16="http://schemas.microsoft.com/office/drawing/2014/main" id="{336FD600-CE05-445D-BE09-A4017BF2F0F0}"/>
              </a:ext>
            </a:extLst>
          </p:cNvPr>
          <p:cNvSpPr>
            <a:spLocks noGrp="1"/>
          </p:cNvSpPr>
          <p:nvPr>
            <p:ph type="sldNum" sz="quarter" idx="14"/>
          </p:nvPr>
        </p:nvSpPr>
        <p:spPr/>
        <p:txBody>
          <a:bodyPr/>
          <a:lstStyle/>
          <a:p>
            <a:pPr>
              <a:defRPr/>
            </a:pPr>
            <a:r>
              <a:rPr lang="fr-FR" dirty="0"/>
              <a:t>Page </a:t>
            </a:r>
            <a:fld id="{96C98370-7A52-4185-A8AA-DBC38CD48CC1}" type="slidenum">
              <a:rPr lang="fr-FR" smtClean="0"/>
              <a:pPr>
                <a:defRPr/>
              </a:pPr>
              <a:t>10</a:t>
            </a:fld>
            <a:endParaRPr lang="fr-FR" dirty="0"/>
          </a:p>
        </p:txBody>
      </p:sp>
      <p:sp>
        <p:nvSpPr>
          <p:cNvPr id="2" name="Speech Bubble: Oval 1">
            <a:extLst>
              <a:ext uri="{FF2B5EF4-FFF2-40B4-BE49-F238E27FC236}">
                <a16:creationId xmlns:a16="http://schemas.microsoft.com/office/drawing/2014/main" id="{54DAE91D-628D-46DF-BDE2-74E053F7F416}"/>
              </a:ext>
            </a:extLst>
          </p:cNvPr>
          <p:cNvSpPr/>
          <p:nvPr/>
        </p:nvSpPr>
        <p:spPr>
          <a:xfrm>
            <a:off x="3122186" y="2298252"/>
            <a:ext cx="2736304" cy="1958478"/>
          </a:xfrm>
          <a:prstGeom prst="wedgeEllipseCallout">
            <a:avLst>
              <a:gd name="adj1" fmla="val -68761"/>
              <a:gd name="adj2" fmla="val 55133"/>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ln w="0"/>
                <a:solidFill>
                  <a:schemeClr val="tx1"/>
                </a:solidFill>
                <a:effectLst>
                  <a:outerShdw blurRad="38100" dist="19050" dir="2700000" algn="tl" rotWithShape="0">
                    <a:schemeClr val="dk1">
                      <a:alpha val="40000"/>
                    </a:schemeClr>
                  </a:outerShdw>
                </a:effectLst>
                <a:latin typeface="DIN-Medium" panose="02000603040000020004" pitchFamily="2" charset="0"/>
              </a:rPr>
              <a:t>"You can have it in any </a:t>
            </a:r>
            <a:r>
              <a:rPr lang="en-GB" sz="2000" dirty="0" err="1">
                <a:ln w="0"/>
                <a:solidFill>
                  <a:schemeClr val="tx1"/>
                </a:solidFill>
                <a:effectLst>
                  <a:outerShdw blurRad="38100" dist="19050" dir="2700000" algn="tl" rotWithShape="0">
                    <a:schemeClr val="dk1">
                      <a:alpha val="40000"/>
                    </a:schemeClr>
                  </a:outerShdw>
                </a:effectLst>
                <a:latin typeface="DIN-Medium" panose="02000603040000020004" pitchFamily="2" charset="0"/>
              </a:rPr>
              <a:t>color</a:t>
            </a:r>
            <a:r>
              <a:rPr lang="en-GB" sz="2000" dirty="0">
                <a:ln w="0"/>
                <a:solidFill>
                  <a:schemeClr val="tx1"/>
                </a:solidFill>
                <a:effectLst>
                  <a:outerShdw blurRad="38100" dist="19050" dir="2700000" algn="tl" rotWithShape="0">
                    <a:schemeClr val="dk1">
                      <a:alpha val="40000"/>
                    </a:schemeClr>
                  </a:outerShdw>
                </a:effectLst>
                <a:latin typeface="DIN-Medium" panose="02000603040000020004" pitchFamily="2" charset="0"/>
              </a:rPr>
              <a:t>, as long as it's black"</a:t>
            </a:r>
          </a:p>
        </p:txBody>
      </p:sp>
      <p:pic>
        <p:nvPicPr>
          <p:cNvPr id="9" name="Picture 8">
            <a:extLst>
              <a:ext uri="{FF2B5EF4-FFF2-40B4-BE49-F238E27FC236}">
                <a16:creationId xmlns:a16="http://schemas.microsoft.com/office/drawing/2014/main" id="{716D8131-3667-4BCA-B911-BD8152D4C6A8}"/>
              </a:ext>
            </a:extLst>
          </p:cNvPr>
          <p:cNvPicPr>
            <a:picLocks noChangeAspect="1"/>
          </p:cNvPicPr>
          <p:nvPr/>
        </p:nvPicPr>
        <p:blipFill>
          <a:blip r:embed="rId2"/>
          <a:stretch>
            <a:fillRect/>
          </a:stretch>
        </p:blipFill>
        <p:spPr>
          <a:xfrm>
            <a:off x="6425970" y="2072939"/>
            <a:ext cx="3915898" cy="2712122"/>
          </a:xfrm>
          <a:prstGeom prst="rect">
            <a:avLst/>
          </a:prstGeom>
        </p:spPr>
      </p:pic>
      <p:sp>
        <p:nvSpPr>
          <p:cNvPr id="10" name="Speech Bubble: Oval 9">
            <a:extLst>
              <a:ext uri="{FF2B5EF4-FFF2-40B4-BE49-F238E27FC236}">
                <a16:creationId xmlns:a16="http://schemas.microsoft.com/office/drawing/2014/main" id="{B532E6A5-68F2-494C-8162-3B942D260D51}"/>
              </a:ext>
            </a:extLst>
          </p:cNvPr>
          <p:cNvSpPr/>
          <p:nvPr/>
        </p:nvSpPr>
        <p:spPr>
          <a:xfrm>
            <a:off x="9266511" y="713791"/>
            <a:ext cx="2736304" cy="1930768"/>
          </a:xfrm>
          <a:prstGeom prst="wedgeEllipseCallout">
            <a:avLst>
              <a:gd name="adj1" fmla="val -82831"/>
              <a:gd name="adj2" fmla="val 70491"/>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ln w="0"/>
                <a:solidFill>
                  <a:schemeClr val="tx1"/>
                </a:solidFill>
                <a:effectLst>
                  <a:outerShdw blurRad="38100" dist="19050" dir="2700000" algn="tl" rotWithShape="0">
                    <a:schemeClr val="dk1">
                      <a:alpha val="40000"/>
                    </a:schemeClr>
                  </a:outerShdw>
                </a:effectLst>
                <a:latin typeface="DIN-Medium" panose="02000603040000020004" pitchFamily="2" charset="0"/>
              </a:rPr>
              <a:t>"You can use  any technology to decarbonise, as long as it’s an electric car"</a:t>
            </a:r>
          </a:p>
        </p:txBody>
      </p:sp>
      <p:pic>
        <p:nvPicPr>
          <p:cNvPr id="11" name="Content Placeholder 10">
            <a:extLst>
              <a:ext uri="{FF2B5EF4-FFF2-40B4-BE49-F238E27FC236}">
                <a16:creationId xmlns:a16="http://schemas.microsoft.com/office/drawing/2014/main" id="{600F3C2D-9B02-4440-B1D2-CBB125CADBBF}"/>
              </a:ext>
            </a:extLst>
          </p:cNvPr>
          <p:cNvPicPr>
            <a:picLocks noGrp="1" noChangeAspect="1"/>
          </p:cNvPicPr>
          <p:nvPr>
            <p:ph sz="quarter" idx="13"/>
          </p:nvPr>
        </p:nvPicPr>
        <p:blipFill>
          <a:blip r:embed="rId3"/>
          <a:stretch>
            <a:fillRect/>
          </a:stretch>
        </p:blipFill>
        <p:spPr>
          <a:xfrm>
            <a:off x="1631505" y="1688734"/>
            <a:ext cx="1656184" cy="1656184"/>
          </a:xfrm>
          <a:prstGeom prst="rect">
            <a:avLst/>
          </a:prstGeom>
        </p:spPr>
      </p:pic>
      <p:pic>
        <p:nvPicPr>
          <p:cNvPr id="12" name="Picture 11">
            <a:extLst>
              <a:ext uri="{FF2B5EF4-FFF2-40B4-BE49-F238E27FC236}">
                <a16:creationId xmlns:a16="http://schemas.microsoft.com/office/drawing/2014/main" id="{8EB8058E-BD86-4240-8B96-22FECB881F33}"/>
              </a:ext>
            </a:extLst>
          </p:cNvPr>
          <p:cNvPicPr>
            <a:picLocks noChangeAspect="1"/>
          </p:cNvPicPr>
          <p:nvPr/>
        </p:nvPicPr>
        <p:blipFill>
          <a:blip r:embed="rId4"/>
          <a:stretch>
            <a:fillRect/>
          </a:stretch>
        </p:blipFill>
        <p:spPr>
          <a:xfrm>
            <a:off x="1487488" y="3705130"/>
            <a:ext cx="1965841" cy="1965841"/>
          </a:xfrm>
          <a:prstGeom prst="rect">
            <a:avLst/>
          </a:prstGeom>
        </p:spPr>
      </p:pic>
      <p:sp>
        <p:nvSpPr>
          <p:cNvPr id="14" name="TextBox 13">
            <a:extLst>
              <a:ext uri="{FF2B5EF4-FFF2-40B4-BE49-F238E27FC236}">
                <a16:creationId xmlns:a16="http://schemas.microsoft.com/office/drawing/2014/main" id="{ECAFEBB8-37BC-4DF1-9A4F-777A102322A5}"/>
              </a:ext>
            </a:extLst>
          </p:cNvPr>
          <p:cNvSpPr txBox="1"/>
          <p:nvPr/>
        </p:nvSpPr>
        <p:spPr>
          <a:xfrm>
            <a:off x="1392638" y="1234763"/>
            <a:ext cx="1965841" cy="784830"/>
          </a:xfrm>
          <a:prstGeom prst="rect">
            <a:avLst/>
          </a:prstGeom>
          <a:noFill/>
        </p:spPr>
        <p:txBody>
          <a:bodyPr wrap="square" lIns="0" tIns="0" rtlCol="0">
            <a:spAutoFit/>
          </a:bodyPr>
          <a:lstStyle/>
          <a:p>
            <a:pPr algn="ctr"/>
            <a:r>
              <a:rPr lang="en-GB" sz="2400" dirty="0">
                <a:ln w="0"/>
                <a:effectLst>
                  <a:outerShdw blurRad="38100" dist="19050" dir="2700000" algn="tl" rotWithShape="0">
                    <a:schemeClr val="dk1">
                      <a:alpha val="40000"/>
                    </a:schemeClr>
                  </a:outerShdw>
                </a:effectLst>
                <a:latin typeface="DIN-Medium" panose="02000603040000020004" pitchFamily="2" charset="0"/>
              </a:rPr>
              <a:t>On the Ford </a:t>
            </a:r>
          </a:p>
          <a:p>
            <a:pPr algn="ctr"/>
            <a:r>
              <a:rPr lang="en-GB" sz="2400" dirty="0">
                <a:ln w="0"/>
                <a:effectLst>
                  <a:outerShdw blurRad="38100" dist="19050" dir="2700000" algn="tl" rotWithShape="0">
                    <a:schemeClr val="dk1">
                      <a:alpha val="40000"/>
                    </a:schemeClr>
                  </a:outerShdw>
                </a:effectLst>
                <a:latin typeface="DIN-Medium" panose="02000603040000020004" pitchFamily="2" charset="0"/>
              </a:rPr>
              <a:t>Model T: </a:t>
            </a:r>
          </a:p>
        </p:txBody>
      </p:sp>
    </p:spTree>
    <p:extLst>
      <p:ext uri="{BB962C8B-B14F-4D97-AF65-F5344CB8AC3E}">
        <p14:creationId xmlns:p14="http://schemas.microsoft.com/office/powerpoint/2010/main" val="13321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rved Left Arrow 27">
            <a:extLst>
              <a:ext uri="{FF2B5EF4-FFF2-40B4-BE49-F238E27FC236}">
                <a16:creationId xmlns:a16="http://schemas.microsoft.com/office/drawing/2014/main" id="{A6C9367E-E3D9-4987-A57D-F3387E371650}"/>
              </a:ext>
            </a:extLst>
          </p:cNvPr>
          <p:cNvSpPr/>
          <p:nvPr/>
        </p:nvSpPr>
        <p:spPr>
          <a:xfrm rot="20867524">
            <a:off x="9740463" y="1803348"/>
            <a:ext cx="846719" cy="1924465"/>
          </a:xfrm>
          <a:prstGeom prst="curvedLeftArrow">
            <a:avLst>
              <a:gd name="adj1" fmla="val 24582"/>
              <a:gd name="adj2" fmla="val 50000"/>
              <a:gd name="adj3" fmla="val 38138"/>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13231"/>
              </a:solidFill>
              <a:effectLst/>
              <a:uLnTx/>
              <a:uFillTx/>
              <a:latin typeface="Calibri"/>
              <a:ea typeface="+mn-ea"/>
              <a:cs typeface="+mn-cs"/>
            </a:endParaRPr>
          </a:p>
        </p:txBody>
      </p:sp>
      <p:sp>
        <p:nvSpPr>
          <p:cNvPr id="3" name="Content Placeholder 2"/>
          <p:cNvSpPr>
            <a:spLocks noGrp="1"/>
          </p:cNvSpPr>
          <p:nvPr>
            <p:ph sz="quarter" idx="12"/>
          </p:nvPr>
        </p:nvSpPr>
        <p:spPr/>
        <p:txBody>
          <a:bodyPr/>
          <a:lstStyle/>
          <a:p>
            <a:r>
              <a:rPr lang="en-GB" sz="2400" dirty="0">
                <a:solidFill>
                  <a:srgbClr val="18459B"/>
                </a:solidFill>
              </a:rPr>
              <a:t>Is a horse a “clean vehicle”?  </a:t>
            </a:r>
          </a:p>
        </p:txBody>
      </p:sp>
      <p:sp>
        <p:nvSpPr>
          <p:cNvPr id="5" name="Slide Number Placeholder 4"/>
          <p:cNvSpPr>
            <a:spLocks noGrp="1"/>
          </p:cNvSpPr>
          <p:nvPr>
            <p:ph type="sldNum" sz="quarter" idx="4"/>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69B3E7"/>
                </a:solidFill>
                <a:effectLst/>
                <a:uLnTx/>
                <a:uFillTx/>
                <a:latin typeface="DIN-Medium"/>
                <a:ea typeface="+mn-ea"/>
                <a:cs typeface="+mn-cs"/>
              </a:rPr>
              <a:t>Page </a:t>
            </a:r>
            <a:fld id="{EFDF59B0-2CA2-114C-96CF-9B85C447F128}" type="slidenum">
              <a:rPr kumimoji="0" lang="en-GB" sz="1067" b="0" i="0" u="none" strike="noStrike" kern="1200" cap="none" spc="0" normalizeH="0" baseline="0" noProof="0">
                <a:ln>
                  <a:noFill/>
                </a:ln>
                <a:solidFill>
                  <a:srgbClr val="69B3E7"/>
                </a:solidFill>
                <a:effectLst/>
                <a:uLnTx/>
                <a:uFillTx/>
                <a:latin typeface="DIN-Medium"/>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11</a:t>
            </a:fld>
            <a:endParaRPr kumimoji="0" lang="en-GB" sz="1067" b="0" i="0" u="none" strike="noStrike" kern="1200" cap="none" spc="0" normalizeH="0" baseline="0" noProof="0" dirty="0">
              <a:ln>
                <a:noFill/>
              </a:ln>
              <a:solidFill>
                <a:srgbClr val="69B3E7"/>
              </a:solidFill>
              <a:effectLst/>
              <a:uLnTx/>
              <a:uFillTx/>
              <a:latin typeface="DIN-Medium"/>
              <a:ea typeface="+mn-ea"/>
              <a:cs typeface="+mn-cs"/>
            </a:endParaRPr>
          </a:p>
        </p:txBody>
      </p:sp>
      <p:sp>
        <p:nvSpPr>
          <p:cNvPr id="9" name="Curved Left Arrow 8"/>
          <p:cNvSpPr/>
          <p:nvPr/>
        </p:nvSpPr>
        <p:spPr>
          <a:xfrm rot="12258277">
            <a:off x="5881547" y="1701446"/>
            <a:ext cx="846719" cy="1924465"/>
          </a:xfrm>
          <a:prstGeom prst="curvedLeftArrow">
            <a:avLst>
              <a:gd name="adj1" fmla="val 24582"/>
              <a:gd name="adj2" fmla="val 50000"/>
              <a:gd name="adj3" fmla="val 38138"/>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13231"/>
              </a:solidFill>
              <a:effectLst/>
              <a:uLnTx/>
              <a:uFillTx/>
              <a:latin typeface="Calibri"/>
              <a:ea typeface="+mn-ea"/>
              <a:cs typeface="+mn-cs"/>
            </a:endParaRPr>
          </a:p>
        </p:txBody>
      </p:sp>
      <p:grpSp>
        <p:nvGrpSpPr>
          <p:cNvPr id="11" name="Group 10"/>
          <p:cNvGrpSpPr/>
          <p:nvPr/>
        </p:nvGrpSpPr>
        <p:grpSpPr>
          <a:xfrm>
            <a:off x="7536465" y="1370123"/>
            <a:ext cx="1120658" cy="718082"/>
            <a:chOff x="7180787" y="2954449"/>
            <a:chExt cx="554322" cy="336888"/>
          </a:xfrm>
        </p:grpSpPr>
        <p:grpSp>
          <p:nvGrpSpPr>
            <p:cNvPr id="13" name="Group 12"/>
            <p:cNvGrpSpPr/>
            <p:nvPr/>
          </p:nvGrpSpPr>
          <p:grpSpPr>
            <a:xfrm>
              <a:off x="7180787" y="3088766"/>
              <a:ext cx="554322" cy="202571"/>
              <a:chOff x="7180787" y="3088766"/>
              <a:chExt cx="554322" cy="202571"/>
            </a:xfrm>
          </p:grpSpPr>
          <p:sp>
            <p:nvSpPr>
              <p:cNvPr id="15" name="Oval 14"/>
              <p:cNvSpPr/>
              <p:nvPr/>
            </p:nvSpPr>
            <p:spPr>
              <a:xfrm>
                <a:off x="7387113" y="3099642"/>
                <a:ext cx="144016" cy="152114"/>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DIN-Medium" panose="02000603040000020004" pitchFamily="2" charset="0"/>
                </a:endParaRPr>
              </a:p>
            </p:txBody>
          </p:sp>
          <p:sp>
            <p:nvSpPr>
              <p:cNvPr id="16" name="Oval 15"/>
              <p:cNvSpPr/>
              <p:nvPr/>
            </p:nvSpPr>
            <p:spPr>
              <a:xfrm>
                <a:off x="7180787" y="3115853"/>
                <a:ext cx="144016" cy="152114"/>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DIN-Medium" panose="02000603040000020004" pitchFamily="2" charset="0"/>
                </a:endParaRPr>
              </a:p>
            </p:txBody>
          </p:sp>
          <p:sp>
            <p:nvSpPr>
              <p:cNvPr id="17" name="Oval 16"/>
              <p:cNvSpPr/>
              <p:nvPr/>
            </p:nvSpPr>
            <p:spPr>
              <a:xfrm>
                <a:off x="7591093" y="3102441"/>
                <a:ext cx="144016" cy="152114"/>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DIN-Medium" panose="02000603040000020004" pitchFamily="2" charset="0"/>
                </a:endParaRPr>
              </a:p>
            </p:txBody>
          </p:sp>
          <p:sp>
            <p:nvSpPr>
              <p:cNvPr id="18" name="TextBox 17"/>
              <p:cNvSpPr txBox="1"/>
              <p:nvPr/>
            </p:nvSpPr>
            <p:spPr>
              <a:xfrm>
                <a:off x="7316216" y="3096406"/>
                <a:ext cx="144016" cy="194931"/>
              </a:xfrm>
              <a:prstGeom prst="rect">
                <a:avLst/>
              </a:prstGeom>
              <a:noFill/>
            </p:spPr>
            <p:txBody>
              <a:bodyPr wrap="square" lIns="0" t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13231"/>
                    </a:solidFill>
                    <a:effectLst/>
                    <a:uLnTx/>
                    <a:uFillTx/>
                    <a:latin typeface="DIN-Medium" panose="02000603040000020004" pitchFamily="2" charset="0"/>
                  </a:rPr>
                  <a:t>=</a:t>
                </a:r>
              </a:p>
            </p:txBody>
          </p:sp>
          <p:sp>
            <p:nvSpPr>
              <p:cNvPr id="19" name="TextBox 18"/>
              <p:cNvSpPr txBox="1"/>
              <p:nvPr/>
            </p:nvSpPr>
            <p:spPr>
              <a:xfrm>
                <a:off x="7528586" y="3088766"/>
                <a:ext cx="159934" cy="194931"/>
              </a:xfrm>
              <a:prstGeom prst="rect">
                <a:avLst/>
              </a:prstGeom>
              <a:noFill/>
            </p:spPr>
            <p:txBody>
              <a:bodyPr wrap="square" lIns="0" t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13231"/>
                    </a:solidFill>
                    <a:effectLst/>
                    <a:uLnTx/>
                    <a:uFillTx/>
                    <a:latin typeface="DIN-Medium" panose="02000603040000020004" pitchFamily="2" charset="0"/>
                  </a:rPr>
                  <a:t>=</a:t>
                </a:r>
              </a:p>
            </p:txBody>
          </p:sp>
        </p:grpSp>
        <p:sp>
          <p:nvSpPr>
            <p:cNvPr id="14" name="TextBox 13"/>
            <p:cNvSpPr txBox="1"/>
            <p:nvPr/>
          </p:nvSpPr>
          <p:spPr>
            <a:xfrm>
              <a:off x="7207534" y="2954449"/>
              <a:ext cx="514362" cy="156456"/>
            </a:xfrm>
            <a:prstGeom prst="rect">
              <a:avLst/>
            </a:prstGeom>
            <a:noFill/>
          </p:spPr>
          <p:txBody>
            <a:bodyPr wrap="square" lIns="0" t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313231"/>
                  </a:solidFill>
                  <a:effectLst/>
                  <a:uLnTx/>
                  <a:uFillTx/>
                  <a:latin typeface="DIN-Medium" panose="02000603040000020004" pitchFamily="2" charset="0"/>
                </a:rPr>
                <a:t>CO2</a:t>
              </a:r>
            </a:p>
          </p:txBody>
        </p:sp>
      </p:grpSp>
      <p:grpSp>
        <p:nvGrpSpPr>
          <p:cNvPr id="7" name="Group 6"/>
          <p:cNvGrpSpPr/>
          <p:nvPr/>
        </p:nvGrpSpPr>
        <p:grpSpPr>
          <a:xfrm>
            <a:off x="727215" y="4578056"/>
            <a:ext cx="11187408" cy="1369146"/>
            <a:chOff x="727215" y="4578056"/>
            <a:chExt cx="11187408" cy="1369146"/>
          </a:xfrm>
        </p:grpSpPr>
        <p:sp>
          <p:nvSpPr>
            <p:cNvPr id="12" name="TextBox 11"/>
            <p:cNvSpPr txBox="1"/>
            <p:nvPr/>
          </p:nvSpPr>
          <p:spPr>
            <a:xfrm>
              <a:off x="727215" y="5282970"/>
              <a:ext cx="1225563" cy="664232"/>
            </a:xfrm>
            <a:prstGeom prst="rect">
              <a:avLst/>
            </a:prstGeom>
            <a:noFill/>
          </p:spPr>
          <p:txBody>
            <a:bodyPr wrap="square" lIns="0" t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ZEV</a:t>
              </a:r>
            </a:p>
          </p:txBody>
        </p:sp>
        <p:grpSp>
          <p:nvGrpSpPr>
            <p:cNvPr id="24" name="Group 23"/>
            <p:cNvGrpSpPr/>
            <p:nvPr/>
          </p:nvGrpSpPr>
          <p:grpSpPr>
            <a:xfrm>
              <a:off x="4713823" y="4578056"/>
              <a:ext cx="7200800" cy="866840"/>
              <a:chOff x="3863752" y="4578056"/>
              <a:chExt cx="7200800" cy="866840"/>
            </a:xfrm>
          </p:grpSpPr>
          <p:sp>
            <p:nvSpPr>
              <p:cNvPr id="6" name="TextBox 5"/>
              <p:cNvSpPr txBox="1"/>
              <p:nvPr/>
            </p:nvSpPr>
            <p:spPr>
              <a:xfrm>
                <a:off x="3863752" y="4578056"/>
                <a:ext cx="7200800" cy="866840"/>
              </a:xfrm>
              <a:prstGeom prst="rect">
                <a:avLst/>
              </a:prstGeom>
              <a:noFill/>
            </p:spPr>
            <p:txBody>
              <a:bodyPr wrap="square" lIns="0" t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1067" b="0" i="0" u="none" strike="noStrike" kern="1200" cap="none" spc="0" normalizeH="0" baseline="0" noProof="0" dirty="0">
                  <a:ln>
                    <a:noFill/>
                  </a:ln>
                  <a:solidFill>
                    <a:srgbClr val="00B0F0"/>
                  </a:solidFill>
                  <a:effectLst/>
                  <a:uLnTx/>
                  <a:uFillTx/>
                  <a:latin typeface="DIN-Medium" panose="02000603040000020004" pitchFamily="2" charset="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69B3E7"/>
                    </a:solidFill>
                    <a:effectLst/>
                    <a:uLnTx/>
                    <a:uFillTx/>
                    <a:latin typeface="DIN-Medium" panose="02000603040000020004" pitchFamily="2" charset="0"/>
                    <a:ea typeface="+mn-ea"/>
                    <a:cs typeface="+mn-cs"/>
                  </a:rPr>
                  <a:t>A vehicle using renewable liquid fuels emits recycled / circular CO2            net-zero impact on climate </a:t>
                </a:r>
              </a:p>
            </p:txBody>
          </p:sp>
          <p:sp>
            <p:nvSpPr>
              <p:cNvPr id="20" name="Right Arrow 19"/>
              <p:cNvSpPr/>
              <p:nvPr/>
            </p:nvSpPr>
            <p:spPr>
              <a:xfrm>
                <a:off x="6271392" y="5101362"/>
                <a:ext cx="576064"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grpSp>
      </p:grpSp>
      <p:pic>
        <p:nvPicPr>
          <p:cNvPr id="1026" name="Picture 2" descr="Horse eating grass Royalty Free Vector Image - VectorStock"/>
          <p:cNvPicPr>
            <a:picLocks noChangeAspect="1" noChangeArrowheads="1"/>
          </p:cNvPicPr>
          <p:nvPr/>
        </p:nvPicPr>
        <p:blipFill rotWithShape="1">
          <a:blip r:embed="rId3">
            <a:extLst>
              <a:ext uri="{28A0092B-C50C-407E-A947-70E740481C1C}">
                <a14:useLocalDpi xmlns:a14="http://schemas.microsoft.com/office/drawing/2010/main" val="0"/>
              </a:ext>
            </a:extLst>
          </a:blip>
          <a:srcRect l="7179" t="8854" r="11173" b="18454"/>
          <a:stretch/>
        </p:blipFill>
        <p:spPr bwMode="auto">
          <a:xfrm>
            <a:off x="1175841" y="2403295"/>
            <a:ext cx="3061233" cy="2125856"/>
          </a:xfrm>
          <a:prstGeom prst="rect">
            <a:avLst/>
          </a:prstGeom>
          <a:noFill/>
          <a:extLst>
            <a:ext uri="{909E8E84-426E-40DD-AFC4-6F175D3DCCD1}">
              <a14:hiddenFill xmlns:a14="http://schemas.microsoft.com/office/drawing/2010/main">
                <a:solidFill>
                  <a:srgbClr val="FFFFFF"/>
                </a:solidFill>
              </a14:hiddenFill>
            </a:ext>
          </a:extLst>
        </p:spPr>
      </p:pic>
      <p:sp>
        <p:nvSpPr>
          <p:cNvPr id="28" name="Curved Left Arrow 27"/>
          <p:cNvSpPr/>
          <p:nvPr/>
        </p:nvSpPr>
        <p:spPr>
          <a:xfrm rot="20867524">
            <a:off x="4368660" y="1854686"/>
            <a:ext cx="846719" cy="1924465"/>
          </a:xfrm>
          <a:prstGeom prst="curvedLeftArrow">
            <a:avLst>
              <a:gd name="adj1" fmla="val 24582"/>
              <a:gd name="adj2" fmla="val 50000"/>
              <a:gd name="adj3" fmla="val 38138"/>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13231"/>
              </a:solidFill>
              <a:effectLst/>
              <a:uLnTx/>
              <a:uFillTx/>
              <a:latin typeface="Calibri"/>
              <a:ea typeface="+mn-ea"/>
              <a:cs typeface="+mn-cs"/>
            </a:endParaRPr>
          </a:p>
        </p:txBody>
      </p:sp>
      <p:grpSp>
        <p:nvGrpSpPr>
          <p:cNvPr id="2" name="Group 1"/>
          <p:cNvGrpSpPr/>
          <p:nvPr/>
        </p:nvGrpSpPr>
        <p:grpSpPr>
          <a:xfrm>
            <a:off x="2250573" y="1540066"/>
            <a:ext cx="1696131" cy="2550316"/>
            <a:chOff x="2250573" y="1540066"/>
            <a:chExt cx="1696131" cy="2550316"/>
          </a:xfrm>
        </p:grpSpPr>
        <p:sp>
          <p:nvSpPr>
            <p:cNvPr id="27" name="Curved Left Arrow 26"/>
            <p:cNvSpPr/>
            <p:nvPr/>
          </p:nvSpPr>
          <p:spPr>
            <a:xfrm rot="8865012">
              <a:off x="2250573" y="2165917"/>
              <a:ext cx="846719" cy="1924465"/>
            </a:xfrm>
            <a:prstGeom prst="curvedLeftArrow">
              <a:avLst>
                <a:gd name="adj1" fmla="val 24582"/>
                <a:gd name="adj2" fmla="val 50000"/>
                <a:gd name="adj3" fmla="val 38138"/>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13231"/>
                </a:solidFill>
                <a:effectLst/>
                <a:uLnTx/>
                <a:uFillTx/>
                <a:latin typeface="DIN-Medium" panose="02000603040000020004" pitchFamily="2" charset="0"/>
              </a:endParaRPr>
            </a:p>
          </p:txBody>
        </p:sp>
        <p:grpSp>
          <p:nvGrpSpPr>
            <p:cNvPr id="29" name="Group 28"/>
            <p:cNvGrpSpPr/>
            <p:nvPr/>
          </p:nvGrpSpPr>
          <p:grpSpPr>
            <a:xfrm>
              <a:off x="2826046" y="1540066"/>
              <a:ext cx="1120658" cy="718082"/>
              <a:chOff x="7180787" y="2954449"/>
              <a:chExt cx="554322" cy="336888"/>
            </a:xfrm>
          </p:grpSpPr>
          <p:grpSp>
            <p:nvGrpSpPr>
              <p:cNvPr id="30" name="Group 29"/>
              <p:cNvGrpSpPr/>
              <p:nvPr/>
            </p:nvGrpSpPr>
            <p:grpSpPr>
              <a:xfrm>
                <a:off x="7180787" y="3088766"/>
                <a:ext cx="554322" cy="202571"/>
                <a:chOff x="7180787" y="3088766"/>
                <a:chExt cx="554322" cy="202571"/>
              </a:xfrm>
            </p:grpSpPr>
            <p:sp>
              <p:nvSpPr>
                <p:cNvPr id="32" name="Oval 31"/>
                <p:cNvSpPr/>
                <p:nvPr/>
              </p:nvSpPr>
              <p:spPr>
                <a:xfrm>
                  <a:off x="7387113" y="3099642"/>
                  <a:ext cx="144016" cy="152114"/>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DIN-Medium" panose="02000603040000020004" pitchFamily="2" charset="0"/>
                  </a:endParaRPr>
                </a:p>
              </p:txBody>
            </p:sp>
            <p:sp>
              <p:nvSpPr>
                <p:cNvPr id="33" name="Oval 32"/>
                <p:cNvSpPr/>
                <p:nvPr/>
              </p:nvSpPr>
              <p:spPr>
                <a:xfrm>
                  <a:off x="7180787" y="3115853"/>
                  <a:ext cx="144016" cy="152114"/>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DIN-Medium" panose="02000603040000020004" pitchFamily="2" charset="0"/>
                  </a:endParaRPr>
                </a:p>
              </p:txBody>
            </p:sp>
            <p:sp>
              <p:nvSpPr>
                <p:cNvPr id="34" name="Oval 33"/>
                <p:cNvSpPr/>
                <p:nvPr/>
              </p:nvSpPr>
              <p:spPr>
                <a:xfrm>
                  <a:off x="7591093" y="3102441"/>
                  <a:ext cx="144016" cy="152114"/>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DIN-Medium" panose="02000603040000020004" pitchFamily="2" charset="0"/>
                  </a:endParaRPr>
                </a:p>
              </p:txBody>
            </p:sp>
            <p:sp>
              <p:nvSpPr>
                <p:cNvPr id="35" name="TextBox 34"/>
                <p:cNvSpPr txBox="1"/>
                <p:nvPr/>
              </p:nvSpPr>
              <p:spPr>
                <a:xfrm>
                  <a:off x="7316216" y="3096406"/>
                  <a:ext cx="144016" cy="194931"/>
                </a:xfrm>
                <a:prstGeom prst="rect">
                  <a:avLst/>
                </a:prstGeom>
                <a:noFill/>
              </p:spPr>
              <p:txBody>
                <a:bodyPr wrap="square" lIns="0" t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13231"/>
                      </a:solidFill>
                      <a:effectLst/>
                      <a:uLnTx/>
                      <a:uFillTx/>
                      <a:latin typeface="DIN-Medium" panose="02000603040000020004" pitchFamily="2" charset="0"/>
                    </a:rPr>
                    <a:t>=</a:t>
                  </a:r>
                </a:p>
              </p:txBody>
            </p:sp>
            <p:sp>
              <p:nvSpPr>
                <p:cNvPr id="36" name="TextBox 35"/>
                <p:cNvSpPr txBox="1"/>
                <p:nvPr/>
              </p:nvSpPr>
              <p:spPr>
                <a:xfrm>
                  <a:off x="7528586" y="3088766"/>
                  <a:ext cx="159934" cy="194931"/>
                </a:xfrm>
                <a:prstGeom prst="rect">
                  <a:avLst/>
                </a:prstGeom>
                <a:noFill/>
              </p:spPr>
              <p:txBody>
                <a:bodyPr wrap="square" lIns="0" t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13231"/>
                      </a:solidFill>
                      <a:effectLst/>
                      <a:uLnTx/>
                      <a:uFillTx/>
                      <a:latin typeface="DIN-Medium" panose="02000603040000020004" pitchFamily="2" charset="0"/>
                    </a:rPr>
                    <a:t>=</a:t>
                  </a:r>
                </a:p>
              </p:txBody>
            </p:sp>
          </p:grpSp>
          <p:sp>
            <p:nvSpPr>
              <p:cNvPr id="31" name="TextBox 30"/>
              <p:cNvSpPr txBox="1"/>
              <p:nvPr/>
            </p:nvSpPr>
            <p:spPr>
              <a:xfrm>
                <a:off x="7207534" y="2954449"/>
                <a:ext cx="514362" cy="156456"/>
              </a:xfrm>
              <a:prstGeom prst="rect">
                <a:avLst/>
              </a:prstGeom>
              <a:noFill/>
            </p:spPr>
            <p:txBody>
              <a:bodyPr wrap="square" lIns="0" t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313231"/>
                    </a:solidFill>
                    <a:effectLst/>
                    <a:uLnTx/>
                    <a:uFillTx/>
                    <a:latin typeface="DIN-Medium" panose="02000603040000020004" pitchFamily="2" charset="0"/>
                  </a:rPr>
                  <a:t>CO2</a:t>
                </a:r>
              </a:p>
            </p:txBody>
          </p:sp>
        </p:grpSp>
      </p:grpSp>
      <p:grpSp>
        <p:nvGrpSpPr>
          <p:cNvPr id="37" name="Group 36">
            <a:extLst>
              <a:ext uri="{FF2B5EF4-FFF2-40B4-BE49-F238E27FC236}">
                <a16:creationId xmlns:a16="http://schemas.microsoft.com/office/drawing/2014/main" id="{B2605718-354A-48BE-A480-0619A52406BC}"/>
              </a:ext>
            </a:extLst>
          </p:cNvPr>
          <p:cNvGrpSpPr/>
          <p:nvPr/>
        </p:nvGrpSpPr>
        <p:grpSpPr>
          <a:xfrm>
            <a:off x="9930820" y="1773746"/>
            <a:ext cx="1981751" cy="1320360"/>
            <a:chOff x="2219567" y="4861565"/>
            <a:chExt cx="2088233" cy="1200464"/>
          </a:xfrm>
          <a:solidFill>
            <a:schemeClr val="bg1"/>
          </a:solidFill>
        </p:grpSpPr>
        <p:sp>
          <p:nvSpPr>
            <p:cNvPr id="38" name="TextBox 37">
              <a:extLst>
                <a:ext uri="{FF2B5EF4-FFF2-40B4-BE49-F238E27FC236}">
                  <a16:creationId xmlns:a16="http://schemas.microsoft.com/office/drawing/2014/main" id="{8D724E0F-5C0D-4808-A9DC-49263F5C4FCF}"/>
                </a:ext>
              </a:extLst>
            </p:cNvPr>
            <p:cNvSpPr txBox="1"/>
            <p:nvPr/>
          </p:nvSpPr>
          <p:spPr>
            <a:xfrm>
              <a:off x="2219567" y="4861565"/>
              <a:ext cx="2088233" cy="1200464"/>
            </a:xfrm>
            <a:prstGeom prst="rect">
              <a:avLst/>
            </a:prstGeom>
            <a:grpFill/>
            <a:ln w="19050">
              <a:solidFill>
                <a:schemeClr val="accent1"/>
              </a:solidFill>
            </a:ln>
          </p:spPr>
          <p:txBody>
            <a:bodyPr wrap="square" lIns="0" tIns="0" rtlCol="0">
              <a:spAutoFit/>
            </a:bodyPr>
            <a:lstStyle/>
            <a:p>
              <a:pPr lvl="0" algn="just">
                <a:spcBef>
                  <a:spcPct val="20000"/>
                </a:spcBef>
                <a:buClr>
                  <a:srgbClr val="2C5697"/>
                </a:buClr>
              </a:pPr>
              <a:r>
                <a:rPr lang="en-GB" altLang="fr-FR" b="1" dirty="0">
                  <a:solidFill>
                    <a:srgbClr val="69B3E7"/>
                  </a:solidFill>
                  <a:latin typeface="DIN" panose="02000503030000020004" pitchFamily="2" charset="0"/>
                </a:rPr>
                <a:t> Low </a:t>
              </a:r>
            </a:p>
            <a:p>
              <a:pPr lvl="0" algn="just">
                <a:spcBef>
                  <a:spcPct val="20000"/>
                </a:spcBef>
                <a:buClr>
                  <a:srgbClr val="2C5697"/>
                </a:buClr>
              </a:pPr>
              <a:r>
                <a:rPr lang="en-GB" altLang="fr-FR" b="1" dirty="0">
                  <a:solidFill>
                    <a:srgbClr val="69B3E7"/>
                  </a:solidFill>
                  <a:latin typeface="DIN" panose="02000503030000020004" pitchFamily="2" charset="0"/>
                </a:rPr>
                <a:t> carbon </a:t>
              </a:r>
            </a:p>
            <a:p>
              <a:pPr lvl="0" algn="just">
                <a:spcBef>
                  <a:spcPct val="20000"/>
                </a:spcBef>
                <a:buClr>
                  <a:srgbClr val="2C5697"/>
                </a:buClr>
              </a:pPr>
              <a:r>
                <a:rPr lang="en-GB" altLang="fr-FR" b="1" dirty="0">
                  <a:solidFill>
                    <a:srgbClr val="69B3E7"/>
                  </a:solidFill>
                  <a:latin typeface="DIN" panose="02000503030000020004" pitchFamily="2" charset="0"/>
                </a:rPr>
                <a:t> liquid </a:t>
              </a:r>
            </a:p>
            <a:p>
              <a:pPr lvl="0" algn="just">
                <a:spcBef>
                  <a:spcPct val="20000"/>
                </a:spcBef>
                <a:buClr>
                  <a:srgbClr val="2C5697"/>
                </a:buClr>
              </a:pPr>
              <a:r>
                <a:rPr lang="en-GB" altLang="fr-FR" b="1" dirty="0">
                  <a:solidFill>
                    <a:srgbClr val="69B3E7"/>
                  </a:solidFill>
                  <a:latin typeface="DIN" panose="02000503030000020004" pitchFamily="2" charset="0"/>
                </a:rPr>
                <a:t> fuels</a:t>
              </a:r>
              <a:endParaRPr lang="en-GB" b="1" dirty="0">
                <a:latin typeface="DIN" panose="02000503030000020004" pitchFamily="2" charset="0"/>
              </a:endParaRPr>
            </a:p>
          </p:txBody>
        </p:sp>
        <p:pic>
          <p:nvPicPr>
            <p:cNvPr id="39" name="Picture 38">
              <a:extLst>
                <a:ext uri="{FF2B5EF4-FFF2-40B4-BE49-F238E27FC236}">
                  <a16:creationId xmlns:a16="http://schemas.microsoft.com/office/drawing/2014/main" id="{DA0948E2-CDFA-4742-86FB-0EBC3CCD4DA2}"/>
                </a:ext>
              </a:extLst>
            </p:cNvPr>
            <p:cNvPicPr>
              <a:picLocks noChangeAspect="1"/>
            </p:cNvPicPr>
            <p:nvPr/>
          </p:nvPicPr>
          <p:blipFill rotWithShape="1">
            <a:blip r:embed="rId4"/>
            <a:srcRect l="27951" t="9051" r="20604" b="29000"/>
            <a:stretch/>
          </p:blipFill>
          <p:spPr>
            <a:xfrm>
              <a:off x="3101652" y="4925274"/>
              <a:ext cx="915218" cy="1012952"/>
            </a:xfrm>
            <a:prstGeom prst="rect">
              <a:avLst/>
            </a:prstGeom>
            <a:grpFill/>
          </p:spPr>
        </p:pic>
      </p:grpSp>
      <p:pic>
        <p:nvPicPr>
          <p:cNvPr id="4" name="Picture 3">
            <a:extLst>
              <a:ext uri="{FF2B5EF4-FFF2-40B4-BE49-F238E27FC236}">
                <a16:creationId xmlns:a16="http://schemas.microsoft.com/office/drawing/2014/main" id="{D1EEEA9B-E8D9-46AC-A59A-218D80C6B703}"/>
              </a:ext>
            </a:extLst>
          </p:cNvPr>
          <p:cNvPicPr>
            <a:picLocks noChangeAspect="1"/>
          </p:cNvPicPr>
          <p:nvPr/>
        </p:nvPicPr>
        <p:blipFill>
          <a:blip r:embed="rId5"/>
          <a:stretch>
            <a:fillRect/>
          </a:stretch>
        </p:blipFill>
        <p:spPr>
          <a:xfrm>
            <a:off x="6874945" y="3017430"/>
            <a:ext cx="2770149" cy="1394898"/>
          </a:xfrm>
          <a:prstGeom prst="rect">
            <a:avLst/>
          </a:prstGeom>
        </p:spPr>
      </p:pic>
      <p:sp>
        <p:nvSpPr>
          <p:cNvPr id="10" name="TextBox 9">
            <a:extLst>
              <a:ext uri="{FF2B5EF4-FFF2-40B4-BE49-F238E27FC236}">
                <a16:creationId xmlns:a16="http://schemas.microsoft.com/office/drawing/2014/main" id="{72528B5B-D9E2-40BB-8D1C-D4F1FA6AFF5C}"/>
              </a:ext>
            </a:extLst>
          </p:cNvPr>
          <p:cNvSpPr txBox="1"/>
          <p:nvPr/>
        </p:nvSpPr>
        <p:spPr>
          <a:xfrm>
            <a:off x="8047151" y="3628332"/>
            <a:ext cx="650178" cy="477054"/>
          </a:xfrm>
          <a:prstGeom prst="rect">
            <a:avLst/>
          </a:prstGeom>
          <a:noFill/>
        </p:spPr>
        <p:txBody>
          <a:bodyPr wrap="none" lIns="0" tIns="0"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GB" sz="2800" b="1" dirty="0">
                <a:solidFill>
                  <a:schemeClr val="bg1"/>
                </a:solidFill>
              </a:rPr>
              <a:t>ZEV</a:t>
            </a:r>
          </a:p>
        </p:txBody>
      </p:sp>
    </p:spTree>
    <p:extLst>
      <p:ext uri="{BB962C8B-B14F-4D97-AF65-F5344CB8AC3E}">
        <p14:creationId xmlns:p14="http://schemas.microsoft.com/office/powerpoint/2010/main" val="7756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9" grpId="0" animBg="1"/>
      <p:bldP spid="2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DBE9-1A81-4B2B-82CA-DAE80CF8D0D4}"/>
              </a:ext>
            </a:extLst>
          </p:cNvPr>
          <p:cNvSpPr>
            <a:spLocks noGrp="1"/>
          </p:cNvSpPr>
          <p:nvPr>
            <p:ph type="title"/>
          </p:nvPr>
        </p:nvSpPr>
        <p:spPr>
          <a:xfrm>
            <a:off x="192088" y="233363"/>
            <a:ext cx="11390312" cy="723900"/>
          </a:xfrm>
        </p:spPr>
        <p:txBody>
          <a:bodyPr rtlCol="0">
            <a:noAutofit/>
          </a:bodyPr>
          <a:lstStyle/>
          <a:p>
            <a:pPr marL="228589" indent="-228589" defTabSz="914354" eaLnBrk="1" fontAlgn="auto" hangingPunct="1">
              <a:spcBef>
                <a:spcPts val="0"/>
              </a:spcBef>
              <a:spcAft>
                <a:spcPts val="0"/>
              </a:spcAft>
              <a:defRPr/>
            </a:pPr>
            <a:r>
              <a:rPr lang="en-BE" sz="2400" dirty="0">
                <a:solidFill>
                  <a:srgbClr val="18459B"/>
                </a:solidFill>
                <a:latin typeface="DIN-Medium"/>
                <a:ea typeface="+mn-ea"/>
                <a:cs typeface="+mn-cs"/>
              </a:rPr>
              <a:t> </a:t>
            </a:r>
            <a:r>
              <a:rPr lang="en-GB" sz="2400" dirty="0">
                <a:solidFill>
                  <a:srgbClr val="18459B"/>
                </a:solidFill>
                <a:latin typeface="DIN-Medium"/>
                <a:ea typeface="+mn-ea"/>
                <a:cs typeface="+mn-cs"/>
              </a:rPr>
              <a:t>The paradox of the tail-pipe approach</a:t>
            </a:r>
          </a:p>
        </p:txBody>
      </p:sp>
      <p:grpSp>
        <p:nvGrpSpPr>
          <p:cNvPr id="16" name="Group 15">
            <a:extLst>
              <a:ext uri="{FF2B5EF4-FFF2-40B4-BE49-F238E27FC236}">
                <a16:creationId xmlns:a16="http://schemas.microsoft.com/office/drawing/2014/main" id="{F439AF9B-F8B1-4EDD-AFA9-46AD24DF8C4B}"/>
              </a:ext>
            </a:extLst>
          </p:cNvPr>
          <p:cNvGrpSpPr>
            <a:grpSpLocks/>
          </p:cNvGrpSpPr>
          <p:nvPr/>
        </p:nvGrpSpPr>
        <p:grpSpPr bwMode="auto">
          <a:xfrm>
            <a:off x="8558213" y="1597024"/>
            <a:ext cx="2752724" cy="1733474"/>
            <a:chOff x="8558351" y="1596999"/>
            <a:chExt cx="1985555" cy="1373088"/>
          </a:xfrm>
        </p:grpSpPr>
        <p:sp>
          <p:nvSpPr>
            <p:cNvPr id="22" name="Rectangle 21">
              <a:extLst>
                <a:ext uri="{FF2B5EF4-FFF2-40B4-BE49-F238E27FC236}">
                  <a16:creationId xmlns:a16="http://schemas.microsoft.com/office/drawing/2014/main" id="{4E9AC491-A599-4C2D-A359-8953B122A6E6}"/>
                </a:ext>
              </a:extLst>
            </p:cNvPr>
            <p:cNvSpPr/>
            <p:nvPr/>
          </p:nvSpPr>
          <p:spPr>
            <a:xfrm>
              <a:off x="8558351" y="1596999"/>
              <a:ext cx="1985555" cy="26194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en-GB" sz="2800" b="1" dirty="0">
                <a:solidFill>
                  <a:prstClr val="white"/>
                </a:solidFill>
              </a:endParaRPr>
            </a:p>
          </p:txBody>
        </p:sp>
        <p:sp>
          <p:nvSpPr>
            <p:cNvPr id="23" name="TextBox 22">
              <a:extLst>
                <a:ext uri="{FF2B5EF4-FFF2-40B4-BE49-F238E27FC236}">
                  <a16:creationId xmlns:a16="http://schemas.microsoft.com/office/drawing/2014/main" id="{834AD9F0-8BBD-4F61-B6DC-EA6482670634}"/>
                </a:ext>
              </a:extLst>
            </p:cNvPr>
            <p:cNvSpPr txBox="1"/>
            <p:nvPr/>
          </p:nvSpPr>
          <p:spPr>
            <a:xfrm>
              <a:off x="8629773" y="1598587"/>
              <a:ext cx="1868105" cy="268169"/>
            </a:xfrm>
            <a:prstGeom prst="rect">
              <a:avLst/>
            </a:prstGeom>
            <a:solidFill>
              <a:schemeClr val="accent4">
                <a:lumMod val="60000"/>
                <a:lumOff val="40000"/>
              </a:schemeClr>
            </a:solidFill>
          </p:spPr>
          <p:txBody>
            <a:bodyPr>
              <a:spAutoFit/>
            </a:bodyPr>
            <a:lstStyle/>
            <a:p>
              <a:pPr defTabSz="914354" eaLnBrk="1" fontAlgn="auto" hangingPunct="1">
                <a:spcBef>
                  <a:spcPts val="0"/>
                </a:spcBef>
                <a:spcAft>
                  <a:spcPts val="0"/>
                </a:spcAft>
                <a:defRPr/>
              </a:pPr>
              <a:r>
                <a:rPr lang="en-GB" sz="1600" b="1" dirty="0">
                  <a:solidFill>
                    <a:prstClr val="black"/>
                  </a:solidFill>
                  <a:latin typeface="Calibri" panose="020F0502020204030204"/>
                </a:rPr>
                <a:t>Fuel Tax Relief</a:t>
              </a:r>
            </a:p>
          </p:txBody>
        </p:sp>
        <p:sp>
          <p:nvSpPr>
            <p:cNvPr id="24" name="Rectangle 23">
              <a:extLst>
                <a:ext uri="{FF2B5EF4-FFF2-40B4-BE49-F238E27FC236}">
                  <a16:creationId xmlns:a16="http://schemas.microsoft.com/office/drawing/2014/main" id="{6B466725-7E6C-442F-9577-8F12BC50EF68}"/>
                </a:ext>
              </a:extLst>
            </p:cNvPr>
            <p:cNvSpPr/>
            <p:nvPr/>
          </p:nvSpPr>
          <p:spPr>
            <a:xfrm>
              <a:off x="8558351" y="1965305"/>
              <a:ext cx="1985555" cy="26194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en-GB" sz="2800" b="1" dirty="0">
                <a:solidFill>
                  <a:prstClr val="white"/>
                </a:solidFill>
              </a:endParaRPr>
            </a:p>
          </p:txBody>
        </p:sp>
        <p:sp>
          <p:nvSpPr>
            <p:cNvPr id="25" name="TextBox 24">
              <a:extLst>
                <a:ext uri="{FF2B5EF4-FFF2-40B4-BE49-F238E27FC236}">
                  <a16:creationId xmlns:a16="http://schemas.microsoft.com/office/drawing/2014/main" id="{41268CAF-C7FB-427B-A24B-080500D13005}"/>
                </a:ext>
              </a:extLst>
            </p:cNvPr>
            <p:cNvSpPr txBox="1"/>
            <p:nvPr/>
          </p:nvSpPr>
          <p:spPr>
            <a:xfrm>
              <a:off x="8629773" y="1965305"/>
              <a:ext cx="1868105" cy="268169"/>
            </a:xfrm>
            <a:prstGeom prst="rect">
              <a:avLst/>
            </a:prstGeom>
            <a:solidFill>
              <a:schemeClr val="accent4">
                <a:lumMod val="60000"/>
                <a:lumOff val="40000"/>
              </a:schemeClr>
            </a:solidFill>
          </p:spPr>
          <p:txBody>
            <a:bodyPr>
              <a:spAutoFit/>
            </a:bodyPr>
            <a:lstStyle/>
            <a:p>
              <a:pPr defTabSz="914354" eaLnBrk="1" fontAlgn="auto" hangingPunct="1">
                <a:spcBef>
                  <a:spcPts val="0"/>
                </a:spcBef>
                <a:spcAft>
                  <a:spcPts val="0"/>
                </a:spcAft>
                <a:defRPr/>
              </a:pPr>
              <a:r>
                <a:rPr lang="en-BE" sz="1600" b="1" dirty="0">
                  <a:solidFill>
                    <a:prstClr val="black"/>
                  </a:solidFill>
                  <a:latin typeface="Calibri" panose="020F0502020204030204"/>
                </a:rPr>
                <a:t>Vehicle Purchase Incentives</a:t>
              </a:r>
              <a:endParaRPr lang="en-GB" sz="1600" b="1" dirty="0">
                <a:solidFill>
                  <a:prstClr val="black"/>
                </a:solidFill>
                <a:latin typeface="Calibri" panose="020F0502020204030204"/>
              </a:endParaRPr>
            </a:p>
          </p:txBody>
        </p:sp>
        <p:sp>
          <p:nvSpPr>
            <p:cNvPr id="26" name="Rectangle 25">
              <a:extLst>
                <a:ext uri="{FF2B5EF4-FFF2-40B4-BE49-F238E27FC236}">
                  <a16:creationId xmlns:a16="http://schemas.microsoft.com/office/drawing/2014/main" id="{988E618D-5EA1-4770-9B09-216C1FEDAFF2}"/>
                </a:ext>
              </a:extLst>
            </p:cNvPr>
            <p:cNvSpPr/>
            <p:nvPr/>
          </p:nvSpPr>
          <p:spPr>
            <a:xfrm>
              <a:off x="8558351" y="2333611"/>
              <a:ext cx="1985555" cy="26194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en-GB" sz="2800" b="1" dirty="0">
                <a:solidFill>
                  <a:prstClr val="white"/>
                </a:solidFill>
              </a:endParaRPr>
            </a:p>
          </p:txBody>
        </p:sp>
        <p:sp>
          <p:nvSpPr>
            <p:cNvPr id="27" name="TextBox 26">
              <a:extLst>
                <a:ext uri="{FF2B5EF4-FFF2-40B4-BE49-F238E27FC236}">
                  <a16:creationId xmlns:a16="http://schemas.microsoft.com/office/drawing/2014/main" id="{83C901F6-F2B6-423D-90D7-E8CC299F00D0}"/>
                </a:ext>
              </a:extLst>
            </p:cNvPr>
            <p:cNvSpPr txBox="1"/>
            <p:nvPr/>
          </p:nvSpPr>
          <p:spPr>
            <a:xfrm>
              <a:off x="8629773" y="2335199"/>
              <a:ext cx="1868105" cy="268169"/>
            </a:xfrm>
            <a:prstGeom prst="rect">
              <a:avLst/>
            </a:prstGeom>
            <a:solidFill>
              <a:schemeClr val="accent4">
                <a:lumMod val="60000"/>
                <a:lumOff val="40000"/>
              </a:schemeClr>
            </a:solidFill>
          </p:spPr>
          <p:txBody>
            <a:bodyPr>
              <a:spAutoFit/>
            </a:bodyPr>
            <a:lstStyle/>
            <a:p>
              <a:pPr defTabSz="914354" eaLnBrk="1" fontAlgn="auto" hangingPunct="1">
                <a:spcBef>
                  <a:spcPts val="0"/>
                </a:spcBef>
                <a:spcAft>
                  <a:spcPts val="0"/>
                </a:spcAft>
                <a:defRPr/>
              </a:pPr>
              <a:r>
                <a:rPr lang="en-BE" sz="1600" b="1" dirty="0">
                  <a:solidFill>
                    <a:prstClr val="black"/>
                  </a:solidFill>
                  <a:latin typeface="Calibri" panose="020F0502020204030204"/>
                </a:rPr>
                <a:t>Annual Car Tax</a:t>
              </a:r>
              <a:endParaRPr lang="en-GB" sz="1600" b="1" dirty="0">
                <a:solidFill>
                  <a:prstClr val="black"/>
                </a:solidFill>
                <a:latin typeface="Calibri" panose="020F0502020204030204"/>
              </a:endParaRPr>
            </a:p>
          </p:txBody>
        </p:sp>
        <p:sp>
          <p:nvSpPr>
            <p:cNvPr id="28" name="Rectangle 27">
              <a:extLst>
                <a:ext uri="{FF2B5EF4-FFF2-40B4-BE49-F238E27FC236}">
                  <a16:creationId xmlns:a16="http://schemas.microsoft.com/office/drawing/2014/main" id="{DABBDC23-5DD8-4033-8D78-A926C4569E07}"/>
                </a:ext>
              </a:extLst>
            </p:cNvPr>
            <p:cNvSpPr/>
            <p:nvPr/>
          </p:nvSpPr>
          <p:spPr>
            <a:xfrm>
              <a:off x="8558351" y="2701918"/>
              <a:ext cx="1985555" cy="26194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en-GB" sz="2800" b="1" dirty="0">
                <a:solidFill>
                  <a:prstClr val="white"/>
                </a:solidFill>
              </a:endParaRPr>
            </a:p>
          </p:txBody>
        </p:sp>
        <p:sp>
          <p:nvSpPr>
            <p:cNvPr id="29" name="TextBox 28">
              <a:extLst>
                <a:ext uri="{FF2B5EF4-FFF2-40B4-BE49-F238E27FC236}">
                  <a16:creationId xmlns:a16="http://schemas.microsoft.com/office/drawing/2014/main" id="{D7E55F70-6E7C-490D-AF7D-83EE2509794F}"/>
                </a:ext>
              </a:extLst>
            </p:cNvPr>
            <p:cNvSpPr txBox="1"/>
            <p:nvPr/>
          </p:nvSpPr>
          <p:spPr>
            <a:xfrm>
              <a:off x="8629773" y="2701918"/>
              <a:ext cx="1868105" cy="268169"/>
            </a:xfrm>
            <a:prstGeom prst="rect">
              <a:avLst/>
            </a:prstGeom>
            <a:solidFill>
              <a:schemeClr val="accent4">
                <a:lumMod val="60000"/>
                <a:lumOff val="40000"/>
              </a:schemeClr>
            </a:solidFill>
          </p:spPr>
          <p:txBody>
            <a:bodyPr>
              <a:spAutoFit/>
            </a:bodyPr>
            <a:lstStyle/>
            <a:p>
              <a:pPr defTabSz="914354" eaLnBrk="1" fontAlgn="auto" hangingPunct="1">
                <a:spcBef>
                  <a:spcPts val="0"/>
                </a:spcBef>
                <a:spcAft>
                  <a:spcPts val="0"/>
                </a:spcAft>
                <a:defRPr/>
              </a:pPr>
              <a:r>
                <a:rPr lang="en-BE" sz="1600" b="1" dirty="0">
                  <a:solidFill>
                    <a:prstClr val="black"/>
                  </a:solidFill>
                  <a:latin typeface="Calibri" panose="020F0502020204030204"/>
                </a:rPr>
                <a:t>Business Car Benefit Tax</a:t>
              </a:r>
              <a:endParaRPr lang="en-GB" sz="1600" b="1" dirty="0">
                <a:solidFill>
                  <a:prstClr val="black"/>
                </a:solidFill>
                <a:latin typeface="Calibri" panose="020F0502020204030204"/>
              </a:endParaRPr>
            </a:p>
          </p:txBody>
        </p:sp>
      </p:grpSp>
      <p:grpSp>
        <p:nvGrpSpPr>
          <p:cNvPr id="9" name="Group 8">
            <a:extLst>
              <a:ext uri="{FF2B5EF4-FFF2-40B4-BE49-F238E27FC236}">
                <a16:creationId xmlns:a16="http://schemas.microsoft.com/office/drawing/2014/main" id="{F4F6536F-9F01-4F39-A297-231849F2B11D}"/>
              </a:ext>
            </a:extLst>
          </p:cNvPr>
          <p:cNvGrpSpPr/>
          <p:nvPr/>
        </p:nvGrpSpPr>
        <p:grpSpPr>
          <a:xfrm>
            <a:off x="8558212" y="3549649"/>
            <a:ext cx="2873375" cy="1426067"/>
            <a:chOff x="8558212" y="3549649"/>
            <a:chExt cx="2873375" cy="1426067"/>
          </a:xfrm>
        </p:grpSpPr>
        <p:grpSp>
          <p:nvGrpSpPr>
            <p:cNvPr id="4" name="Group 3">
              <a:extLst>
                <a:ext uri="{FF2B5EF4-FFF2-40B4-BE49-F238E27FC236}">
                  <a16:creationId xmlns:a16="http://schemas.microsoft.com/office/drawing/2014/main" id="{E0517F5E-6E72-47BD-997E-D5C1AED8C712}"/>
                </a:ext>
              </a:extLst>
            </p:cNvPr>
            <p:cNvGrpSpPr/>
            <p:nvPr/>
          </p:nvGrpSpPr>
          <p:grpSpPr>
            <a:xfrm>
              <a:off x="8558212" y="3549649"/>
              <a:ext cx="2871243" cy="375758"/>
              <a:chOff x="8558212" y="3549649"/>
              <a:chExt cx="2871243" cy="375758"/>
            </a:xfrm>
          </p:grpSpPr>
          <p:sp>
            <p:nvSpPr>
              <p:cNvPr id="30" name="Rectangle 29">
                <a:extLst>
                  <a:ext uri="{FF2B5EF4-FFF2-40B4-BE49-F238E27FC236}">
                    <a16:creationId xmlns:a16="http://schemas.microsoft.com/office/drawing/2014/main" id="{2DC7CAE0-4098-4EA8-8F3D-6B46C78C9CCC}"/>
                  </a:ext>
                </a:extLst>
              </p:cNvPr>
              <p:cNvSpPr/>
              <p:nvPr/>
            </p:nvSpPr>
            <p:spPr bwMode="auto">
              <a:xfrm>
                <a:off x="8558212" y="3549649"/>
                <a:ext cx="2871243" cy="37575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en-GB" sz="2800" b="1" dirty="0">
                  <a:solidFill>
                    <a:prstClr val="white"/>
                  </a:solidFill>
                </a:endParaRPr>
              </a:p>
            </p:txBody>
          </p:sp>
          <p:sp>
            <p:nvSpPr>
              <p:cNvPr id="31" name="TextBox 30">
                <a:extLst>
                  <a:ext uri="{FF2B5EF4-FFF2-40B4-BE49-F238E27FC236}">
                    <a16:creationId xmlns:a16="http://schemas.microsoft.com/office/drawing/2014/main" id="{F36D3C8C-09CA-48C1-B5C2-805B800A7DB8}"/>
                  </a:ext>
                </a:extLst>
              </p:cNvPr>
              <p:cNvSpPr txBox="1"/>
              <p:nvPr/>
            </p:nvSpPr>
            <p:spPr bwMode="auto">
              <a:xfrm>
                <a:off x="8658470" y="3551913"/>
                <a:ext cx="2578999" cy="338554"/>
              </a:xfrm>
              <a:prstGeom prst="rect">
                <a:avLst/>
              </a:prstGeom>
              <a:solidFill>
                <a:schemeClr val="accent6">
                  <a:lumMod val="40000"/>
                  <a:lumOff val="60000"/>
                </a:schemeClr>
              </a:solidFill>
            </p:spPr>
            <p:txBody>
              <a:bodyPr>
                <a:spAutoFit/>
              </a:bodyPr>
              <a:lstStyle/>
              <a:p>
                <a:pPr defTabSz="914354" eaLnBrk="1" fontAlgn="auto" hangingPunct="1">
                  <a:spcBef>
                    <a:spcPts val="0"/>
                  </a:spcBef>
                  <a:spcAft>
                    <a:spcPts val="0"/>
                  </a:spcAft>
                  <a:defRPr/>
                </a:pPr>
                <a:r>
                  <a:rPr lang="en-BE" sz="1600" b="1" dirty="0">
                    <a:solidFill>
                      <a:prstClr val="black"/>
                    </a:solidFill>
                    <a:latin typeface="Calibri" panose="020F0502020204030204"/>
                  </a:rPr>
                  <a:t>Congestion Charging</a:t>
                </a:r>
                <a:endParaRPr lang="en-GB" sz="1600" b="1" dirty="0">
                  <a:solidFill>
                    <a:prstClr val="black"/>
                  </a:solidFill>
                  <a:latin typeface="Calibri" panose="020F0502020204030204"/>
                </a:endParaRPr>
              </a:p>
            </p:txBody>
          </p:sp>
        </p:grpSp>
        <p:grpSp>
          <p:nvGrpSpPr>
            <p:cNvPr id="5" name="Group 4">
              <a:extLst>
                <a:ext uri="{FF2B5EF4-FFF2-40B4-BE49-F238E27FC236}">
                  <a16:creationId xmlns:a16="http://schemas.microsoft.com/office/drawing/2014/main" id="{970FF5EB-1CA7-490F-A95F-9189688BC0E1}"/>
                </a:ext>
              </a:extLst>
            </p:cNvPr>
            <p:cNvGrpSpPr/>
            <p:nvPr/>
          </p:nvGrpSpPr>
          <p:grpSpPr>
            <a:xfrm>
              <a:off x="8558212" y="4074804"/>
              <a:ext cx="2871243" cy="375758"/>
              <a:chOff x="8558212" y="4074804"/>
              <a:chExt cx="2871243" cy="375758"/>
            </a:xfrm>
          </p:grpSpPr>
          <p:sp>
            <p:nvSpPr>
              <p:cNvPr id="32" name="Rectangle 31">
                <a:extLst>
                  <a:ext uri="{FF2B5EF4-FFF2-40B4-BE49-F238E27FC236}">
                    <a16:creationId xmlns:a16="http://schemas.microsoft.com/office/drawing/2014/main" id="{7AD7598E-6187-4DCF-A302-8AB80E2E77DA}"/>
                  </a:ext>
                </a:extLst>
              </p:cNvPr>
              <p:cNvSpPr/>
              <p:nvPr/>
            </p:nvSpPr>
            <p:spPr bwMode="auto">
              <a:xfrm>
                <a:off x="8558212" y="4074804"/>
                <a:ext cx="2871243" cy="37575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en-GB" sz="2800" b="1" dirty="0">
                  <a:solidFill>
                    <a:prstClr val="white"/>
                  </a:solidFill>
                </a:endParaRPr>
              </a:p>
            </p:txBody>
          </p:sp>
          <p:sp>
            <p:nvSpPr>
              <p:cNvPr id="33" name="TextBox 32">
                <a:extLst>
                  <a:ext uri="{FF2B5EF4-FFF2-40B4-BE49-F238E27FC236}">
                    <a16:creationId xmlns:a16="http://schemas.microsoft.com/office/drawing/2014/main" id="{5B27A187-7B61-4653-A100-9817615BC624}"/>
                  </a:ext>
                </a:extLst>
              </p:cNvPr>
              <p:cNvSpPr txBox="1"/>
              <p:nvPr/>
            </p:nvSpPr>
            <p:spPr bwMode="auto">
              <a:xfrm>
                <a:off x="8658470" y="4077068"/>
                <a:ext cx="2578999" cy="338554"/>
              </a:xfrm>
              <a:prstGeom prst="rect">
                <a:avLst/>
              </a:prstGeom>
              <a:solidFill>
                <a:schemeClr val="accent6">
                  <a:lumMod val="40000"/>
                  <a:lumOff val="60000"/>
                </a:schemeClr>
              </a:solidFill>
            </p:spPr>
            <p:txBody>
              <a:bodyPr>
                <a:spAutoFit/>
              </a:bodyPr>
              <a:lstStyle/>
              <a:p>
                <a:pPr defTabSz="914354" eaLnBrk="1" fontAlgn="auto" hangingPunct="1">
                  <a:spcBef>
                    <a:spcPts val="0"/>
                  </a:spcBef>
                  <a:spcAft>
                    <a:spcPts val="0"/>
                  </a:spcAft>
                  <a:defRPr/>
                </a:pPr>
                <a:r>
                  <a:rPr lang="en-BE" sz="1600" b="1" dirty="0">
                    <a:solidFill>
                      <a:prstClr val="black"/>
                    </a:solidFill>
                    <a:latin typeface="Calibri" panose="020F0502020204030204"/>
                  </a:rPr>
                  <a:t>Parking Permits</a:t>
                </a:r>
                <a:endParaRPr lang="en-GB" sz="1600" b="1" dirty="0">
                  <a:solidFill>
                    <a:prstClr val="black"/>
                  </a:solidFill>
                  <a:latin typeface="Calibri" panose="020F0502020204030204"/>
                </a:endParaRPr>
              </a:p>
            </p:txBody>
          </p:sp>
        </p:grpSp>
        <p:grpSp>
          <p:nvGrpSpPr>
            <p:cNvPr id="7" name="Group 6">
              <a:extLst>
                <a:ext uri="{FF2B5EF4-FFF2-40B4-BE49-F238E27FC236}">
                  <a16:creationId xmlns:a16="http://schemas.microsoft.com/office/drawing/2014/main" id="{DB79AF32-8268-4067-AA53-9E3924C77125}"/>
                </a:ext>
              </a:extLst>
            </p:cNvPr>
            <p:cNvGrpSpPr/>
            <p:nvPr/>
          </p:nvGrpSpPr>
          <p:grpSpPr>
            <a:xfrm>
              <a:off x="8558212" y="4599958"/>
              <a:ext cx="2873375" cy="375758"/>
              <a:chOff x="8558212" y="4599958"/>
              <a:chExt cx="2873375" cy="375758"/>
            </a:xfrm>
          </p:grpSpPr>
          <p:sp>
            <p:nvSpPr>
              <p:cNvPr id="34" name="Rectangle 33">
                <a:extLst>
                  <a:ext uri="{FF2B5EF4-FFF2-40B4-BE49-F238E27FC236}">
                    <a16:creationId xmlns:a16="http://schemas.microsoft.com/office/drawing/2014/main" id="{910FA76E-6119-4ED2-B8B1-D4FC4B14AE2A}"/>
                  </a:ext>
                </a:extLst>
              </p:cNvPr>
              <p:cNvSpPr/>
              <p:nvPr/>
            </p:nvSpPr>
            <p:spPr bwMode="auto">
              <a:xfrm>
                <a:off x="8560344" y="4599958"/>
                <a:ext cx="2871243" cy="37575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en-GB" sz="2800" b="1" dirty="0">
                  <a:solidFill>
                    <a:prstClr val="white"/>
                  </a:solidFill>
                </a:endParaRPr>
              </a:p>
            </p:txBody>
          </p:sp>
          <p:sp>
            <p:nvSpPr>
              <p:cNvPr id="35" name="TextBox 34">
                <a:extLst>
                  <a:ext uri="{FF2B5EF4-FFF2-40B4-BE49-F238E27FC236}">
                    <a16:creationId xmlns:a16="http://schemas.microsoft.com/office/drawing/2014/main" id="{C5BAB703-B6DB-471C-95E4-57FB9ED52A7C}"/>
                  </a:ext>
                </a:extLst>
              </p:cNvPr>
              <p:cNvSpPr txBox="1"/>
              <p:nvPr/>
            </p:nvSpPr>
            <p:spPr bwMode="auto">
              <a:xfrm>
                <a:off x="8558212" y="4602223"/>
                <a:ext cx="2873375" cy="338554"/>
              </a:xfrm>
              <a:prstGeom prst="rect">
                <a:avLst/>
              </a:prstGeom>
              <a:solidFill>
                <a:schemeClr val="accent6">
                  <a:lumMod val="40000"/>
                  <a:lumOff val="60000"/>
                </a:schemeClr>
              </a:solidFill>
            </p:spPr>
            <p:txBody>
              <a:bodyPr wrap="square">
                <a:spAutoFit/>
              </a:bodyPr>
              <a:lstStyle/>
              <a:p>
                <a:pPr defTabSz="914354" eaLnBrk="1" fontAlgn="auto" hangingPunct="1">
                  <a:spcBef>
                    <a:spcPts val="0"/>
                  </a:spcBef>
                  <a:spcAft>
                    <a:spcPts val="0"/>
                  </a:spcAft>
                  <a:defRPr/>
                </a:pPr>
                <a:r>
                  <a:rPr lang="en-BE" sz="1600" b="1" dirty="0">
                    <a:solidFill>
                      <a:prstClr val="black"/>
                    </a:solidFill>
                    <a:latin typeface="Calibri" panose="020F0502020204030204"/>
                  </a:rPr>
                  <a:t>Bus Lane /Bridge</a:t>
                </a:r>
                <a:r>
                  <a:rPr lang="en-GB" sz="1600" b="1" dirty="0">
                    <a:solidFill>
                      <a:prstClr val="black"/>
                    </a:solidFill>
                    <a:latin typeface="Calibri" panose="020F0502020204030204"/>
                  </a:rPr>
                  <a:t>/</a:t>
                </a:r>
                <a:r>
                  <a:rPr lang="en-BE" sz="1600" b="1" dirty="0">
                    <a:solidFill>
                      <a:prstClr val="black"/>
                    </a:solidFill>
                    <a:latin typeface="Calibri" panose="020F0502020204030204"/>
                  </a:rPr>
                  <a:t>Toll privileges</a:t>
                </a:r>
                <a:endParaRPr lang="en-GB" sz="1600" b="1" dirty="0">
                  <a:solidFill>
                    <a:prstClr val="black"/>
                  </a:solidFill>
                  <a:latin typeface="Calibri" panose="020F0502020204030204"/>
                </a:endParaRPr>
              </a:p>
            </p:txBody>
          </p:sp>
        </p:grpSp>
      </p:grpSp>
      <p:grpSp>
        <p:nvGrpSpPr>
          <p:cNvPr id="18" name="Group 17">
            <a:extLst>
              <a:ext uri="{FF2B5EF4-FFF2-40B4-BE49-F238E27FC236}">
                <a16:creationId xmlns:a16="http://schemas.microsoft.com/office/drawing/2014/main" id="{70FE8630-D80B-413D-BA41-65A73B45DF13}"/>
              </a:ext>
            </a:extLst>
          </p:cNvPr>
          <p:cNvGrpSpPr>
            <a:grpSpLocks/>
          </p:cNvGrpSpPr>
          <p:nvPr/>
        </p:nvGrpSpPr>
        <p:grpSpPr bwMode="auto">
          <a:xfrm>
            <a:off x="8605838" y="5186363"/>
            <a:ext cx="2736850" cy="471010"/>
            <a:chOff x="8558351" y="5425170"/>
            <a:chExt cx="1985555" cy="262564"/>
          </a:xfrm>
        </p:grpSpPr>
        <p:sp>
          <p:nvSpPr>
            <p:cNvPr id="38" name="Rectangle 37">
              <a:extLst>
                <a:ext uri="{FF2B5EF4-FFF2-40B4-BE49-F238E27FC236}">
                  <a16:creationId xmlns:a16="http://schemas.microsoft.com/office/drawing/2014/main" id="{0C483848-E357-4C40-B8A1-BFC071838696}"/>
                </a:ext>
              </a:extLst>
            </p:cNvPr>
            <p:cNvSpPr/>
            <p:nvPr/>
          </p:nvSpPr>
          <p:spPr>
            <a:xfrm>
              <a:off x="8558351" y="5425170"/>
              <a:ext cx="1985555" cy="2625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1" fontAlgn="auto" hangingPunct="1">
                <a:spcBef>
                  <a:spcPts val="0"/>
                </a:spcBef>
                <a:spcAft>
                  <a:spcPts val="0"/>
                </a:spcAft>
                <a:defRPr/>
              </a:pPr>
              <a:endParaRPr lang="en-GB" sz="2800" b="1" dirty="0">
                <a:solidFill>
                  <a:prstClr val="white"/>
                </a:solidFill>
              </a:endParaRPr>
            </a:p>
          </p:txBody>
        </p:sp>
        <p:sp>
          <p:nvSpPr>
            <p:cNvPr id="39" name="TextBox 38">
              <a:extLst>
                <a:ext uri="{FF2B5EF4-FFF2-40B4-BE49-F238E27FC236}">
                  <a16:creationId xmlns:a16="http://schemas.microsoft.com/office/drawing/2014/main" id="{A04EF514-FD47-4A2B-858D-0C63732C3EC3}"/>
                </a:ext>
              </a:extLst>
            </p:cNvPr>
            <p:cNvSpPr txBox="1"/>
            <p:nvPr/>
          </p:nvSpPr>
          <p:spPr>
            <a:xfrm>
              <a:off x="8630805" y="5426751"/>
              <a:ext cx="1866854" cy="188727"/>
            </a:xfrm>
            <a:prstGeom prst="rect">
              <a:avLst/>
            </a:prstGeom>
            <a:solidFill>
              <a:schemeClr val="accent2">
                <a:lumMod val="40000"/>
                <a:lumOff val="60000"/>
              </a:schemeClr>
            </a:solidFill>
          </p:spPr>
          <p:txBody>
            <a:bodyPr>
              <a:spAutoFit/>
            </a:bodyPr>
            <a:lstStyle/>
            <a:p>
              <a:pPr defTabSz="914354" eaLnBrk="1" fontAlgn="auto" hangingPunct="1">
                <a:spcBef>
                  <a:spcPts val="0"/>
                </a:spcBef>
                <a:spcAft>
                  <a:spcPts val="0"/>
                </a:spcAft>
                <a:defRPr/>
              </a:pPr>
              <a:r>
                <a:rPr lang="en-GB" sz="1600" b="1" dirty="0">
                  <a:solidFill>
                    <a:prstClr val="black"/>
                  </a:solidFill>
                  <a:latin typeface="Calibri" panose="020F0502020204030204"/>
                </a:rPr>
                <a:t>Car CO2 Compliance Credits</a:t>
              </a:r>
            </a:p>
          </p:txBody>
        </p:sp>
      </p:grpSp>
      <p:cxnSp>
        <p:nvCxnSpPr>
          <p:cNvPr id="126" name="Elbow Connector 125">
            <a:extLst>
              <a:ext uri="{FF2B5EF4-FFF2-40B4-BE49-F238E27FC236}">
                <a16:creationId xmlns:a16="http://schemas.microsoft.com/office/drawing/2014/main" id="{755B0C7E-8BD8-481E-B08E-1A451C8D38E8}"/>
              </a:ext>
            </a:extLst>
          </p:cNvPr>
          <p:cNvCxnSpPr/>
          <p:nvPr/>
        </p:nvCxnSpPr>
        <p:spPr>
          <a:xfrm>
            <a:off x="2325688" y="1408113"/>
            <a:ext cx="1404937" cy="47466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5FA0346F-D00B-4AA0-9E4F-DE5118866EC8}"/>
              </a:ext>
            </a:extLst>
          </p:cNvPr>
          <p:cNvSpPr txBox="1"/>
          <p:nvPr/>
        </p:nvSpPr>
        <p:spPr>
          <a:xfrm>
            <a:off x="2593975" y="6270625"/>
            <a:ext cx="1868488" cy="276999"/>
          </a:xfrm>
          <a:prstGeom prst="rect">
            <a:avLst/>
          </a:prstGeom>
          <a:solidFill>
            <a:schemeClr val="accent4">
              <a:lumMod val="60000"/>
              <a:lumOff val="40000"/>
            </a:schemeClr>
          </a:solidFill>
        </p:spPr>
        <p:txBody>
          <a:bodyPr>
            <a:spAutoFit/>
          </a:bodyPr>
          <a:lstStyle/>
          <a:p>
            <a:pPr algn="ctr" defTabSz="914354" eaLnBrk="1" fontAlgn="auto" hangingPunct="1">
              <a:spcBef>
                <a:spcPts val="0"/>
              </a:spcBef>
              <a:spcAft>
                <a:spcPts val="0"/>
              </a:spcAft>
              <a:defRPr/>
            </a:pPr>
            <a:r>
              <a:rPr lang="en-GB" sz="1200" b="1" dirty="0">
                <a:solidFill>
                  <a:prstClr val="black"/>
                </a:solidFill>
                <a:latin typeface="Calibri" panose="020F0502020204030204"/>
              </a:rPr>
              <a:t>National Level</a:t>
            </a:r>
          </a:p>
        </p:txBody>
      </p:sp>
      <p:sp>
        <p:nvSpPr>
          <p:cNvPr id="76" name="TextBox 75">
            <a:extLst>
              <a:ext uri="{FF2B5EF4-FFF2-40B4-BE49-F238E27FC236}">
                <a16:creationId xmlns:a16="http://schemas.microsoft.com/office/drawing/2014/main" id="{B79F35E7-2A0F-45A7-BE01-8EE9E0202FB0}"/>
              </a:ext>
            </a:extLst>
          </p:cNvPr>
          <p:cNvSpPr txBox="1"/>
          <p:nvPr/>
        </p:nvSpPr>
        <p:spPr>
          <a:xfrm>
            <a:off x="4697413" y="6270625"/>
            <a:ext cx="1866900" cy="276999"/>
          </a:xfrm>
          <a:prstGeom prst="rect">
            <a:avLst/>
          </a:prstGeom>
          <a:solidFill>
            <a:schemeClr val="accent6">
              <a:lumMod val="40000"/>
              <a:lumOff val="60000"/>
            </a:schemeClr>
          </a:solidFill>
        </p:spPr>
        <p:txBody>
          <a:bodyPr>
            <a:spAutoFit/>
          </a:bodyPr>
          <a:lstStyle/>
          <a:p>
            <a:pPr algn="ctr" defTabSz="914354" eaLnBrk="1" fontAlgn="auto" hangingPunct="1">
              <a:spcBef>
                <a:spcPts val="0"/>
              </a:spcBef>
              <a:spcAft>
                <a:spcPts val="0"/>
              </a:spcAft>
              <a:defRPr/>
            </a:pPr>
            <a:r>
              <a:rPr lang="en-GB" sz="1200" b="1" dirty="0">
                <a:solidFill>
                  <a:prstClr val="black"/>
                </a:solidFill>
                <a:latin typeface="Calibri" panose="020F0502020204030204"/>
              </a:rPr>
              <a:t>Municipal Level</a:t>
            </a:r>
          </a:p>
        </p:txBody>
      </p:sp>
      <p:sp>
        <p:nvSpPr>
          <p:cNvPr id="77" name="TextBox 76">
            <a:extLst>
              <a:ext uri="{FF2B5EF4-FFF2-40B4-BE49-F238E27FC236}">
                <a16:creationId xmlns:a16="http://schemas.microsoft.com/office/drawing/2014/main" id="{405DB105-8CFE-427C-8AAA-41E54157871C}"/>
              </a:ext>
            </a:extLst>
          </p:cNvPr>
          <p:cNvSpPr txBox="1"/>
          <p:nvPr/>
        </p:nvSpPr>
        <p:spPr>
          <a:xfrm>
            <a:off x="6799263" y="6270625"/>
            <a:ext cx="1868487" cy="276999"/>
          </a:xfrm>
          <a:prstGeom prst="rect">
            <a:avLst/>
          </a:prstGeom>
          <a:solidFill>
            <a:schemeClr val="accent2">
              <a:lumMod val="40000"/>
              <a:lumOff val="60000"/>
            </a:schemeClr>
          </a:solidFill>
        </p:spPr>
        <p:txBody>
          <a:bodyPr>
            <a:spAutoFit/>
          </a:bodyPr>
          <a:lstStyle/>
          <a:p>
            <a:pPr algn="ctr" defTabSz="914354" eaLnBrk="1" fontAlgn="auto" hangingPunct="1">
              <a:spcBef>
                <a:spcPts val="0"/>
              </a:spcBef>
              <a:spcAft>
                <a:spcPts val="0"/>
              </a:spcAft>
              <a:defRPr/>
            </a:pPr>
            <a:r>
              <a:rPr lang="en-GB" sz="1200" b="1" dirty="0">
                <a:solidFill>
                  <a:prstClr val="black"/>
                </a:solidFill>
                <a:latin typeface="Calibri" panose="020F0502020204030204"/>
              </a:rPr>
              <a:t>EU Level</a:t>
            </a:r>
          </a:p>
        </p:txBody>
      </p:sp>
      <p:cxnSp>
        <p:nvCxnSpPr>
          <p:cNvPr id="78" name="Connecteur droit 20">
            <a:extLst>
              <a:ext uri="{FF2B5EF4-FFF2-40B4-BE49-F238E27FC236}">
                <a16:creationId xmlns:a16="http://schemas.microsoft.com/office/drawing/2014/main" id="{8148994E-FECE-461E-A385-9F079067D9FF}"/>
              </a:ext>
            </a:extLst>
          </p:cNvPr>
          <p:cNvCxnSpPr/>
          <p:nvPr/>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79" name="Connecteur droit 18">
            <a:extLst>
              <a:ext uri="{FF2B5EF4-FFF2-40B4-BE49-F238E27FC236}">
                <a16:creationId xmlns:a16="http://schemas.microsoft.com/office/drawing/2014/main" id="{A5CF8258-7327-4429-B47C-3CA0330EC409}"/>
              </a:ext>
            </a:extLst>
          </p:cNvPr>
          <p:cNvCxnSpPr/>
          <p:nvPr/>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107DDF7-3C59-4925-8057-FD41A7A06F68}"/>
              </a:ext>
            </a:extLst>
          </p:cNvPr>
          <p:cNvSpPr txBox="1">
            <a:spLocks noChangeArrowheads="1"/>
          </p:cNvSpPr>
          <p:nvPr/>
        </p:nvSpPr>
        <p:spPr bwMode="auto">
          <a:xfrm>
            <a:off x="8558213" y="1044575"/>
            <a:ext cx="34131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dirty="0">
                <a:solidFill>
                  <a:srgbClr val="2C5697"/>
                </a:solidFill>
                <a:cs typeface="Calibri" panose="020F0502020204030204" pitchFamily="34" charset="0"/>
              </a:rPr>
              <a:t>Incentives over Vehicle LifeCycle</a:t>
            </a:r>
          </a:p>
        </p:txBody>
      </p:sp>
      <p:sp>
        <p:nvSpPr>
          <p:cNvPr id="8" name="TextBox 7">
            <a:extLst>
              <a:ext uri="{FF2B5EF4-FFF2-40B4-BE49-F238E27FC236}">
                <a16:creationId xmlns:a16="http://schemas.microsoft.com/office/drawing/2014/main" id="{F485392E-D5E0-49E8-9AE8-ECA6F78A032B}"/>
              </a:ext>
            </a:extLst>
          </p:cNvPr>
          <p:cNvSpPr txBox="1">
            <a:spLocks noChangeArrowheads="1"/>
          </p:cNvSpPr>
          <p:nvPr/>
        </p:nvSpPr>
        <p:spPr bwMode="auto">
          <a:xfrm>
            <a:off x="328613" y="5791200"/>
            <a:ext cx="7599362" cy="26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rPr>
              <a:t>(1) Climate-neutral through recycled or biogenic CO2</a:t>
            </a:r>
            <a:r>
              <a:rPr lang="LID4096" altLang="en-US" sz="1100">
                <a:solidFill>
                  <a:srgbClr val="000000"/>
                </a:solidFill>
              </a:rPr>
              <a:t> and low-carbon technologies in the production phase (CCS &amp; H2)</a:t>
            </a:r>
            <a:endParaRPr lang="en-GB" altLang="en-US" sz="1100" dirty="0">
              <a:solidFill>
                <a:srgbClr val="000000"/>
              </a:solidFill>
            </a:endParaRPr>
          </a:p>
        </p:txBody>
      </p:sp>
      <p:sp>
        <p:nvSpPr>
          <p:cNvPr id="11" name="Lightning Bolt 10">
            <a:extLst>
              <a:ext uri="{FF2B5EF4-FFF2-40B4-BE49-F238E27FC236}">
                <a16:creationId xmlns:a16="http://schemas.microsoft.com/office/drawing/2014/main" id="{A6EC914F-32E5-4C62-B1A2-A9F89549991F}"/>
              </a:ext>
            </a:extLst>
          </p:cNvPr>
          <p:cNvSpPr/>
          <p:nvPr/>
        </p:nvSpPr>
        <p:spPr>
          <a:xfrm>
            <a:off x="1114425" y="1095375"/>
            <a:ext cx="1038225" cy="358775"/>
          </a:xfrm>
          <a:prstGeom prst="lightningBolt">
            <a:avLst/>
          </a:prstGeom>
          <a:gradFill flip="none" rotWithShape="1">
            <a:gsLst>
              <a:gs pos="0">
                <a:srgbClr val="FFFF00">
                  <a:shade val="30000"/>
                  <a:satMod val="115000"/>
                </a:srgbClr>
              </a:gs>
              <a:gs pos="0">
                <a:schemeClr val="accent2">
                  <a:lumMod val="75000"/>
                </a:schemeClr>
              </a:gs>
              <a:gs pos="100000">
                <a:srgbClr val="FFFF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81" name="TextBox 80">
            <a:extLst>
              <a:ext uri="{FF2B5EF4-FFF2-40B4-BE49-F238E27FC236}">
                <a16:creationId xmlns:a16="http://schemas.microsoft.com/office/drawing/2014/main" id="{210C40CF-97E7-4394-9350-897DCC21E163}"/>
              </a:ext>
            </a:extLst>
          </p:cNvPr>
          <p:cNvSpPr txBox="1">
            <a:spLocks noChangeArrowheads="1"/>
          </p:cNvSpPr>
          <p:nvPr/>
        </p:nvSpPr>
        <p:spPr bwMode="auto">
          <a:xfrm>
            <a:off x="598488" y="1355725"/>
            <a:ext cx="2119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dirty="0">
                <a:solidFill>
                  <a:srgbClr val="2C5697"/>
                </a:solidFill>
              </a:rPr>
              <a:t>Electricity </a:t>
            </a:r>
          </a:p>
          <a:p>
            <a:pPr algn="ctr" eaLnBrk="1" hangingPunct="1">
              <a:lnSpc>
                <a:spcPct val="100000"/>
              </a:lnSpc>
              <a:spcBef>
                <a:spcPct val="0"/>
              </a:spcBef>
              <a:buFontTx/>
              <a:buNone/>
            </a:pPr>
            <a:r>
              <a:rPr lang="en-GB" altLang="en-US" sz="1600" b="1" dirty="0">
                <a:solidFill>
                  <a:srgbClr val="2C5697"/>
                </a:solidFill>
              </a:rPr>
              <a:t>(grid average)</a:t>
            </a:r>
            <a:endParaRPr lang="LID4096" altLang="en-US" sz="1600" b="1" dirty="0">
              <a:solidFill>
                <a:srgbClr val="2C5697"/>
              </a:solidFill>
            </a:endParaRPr>
          </a:p>
        </p:txBody>
      </p:sp>
      <p:cxnSp>
        <p:nvCxnSpPr>
          <p:cNvPr id="82" name="Elbow Connector 81">
            <a:extLst>
              <a:ext uri="{FF2B5EF4-FFF2-40B4-BE49-F238E27FC236}">
                <a16:creationId xmlns:a16="http://schemas.microsoft.com/office/drawing/2014/main" id="{2595DF1C-F223-4B28-89E9-658820BE9CEA}"/>
              </a:ext>
            </a:extLst>
          </p:cNvPr>
          <p:cNvCxnSpPr/>
          <p:nvPr/>
        </p:nvCxnSpPr>
        <p:spPr>
          <a:xfrm flipV="1">
            <a:off x="2325688" y="1970088"/>
            <a:ext cx="1404937" cy="3921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ardrop 16">
            <a:extLst>
              <a:ext uri="{FF2B5EF4-FFF2-40B4-BE49-F238E27FC236}">
                <a16:creationId xmlns:a16="http://schemas.microsoft.com/office/drawing/2014/main" id="{74184B29-F5B5-4D4E-B1CA-FEE682FBD76A}"/>
              </a:ext>
            </a:extLst>
          </p:cNvPr>
          <p:cNvSpPr/>
          <p:nvPr/>
        </p:nvSpPr>
        <p:spPr>
          <a:xfrm rot="18702837">
            <a:off x="1560512" y="3681413"/>
            <a:ext cx="358775" cy="342900"/>
          </a:xfrm>
          <a:prstGeom prst="teardrop">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94" name="Teardrop 93">
            <a:extLst>
              <a:ext uri="{FF2B5EF4-FFF2-40B4-BE49-F238E27FC236}">
                <a16:creationId xmlns:a16="http://schemas.microsoft.com/office/drawing/2014/main" id="{1348537E-C10E-4DEA-9E6A-FFD48374AA31}"/>
              </a:ext>
            </a:extLst>
          </p:cNvPr>
          <p:cNvSpPr/>
          <p:nvPr/>
        </p:nvSpPr>
        <p:spPr>
          <a:xfrm rot="18702837">
            <a:off x="1589882" y="4639469"/>
            <a:ext cx="360362" cy="342900"/>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95" name="TextBox 94">
            <a:extLst>
              <a:ext uri="{FF2B5EF4-FFF2-40B4-BE49-F238E27FC236}">
                <a16:creationId xmlns:a16="http://schemas.microsoft.com/office/drawing/2014/main" id="{4F2C420E-9B6C-426D-BEEF-7864C23DAEC9}"/>
              </a:ext>
            </a:extLst>
          </p:cNvPr>
          <p:cNvSpPr txBox="1">
            <a:spLocks noChangeArrowheads="1"/>
          </p:cNvSpPr>
          <p:nvPr/>
        </p:nvSpPr>
        <p:spPr bwMode="auto">
          <a:xfrm>
            <a:off x="760413" y="3965575"/>
            <a:ext cx="2117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dirty="0">
                <a:solidFill>
                  <a:srgbClr val="2C5697"/>
                </a:solidFill>
              </a:rPr>
              <a:t>100% fossil fuel</a:t>
            </a:r>
            <a:endParaRPr lang="LID4096" altLang="en-US" sz="1600" b="1" dirty="0">
              <a:solidFill>
                <a:srgbClr val="2C5697"/>
              </a:solidFill>
            </a:endParaRPr>
          </a:p>
        </p:txBody>
      </p:sp>
      <p:sp>
        <p:nvSpPr>
          <p:cNvPr id="96" name="TextBox 95">
            <a:extLst>
              <a:ext uri="{FF2B5EF4-FFF2-40B4-BE49-F238E27FC236}">
                <a16:creationId xmlns:a16="http://schemas.microsoft.com/office/drawing/2014/main" id="{296D5EA9-8821-42C2-82A0-84B4910FAFD5}"/>
              </a:ext>
            </a:extLst>
          </p:cNvPr>
          <p:cNvSpPr txBox="1">
            <a:spLocks noChangeArrowheads="1"/>
          </p:cNvSpPr>
          <p:nvPr/>
        </p:nvSpPr>
        <p:spPr bwMode="auto">
          <a:xfrm>
            <a:off x="760413" y="5046663"/>
            <a:ext cx="2117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dirty="0">
                <a:solidFill>
                  <a:srgbClr val="2C5697"/>
                </a:solidFill>
              </a:rPr>
              <a:t>100% Renewable fuel</a:t>
            </a:r>
            <a:r>
              <a:rPr lang="en-GB" altLang="en-US" sz="1600" b="1" baseline="30000" dirty="0">
                <a:solidFill>
                  <a:srgbClr val="2C5697"/>
                </a:solidFill>
              </a:rPr>
              <a:t>(1)</a:t>
            </a:r>
            <a:endParaRPr lang="LID4096" altLang="en-US" sz="1600" b="1" dirty="0">
              <a:solidFill>
                <a:srgbClr val="2C5697"/>
              </a:solidFill>
            </a:endParaRPr>
          </a:p>
        </p:txBody>
      </p:sp>
      <p:cxnSp>
        <p:nvCxnSpPr>
          <p:cNvPr id="105" name="Elbow Connector 104">
            <a:extLst>
              <a:ext uri="{FF2B5EF4-FFF2-40B4-BE49-F238E27FC236}">
                <a16:creationId xmlns:a16="http://schemas.microsoft.com/office/drawing/2014/main" id="{58699246-574D-452B-87CD-85AFF3D7DA3F}"/>
              </a:ext>
            </a:extLst>
          </p:cNvPr>
          <p:cNvCxnSpPr/>
          <p:nvPr/>
        </p:nvCxnSpPr>
        <p:spPr>
          <a:xfrm>
            <a:off x="2268538" y="3817938"/>
            <a:ext cx="1403350" cy="47466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a:extLst>
              <a:ext uri="{FF2B5EF4-FFF2-40B4-BE49-F238E27FC236}">
                <a16:creationId xmlns:a16="http://schemas.microsoft.com/office/drawing/2014/main" id="{2D35CFCB-9C43-4A2B-8CF4-0E5B2327B1CF}"/>
              </a:ext>
            </a:extLst>
          </p:cNvPr>
          <p:cNvCxnSpPr/>
          <p:nvPr/>
        </p:nvCxnSpPr>
        <p:spPr>
          <a:xfrm flipV="1">
            <a:off x="2268538" y="4429125"/>
            <a:ext cx="1403350" cy="39211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a:extLst>
              <a:ext uri="{FF2B5EF4-FFF2-40B4-BE49-F238E27FC236}">
                <a16:creationId xmlns:a16="http://schemas.microsoft.com/office/drawing/2014/main" id="{237972E7-18AF-4677-BCFF-2D6F920EA6EF}"/>
              </a:ext>
            </a:extLst>
          </p:cNvPr>
          <p:cNvCxnSpPr/>
          <p:nvPr/>
        </p:nvCxnSpPr>
        <p:spPr>
          <a:xfrm>
            <a:off x="5260975" y="4413250"/>
            <a:ext cx="835025" cy="45402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DF4A5C1F-3264-4BA0-8FF4-ECADA0461251}"/>
              </a:ext>
            </a:extLst>
          </p:cNvPr>
          <p:cNvSpPr txBox="1">
            <a:spLocks noChangeArrowheads="1"/>
          </p:cNvSpPr>
          <p:nvPr/>
        </p:nvSpPr>
        <p:spPr bwMode="auto">
          <a:xfrm>
            <a:off x="5911581" y="4572114"/>
            <a:ext cx="17097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dirty="0">
                <a:solidFill>
                  <a:srgbClr val="2C5697"/>
                </a:solidFill>
              </a:rPr>
              <a:t>CO2 actually measured</a:t>
            </a:r>
          </a:p>
          <a:p>
            <a:pPr algn="ctr" eaLnBrk="1" hangingPunct="1">
              <a:lnSpc>
                <a:spcPct val="100000"/>
              </a:lnSpc>
              <a:spcBef>
                <a:spcPct val="0"/>
              </a:spcBef>
              <a:buFontTx/>
              <a:buNone/>
            </a:pPr>
            <a:r>
              <a:rPr lang="en-GB" altLang="en-US" sz="1800" b="1" dirty="0">
                <a:solidFill>
                  <a:srgbClr val="2C5697"/>
                </a:solidFill>
              </a:rPr>
              <a:t>e.g. 95 g CO2/km</a:t>
            </a:r>
            <a:endParaRPr lang="LID4096" altLang="en-US" sz="1800" b="1" dirty="0">
              <a:solidFill>
                <a:srgbClr val="2C5697"/>
              </a:solidFill>
            </a:endParaRPr>
          </a:p>
        </p:txBody>
      </p:sp>
      <p:cxnSp>
        <p:nvCxnSpPr>
          <p:cNvPr id="111" name="Elbow Connector 110">
            <a:extLst>
              <a:ext uri="{FF2B5EF4-FFF2-40B4-BE49-F238E27FC236}">
                <a16:creationId xmlns:a16="http://schemas.microsoft.com/office/drawing/2014/main" id="{273B54C4-F76D-4C92-8E5E-9B5CF169965B}"/>
              </a:ext>
            </a:extLst>
          </p:cNvPr>
          <p:cNvCxnSpPr/>
          <p:nvPr/>
        </p:nvCxnSpPr>
        <p:spPr>
          <a:xfrm>
            <a:off x="5168900" y="1957388"/>
            <a:ext cx="833438" cy="45402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279A82B8-4059-4452-A899-87AF476C897E}"/>
              </a:ext>
            </a:extLst>
          </p:cNvPr>
          <p:cNvSpPr txBox="1">
            <a:spLocks noChangeArrowheads="1"/>
          </p:cNvSpPr>
          <p:nvPr/>
        </p:nvSpPr>
        <p:spPr bwMode="auto">
          <a:xfrm>
            <a:off x="5857875" y="2222500"/>
            <a:ext cx="1497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dirty="0">
                <a:solidFill>
                  <a:srgbClr val="2C5697"/>
                </a:solidFill>
              </a:rPr>
              <a:t>CO2 = 0 g/km</a:t>
            </a:r>
            <a:endParaRPr lang="LID4096" altLang="en-US" sz="1800" b="1">
              <a:solidFill>
                <a:srgbClr val="2C5697"/>
              </a:solidFill>
            </a:endParaRPr>
          </a:p>
        </p:txBody>
      </p:sp>
      <p:cxnSp>
        <p:nvCxnSpPr>
          <p:cNvPr id="115" name="Elbow Connector 114">
            <a:extLst>
              <a:ext uri="{FF2B5EF4-FFF2-40B4-BE49-F238E27FC236}">
                <a16:creationId xmlns:a16="http://schemas.microsoft.com/office/drawing/2014/main" id="{A165120F-EE63-45CE-85E9-35E55EBA91E8}"/>
              </a:ext>
            </a:extLst>
          </p:cNvPr>
          <p:cNvCxnSpPr/>
          <p:nvPr/>
        </p:nvCxnSpPr>
        <p:spPr>
          <a:xfrm flipV="1">
            <a:off x="5154613" y="1220788"/>
            <a:ext cx="3295650" cy="6350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Lightning Bolt 115">
            <a:extLst>
              <a:ext uri="{FF2B5EF4-FFF2-40B4-BE49-F238E27FC236}">
                <a16:creationId xmlns:a16="http://schemas.microsoft.com/office/drawing/2014/main" id="{AA71C2D3-80EC-4CAF-BB2F-8BFE86194B5C}"/>
              </a:ext>
            </a:extLst>
          </p:cNvPr>
          <p:cNvSpPr/>
          <p:nvPr/>
        </p:nvSpPr>
        <p:spPr>
          <a:xfrm>
            <a:off x="1217613" y="2025650"/>
            <a:ext cx="1039812" cy="358775"/>
          </a:xfrm>
          <a:prstGeom prst="lightningBol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121" name="TextBox 120">
            <a:extLst>
              <a:ext uri="{FF2B5EF4-FFF2-40B4-BE49-F238E27FC236}">
                <a16:creationId xmlns:a16="http://schemas.microsoft.com/office/drawing/2014/main" id="{7846DFF1-83D7-4F0C-B8D8-F98A0E7BC66F}"/>
              </a:ext>
            </a:extLst>
          </p:cNvPr>
          <p:cNvSpPr txBox="1">
            <a:spLocks noChangeArrowheads="1"/>
          </p:cNvSpPr>
          <p:nvPr/>
        </p:nvSpPr>
        <p:spPr bwMode="auto">
          <a:xfrm>
            <a:off x="703263" y="2286000"/>
            <a:ext cx="2117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dirty="0">
                <a:solidFill>
                  <a:srgbClr val="2C5697"/>
                </a:solidFill>
              </a:rPr>
              <a:t>Electricity </a:t>
            </a:r>
          </a:p>
          <a:p>
            <a:pPr algn="ctr" eaLnBrk="1" hangingPunct="1">
              <a:lnSpc>
                <a:spcPct val="100000"/>
              </a:lnSpc>
              <a:spcBef>
                <a:spcPct val="0"/>
              </a:spcBef>
              <a:buFontTx/>
              <a:buNone/>
            </a:pPr>
            <a:r>
              <a:rPr lang="en-GB" altLang="en-US" sz="1600" b="1" dirty="0">
                <a:solidFill>
                  <a:srgbClr val="2C5697"/>
                </a:solidFill>
              </a:rPr>
              <a:t>(100% renewable)</a:t>
            </a:r>
            <a:endParaRPr lang="LID4096" altLang="en-US" sz="1600" b="1" dirty="0">
              <a:solidFill>
                <a:srgbClr val="2C5697"/>
              </a:solidFill>
            </a:endParaRPr>
          </a:p>
        </p:txBody>
      </p:sp>
      <p:sp>
        <p:nvSpPr>
          <p:cNvPr id="49" name="Multiply 48">
            <a:extLst>
              <a:ext uri="{FF2B5EF4-FFF2-40B4-BE49-F238E27FC236}">
                <a16:creationId xmlns:a16="http://schemas.microsoft.com/office/drawing/2014/main" id="{C4B2EE75-45FE-484C-AF67-4FAC54CC2B75}"/>
              </a:ext>
            </a:extLst>
          </p:cNvPr>
          <p:cNvSpPr/>
          <p:nvPr/>
        </p:nvSpPr>
        <p:spPr>
          <a:xfrm>
            <a:off x="9804316" y="1590427"/>
            <a:ext cx="360362" cy="3937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123" name="Multiply 122">
            <a:extLst>
              <a:ext uri="{FF2B5EF4-FFF2-40B4-BE49-F238E27FC236}">
                <a16:creationId xmlns:a16="http://schemas.microsoft.com/office/drawing/2014/main" id="{EDFB4041-8649-4708-8CC2-404B1E56C53C}"/>
              </a:ext>
            </a:extLst>
          </p:cNvPr>
          <p:cNvSpPr/>
          <p:nvPr/>
        </p:nvSpPr>
        <p:spPr>
          <a:xfrm>
            <a:off x="9794875" y="2954391"/>
            <a:ext cx="358775" cy="3937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125" name="Multiply 124">
            <a:extLst>
              <a:ext uri="{FF2B5EF4-FFF2-40B4-BE49-F238E27FC236}">
                <a16:creationId xmlns:a16="http://schemas.microsoft.com/office/drawing/2014/main" id="{8F85D9E4-1206-44E4-8550-195FF7F8BF34}"/>
              </a:ext>
            </a:extLst>
          </p:cNvPr>
          <p:cNvSpPr/>
          <p:nvPr/>
        </p:nvSpPr>
        <p:spPr>
          <a:xfrm>
            <a:off x="9812504" y="3567242"/>
            <a:ext cx="358775" cy="3937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127" name="Multiply 126">
            <a:extLst>
              <a:ext uri="{FF2B5EF4-FFF2-40B4-BE49-F238E27FC236}">
                <a16:creationId xmlns:a16="http://schemas.microsoft.com/office/drawing/2014/main" id="{C430BFFD-E732-49AE-B9A0-931561F926C3}"/>
              </a:ext>
            </a:extLst>
          </p:cNvPr>
          <p:cNvSpPr/>
          <p:nvPr/>
        </p:nvSpPr>
        <p:spPr>
          <a:xfrm>
            <a:off x="9821200" y="4068282"/>
            <a:ext cx="360363" cy="3937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128" name="Multiply 127">
            <a:extLst>
              <a:ext uri="{FF2B5EF4-FFF2-40B4-BE49-F238E27FC236}">
                <a16:creationId xmlns:a16="http://schemas.microsoft.com/office/drawing/2014/main" id="{7C3D0A90-A877-4BE9-8EC3-BC752950A6D1}"/>
              </a:ext>
            </a:extLst>
          </p:cNvPr>
          <p:cNvSpPr/>
          <p:nvPr/>
        </p:nvSpPr>
        <p:spPr>
          <a:xfrm>
            <a:off x="9895096" y="5225812"/>
            <a:ext cx="360363" cy="3921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129" name="Multiply 128">
            <a:extLst>
              <a:ext uri="{FF2B5EF4-FFF2-40B4-BE49-F238E27FC236}">
                <a16:creationId xmlns:a16="http://schemas.microsoft.com/office/drawing/2014/main" id="{3355E774-6E0C-400A-B5A1-9B0AD0301C50}"/>
              </a:ext>
            </a:extLst>
          </p:cNvPr>
          <p:cNvSpPr/>
          <p:nvPr/>
        </p:nvSpPr>
        <p:spPr>
          <a:xfrm>
            <a:off x="9812142" y="2083137"/>
            <a:ext cx="360363" cy="3921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130" name="Multiply 129">
            <a:extLst>
              <a:ext uri="{FF2B5EF4-FFF2-40B4-BE49-F238E27FC236}">
                <a16:creationId xmlns:a16="http://schemas.microsoft.com/office/drawing/2014/main" id="{B67F675A-A083-4C58-925C-9C30B945F456}"/>
              </a:ext>
            </a:extLst>
          </p:cNvPr>
          <p:cNvSpPr/>
          <p:nvPr/>
        </p:nvSpPr>
        <p:spPr>
          <a:xfrm>
            <a:off x="9817740" y="2549488"/>
            <a:ext cx="360363" cy="3921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sp>
        <p:nvSpPr>
          <p:cNvPr id="85" name="Multiply 127">
            <a:extLst>
              <a:ext uri="{FF2B5EF4-FFF2-40B4-BE49-F238E27FC236}">
                <a16:creationId xmlns:a16="http://schemas.microsoft.com/office/drawing/2014/main" id="{BA3CF4E3-147B-434B-BA6A-1160556B103F}"/>
              </a:ext>
            </a:extLst>
          </p:cNvPr>
          <p:cNvSpPr/>
          <p:nvPr/>
        </p:nvSpPr>
        <p:spPr>
          <a:xfrm>
            <a:off x="9821200" y="4611378"/>
            <a:ext cx="360363" cy="39211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8" eaLnBrk="1" fontAlgn="auto" hangingPunct="1">
              <a:spcBef>
                <a:spcPts val="0"/>
              </a:spcBef>
              <a:spcAft>
                <a:spcPts val="0"/>
              </a:spcAft>
              <a:defRPr/>
            </a:pPr>
            <a:endParaRPr lang="en-GB" dirty="0">
              <a:solidFill>
                <a:prstClr val="white"/>
              </a:solidFill>
            </a:endParaRPr>
          </a:p>
        </p:txBody>
      </p:sp>
      <p:grpSp>
        <p:nvGrpSpPr>
          <p:cNvPr id="10" name="Group 9">
            <a:extLst>
              <a:ext uri="{FF2B5EF4-FFF2-40B4-BE49-F238E27FC236}">
                <a16:creationId xmlns:a16="http://schemas.microsoft.com/office/drawing/2014/main" id="{B17236EE-D779-4865-921A-DB8A2A705CCC}"/>
              </a:ext>
            </a:extLst>
          </p:cNvPr>
          <p:cNvGrpSpPr/>
          <p:nvPr/>
        </p:nvGrpSpPr>
        <p:grpSpPr>
          <a:xfrm>
            <a:off x="3671888" y="1358960"/>
            <a:ext cx="1607500" cy="1255550"/>
            <a:chOff x="3671888" y="1358960"/>
            <a:chExt cx="1607500" cy="1255550"/>
          </a:xfrm>
        </p:grpSpPr>
        <p:sp>
          <p:nvSpPr>
            <p:cNvPr id="54352" name="TextBox 3">
              <a:extLst>
                <a:ext uri="{FF2B5EF4-FFF2-40B4-BE49-F238E27FC236}">
                  <a16:creationId xmlns:a16="http://schemas.microsoft.com/office/drawing/2014/main" id="{BE319CD8-7069-4DB1-BB55-3702D67C0454}"/>
                </a:ext>
              </a:extLst>
            </p:cNvPr>
            <p:cNvSpPr txBox="1">
              <a:spLocks noChangeArrowheads="1"/>
            </p:cNvSpPr>
            <p:nvPr/>
          </p:nvSpPr>
          <p:spPr bwMode="auto">
            <a:xfrm>
              <a:off x="3731262" y="2152845"/>
              <a:ext cx="1548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2C5697"/>
                  </a:solidFill>
                </a:rPr>
                <a:t>BEV</a:t>
              </a:r>
              <a:endParaRPr lang="LID4096" altLang="en-US" sz="2400" b="1" dirty="0">
                <a:solidFill>
                  <a:srgbClr val="2C5697"/>
                </a:solidFill>
              </a:endParaRPr>
            </a:p>
          </p:txBody>
        </p:sp>
        <p:pic>
          <p:nvPicPr>
            <p:cNvPr id="3" name="Picture 2">
              <a:extLst>
                <a:ext uri="{FF2B5EF4-FFF2-40B4-BE49-F238E27FC236}">
                  <a16:creationId xmlns:a16="http://schemas.microsoft.com/office/drawing/2014/main" id="{2E99778E-3305-476C-9D8D-3B7AD0AE5420}"/>
                </a:ext>
              </a:extLst>
            </p:cNvPr>
            <p:cNvPicPr>
              <a:picLocks noChangeAspect="1"/>
            </p:cNvPicPr>
            <p:nvPr/>
          </p:nvPicPr>
          <p:blipFill>
            <a:blip r:embed="rId2"/>
            <a:stretch>
              <a:fillRect/>
            </a:stretch>
          </p:blipFill>
          <p:spPr>
            <a:xfrm>
              <a:off x="3671888" y="1358960"/>
              <a:ext cx="1450974" cy="914479"/>
            </a:xfrm>
            <a:prstGeom prst="rect">
              <a:avLst/>
            </a:prstGeom>
          </p:spPr>
        </p:pic>
      </p:grpSp>
      <p:grpSp>
        <p:nvGrpSpPr>
          <p:cNvPr id="12" name="Group 11">
            <a:extLst>
              <a:ext uri="{FF2B5EF4-FFF2-40B4-BE49-F238E27FC236}">
                <a16:creationId xmlns:a16="http://schemas.microsoft.com/office/drawing/2014/main" id="{6DC1B16C-DEF3-4CE5-B619-57966D11C474}"/>
              </a:ext>
            </a:extLst>
          </p:cNvPr>
          <p:cNvGrpSpPr/>
          <p:nvPr/>
        </p:nvGrpSpPr>
        <p:grpSpPr>
          <a:xfrm>
            <a:off x="3744423" y="4033697"/>
            <a:ext cx="1548126" cy="1500563"/>
            <a:chOff x="3744423" y="4033697"/>
            <a:chExt cx="1548126" cy="1500563"/>
          </a:xfrm>
        </p:grpSpPr>
        <p:pic>
          <p:nvPicPr>
            <p:cNvPr id="6" name="Picture 5">
              <a:extLst>
                <a:ext uri="{FF2B5EF4-FFF2-40B4-BE49-F238E27FC236}">
                  <a16:creationId xmlns:a16="http://schemas.microsoft.com/office/drawing/2014/main" id="{79F1969C-28CD-4570-99A0-3E0B9DCCA0DB}"/>
                </a:ext>
              </a:extLst>
            </p:cNvPr>
            <p:cNvPicPr>
              <a:picLocks noChangeAspect="1"/>
            </p:cNvPicPr>
            <p:nvPr/>
          </p:nvPicPr>
          <p:blipFill>
            <a:blip r:embed="rId3"/>
            <a:stretch>
              <a:fillRect/>
            </a:stretch>
          </p:blipFill>
          <p:spPr>
            <a:xfrm>
              <a:off x="3866107" y="4033697"/>
              <a:ext cx="1290250" cy="650809"/>
            </a:xfrm>
            <a:prstGeom prst="rect">
              <a:avLst/>
            </a:prstGeom>
          </p:spPr>
        </p:pic>
        <p:sp>
          <p:nvSpPr>
            <p:cNvPr id="66" name="TextBox 92">
              <a:extLst>
                <a:ext uri="{FF2B5EF4-FFF2-40B4-BE49-F238E27FC236}">
                  <a16:creationId xmlns:a16="http://schemas.microsoft.com/office/drawing/2014/main" id="{B8F26AD9-9BDD-4B99-A223-544EF4A3F062}"/>
                </a:ext>
              </a:extLst>
            </p:cNvPr>
            <p:cNvSpPr txBox="1">
              <a:spLocks noChangeArrowheads="1"/>
            </p:cNvSpPr>
            <p:nvPr/>
          </p:nvSpPr>
          <p:spPr bwMode="auto">
            <a:xfrm>
              <a:off x="3744423" y="4703263"/>
              <a:ext cx="15481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2C5697"/>
                  </a:solidFill>
                </a:rPr>
                <a:t>ICE or Hybrid</a:t>
              </a:r>
              <a:endParaRPr lang="LID4096" altLang="en-US" sz="2400" b="1" dirty="0">
                <a:solidFill>
                  <a:srgbClr val="2C5697"/>
                </a:solidFill>
              </a:endParaRPr>
            </a:p>
          </p:txBody>
        </p:sp>
      </p:grpSp>
      <p:sp>
        <p:nvSpPr>
          <p:cNvPr id="63" name="Slide Number Placeholder 4"/>
          <p:cNvSpPr>
            <a:spLocks noGrp="1"/>
          </p:cNvSpPr>
          <p:nvPr>
            <p:ph type="sldNum" sz="quarter" idx="4294967295"/>
          </p:nvPr>
        </p:nvSpPr>
        <p:spPr>
          <a:xfrm>
            <a:off x="10634075" y="6381408"/>
            <a:ext cx="960000" cy="720000"/>
          </a:xfrm>
          <a:prstGeom prst="rect">
            <a:avLst/>
          </a:prstGeom>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69B3E7"/>
                </a:solidFill>
                <a:effectLst/>
                <a:uLnTx/>
                <a:uFillTx/>
                <a:latin typeface="DIN-Medium"/>
                <a:ea typeface="+mn-ea"/>
                <a:cs typeface="+mn-cs"/>
              </a:rPr>
              <a:t>Page </a:t>
            </a:r>
            <a:fld id="{EFDF59B0-2CA2-114C-96CF-9B85C447F128}" type="slidenum">
              <a:rPr kumimoji="0" lang="en-GB" sz="1067" b="0" i="0" u="none" strike="noStrike" kern="1200" cap="none" spc="0" normalizeH="0" baseline="0" noProof="0">
                <a:ln>
                  <a:noFill/>
                </a:ln>
                <a:solidFill>
                  <a:srgbClr val="69B3E7"/>
                </a:solidFill>
                <a:effectLst/>
                <a:uLnTx/>
                <a:uFillTx/>
                <a:latin typeface="DIN-Medium"/>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12</a:t>
            </a:fld>
            <a:endParaRPr kumimoji="0" lang="en-GB" sz="1067" b="0" i="0" u="none" strike="noStrike" kern="1200" cap="none" spc="0" normalizeH="0" baseline="0" noProof="0" dirty="0">
              <a:ln>
                <a:noFill/>
              </a:ln>
              <a:solidFill>
                <a:srgbClr val="69B3E7"/>
              </a:solidFill>
              <a:effectLst/>
              <a:uLnTx/>
              <a:uFillTx/>
              <a:latin typeface="DIN-Medium"/>
              <a:ea typeface="+mn-ea"/>
              <a:cs typeface="+mn-cs"/>
            </a:endParaRPr>
          </a:p>
        </p:txBody>
      </p:sp>
    </p:spTree>
    <p:extLst>
      <p:ext uri="{BB962C8B-B14F-4D97-AF65-F5344CB8AC3E}">
        <p14:creationId xmlns:p14="http://schemas.microsoft.com/office/powerpoint/2010/main" val="1681767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0" presetClass="exit" presetSubtype="0" fill="hold" nodeType="with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95"/>
                                        </p:tgtEl>
                                      </p:cBhvr>
                                    </p:animEffect>
                                    <p:set>
                                      <p:cBhvr>
                                        <p:cTn id="86" dur="1" fill="hold">
                                          <p:stCondLst>
                                            <p:cond delay="499"/>
                                          </p:stCondLst>
                                        </p:cTn>
                                        <p:tgtEl>
                                          <p:spTgt spid="9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05"/>
                                        </p:tgtEl>
                                      </p:cBhvr>
                                    </p:animEffect>
                                    <p:set>
                                      <p:cBhvr>
                                        <p:cTn id="89" dur="1" fill="hold">
                                          <p:stCondLst>
                                            <p:cond delay="499"/>
                                          </p:stCondLst>
                                        </p:cTn>
                                        <p:tgtEl>
                                          <p:spTgt spid="10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29"/>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3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2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5"/>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27"/>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28"/>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86" grpId="0" animBg="1"/>
      <p:bldP spid="8" grpId="0" animBg="1"/>
      <p:bldP spid="11" grpId="0" animBg="1"/>
      <p:bldP spid="81" grpId="0"/>
      <p:bldP spid="95" grpId="0"/>
      <p:bldP spid="95" grpId="1"/>
      <p:bldP spid="96" grpId="0"/>
      <p:bldP spid="110" grpId="0"/>
      <p:bldP spid="112" grpId="0"/>
      <p:bldP spid="116" grpId="0" animBg="1"/>
      <p:bldP spid="1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1B3CE-0B81-4423-BB24-27699FBBC7B5}"/>
              </a:ext>
            </a:extLst>
          </p:cNvPr>
          <p:cNvSpPr>
            <a:spLocks noGrp="1"/>
          </p:cNvSpPr>
          <p:nvPr>
            <p:ph sz="quarter" idx="12"/>
          </p:nvPr>
        </p:nvSpPr>
        <p:spPr>
          <a:xfrm>
            <a:off x="609600" y="260648"/>
            <a:ext cx="10972800" cy="427639"/>
          </a:xfrm>
        </p:spPr>
        <p:txBody>
          <a:bodyPr/>
          <a:lstStyle/>
          <a:p>
            <a:r>
              <a:rPr lang="en-GB" dirty="0"/>
              <a:t>Robin Hood</a:t>
            </a:r>
          </a:p>
        </p:txBody>
      </p:sp>
      <p:sp>
        <p:nvSpPr>
          <p:cNvPr id="5" name="Slide Number Placeholder 4">
            <a:extLst>
              <a:ext uri="{FF2B5EF4-FFF2-40B4-BE49-F238E27FC236}">
                <a16:creationId xmlns:a16="http://schemas.microsoft.com/office/drawing/2014/main" id="{336FD600-CE05-445D-BE09-A4017BF2F0F0}"/>
              </a:ext>
            </a:extLst>
          </p:cNvPr>
          <p:cNvSpPr>
            <a:spLocks noGrp="1"/>
          </p:cNvSpPr>
          <p:nvPr>
            <p:ph type="sldNum" sz="quarter" idx="14"/>
          </p:nvPr>
        </p:nvSpPr>
        <p:spPr/>
        <p:txBody>
          <a:bodyPr/>
          <a:lstStyle/>
          <a:p>
            <a:pPr>
              <a:defRPr/>
            </a:pPr>
            <a:r>
              <a:rPr lang="fr-FR" dirty="0"/>
              <a:t>Page </a:t>
            </a:r>
            <a:fld id="{96C98370-7A52-4185-A8AA-DBC38CD48CC1}" type="slidenum">
              <a:rPr lang="fr-FR" smtClean="0"/>
              <a:pPr>
                <a:defRPr/>
              </a:pPr>
              <a:t>13</a:t>
            </a:fld>
            <a:endParaRPr lang="fr-FR" dirty="0"/>
          </a:p>
        </p:txBody>
      </p:sp>
      <p:sp>
        <p:nvSpPr>
          <p:cNvPr id="8" name="Rectangle: Rounded Corners 7">
            <a:extLst>
              <a:ext uri="{FF2B5EF4-FFF2-40B4-BE49-F238E27FC236}">
                <a16:creationId xmlns:a16="http://schemas.microsoft.com/office/drawing/2014/main" id="{B894C3FC-DEC2-462A-88C3-84092AE66DD2}"/>
              </a:ext>
            </a:extLst>
          </p:cNvPr>
          <p:cNvSpPr/>
          <p:nvPr/>
        </p:nvSpPr>
        <p:spPr>
          <a:xfrm>
            <a:off x="985693" y="5111955"/>
            <a:ext cx="4176463" cy="792088"/>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DIN-Medium" panose="02000603040000020004" pitchFamily="2" charset="0"/>
              </a:rPr>
              <a:t>Robin Hood: taking from the rich to give to the poor</a:t>
            </a:r>
          </a:p>
        </p:txBody>
      </p:sp>
      <p:sp>
        <p:nvSpPr>
          <p:cNvPr id="12" name="Rectangle: Rounded Corners 11">
            <a:extLst>
              <a:ext uri="{FF2B5EF4-FFF2-40B4-BE49-F238E27FC236}">
                <a16:creationId xmlns:a16="http://schemas.microsoft.com/office/drawing/2014/main" id="{C5607F20-C8AA-46BD-B061-83551D83EEB4}"/>
              </a:ext>
            </a:extLst>
          </p:cNvPr>
          <p:cNvSpPr/>
          <p:nvPr/>
        </p:nvSpPr>
        <p:spPr>
          <a:xfrm>
            <a:off x="6600056" y="5111955"/>
            <a:ext cx="4176463" cy="792088"/>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DIN-Medium" panose="02000603040000020004" pitchFamily="2" charset="0"/>
              </a:rPr>
              <a:t>Subsidising electric cars, for the benefit of those who can afford them  </a:t>
            </a:r>
          </a:p>
        </p:txBody>
      </p:sp>
      <p:grpSp>
        <p:nvGrpSpPr>
          <p:cNvPr id="10" name="Group 9">
            <a:extLst>
              <a:ext uri="{FF2B5EF4-FFF2-40B4-BE49-F238E27FC236}">
                <a16:creationId xmlns:a16="http://schemas.microsoft.com/office/drawing/2014/main" id="{BD21B9CB-E0EF-4B80-ADFA-A3C68E91D0D5}"/>
              </a:ext>
            </a:extLst>
          </p:cNvPr>
          <p:cNvGrpSpPr/>
          <p:nvPr/>
        </p:nvGrpSpPr>
        <p:grpSpPr>
          <a:xfrm>
            <a:off x="2063552" y="1448204"/>
            <a:ext cx="1818257" cy="3118898"/>
            <a:chOff x="2063552" y="1448204"/>
            <a:chExt cx="1818257" cy="3118898"/>
          </a:xfrm>
        </p:grpSpPr>
        <p:pic>
          <p:nvPicPr>
            <p:cNvPr id="2" name="Picture 1">
              <a:extLst>
                <a:ext uri="{FF2B5EF4-FFF2-40B4-BE49-F238E27FC236}">
                  <a16:creationId xmlns:a16="http://schemas.microsoft.com/office/drawing/2014/main" id="{898BA175-7F1F-4FCB-81B5-02188780C0CE}"/>
                </a:ext>
              </a:extLst>
            </p:cNvPr>
            <p:cNvPicPr>
              <a:picLocks noChangeAspect="1"/>
            </p:cNvPicPr>
            <p:nvPr/>
          </p:nvPicPr>
          <p:blipFill>
            <a:blip r:embed="rId2"/>
            <a:stretch>
              <a:fillRect/>
            </a:stretch>
          </p:blipFill>
          <p:spPr>
            <a:xfrm>
              <a:off x="2063552" y="1556792"/>
              <a:ext cx="1818257" cy="3010310"/>
            </a:xfrm>
            <a:prstGeom prst="rect">
              <a:avLst/>
            </a:prstGeom>
          </p:spPr>
        </p:pic>
        <p:sp>
          <p:nvSpPr>
            <p:cNvPr id="4" name="Rectangle 3">
              <a:extLst>
                <a:ext uri="{FF2B5EF4-FFF2-40B4-BE49-F238E27FC236}">
                  <a16:creationId xmlns:a16="http://schemas.microsoft.com/office/drawing/2014/main" id="{9A08C701-B591-4E07-B7B7-F7E60956EE76}"/>
                </a:ext>
              </a:extLst>
            </p:cNvPr>
            <p:cNvSpPr/>
            <p:nvPr/>
          </p:nvSpPr>
          <p:spPr>
            <a:xfrm>
              <a:off x="3442974" y="1525234"/>
              <a:ext cx="432048" cy="217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E773AEB-9E45-4FDA-BE50-F95FA63AC4FD}"/>
                </a:ext>
              </a:extLst>
            </p:cNvPr>
            <p:cNvSpPr/>
            <p:nvPr/>
          </p:nvSpPr>
          <p:spPr>
            <a:xfrm>
              <a:off x="2711623" y="1448204"/>
              <a:ext cx="244415" cy="217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grpSp>
        <p:nvGrpSpPr>
          <p:cNvPr id="16" name="Group 15">
            <a:extLst>
              <a:ext uri="{FF2B5EF4-FFF2-40B4-BE49-F238E27FC236}">
                <a16:creationId xmlns:a16="http://schemas.microsoft.com/office/drawing/2014/main" id="{8E6561AE-6275-4757-B7D7-011E080DEEC6}"/>
              </a:ext>
            </a:extLst>
          </p:cNvPr>
          <p:cNvGrpSpPr/>
          <p:nvPr/>
        </p:nvGrpSpPr>
        <p:grpSpPr>
          <a:xfrm rot="10800000">
            <a:off x="7401064" y="1597827"/>
            <a:ext cx="1818257" cy="3118898"/>
            <a:chOff x="2063552" y="1448204"/>
            <a:chExt cx="1818257" cy="3118898"/>
          </a:xfrm>
        </p:grpSpPr>
        <p:pic>
          <p:nvPicPr>
            <p:cNvPr id="17" name="Picture 16">
              <a:extLst>
                <a:ext uri="{FF2B5EF4-FFF2-40B4-BE49-F238E27FC236}">
                  <a16:creationId xmlns:a16="http://schemas.microsoft.com/office/drawing/2014/main" id="{19494576-02E0-496E-A717-168DC64705CB}"/>
                </a:ext>
              </a:extLst>
            </p:cNvPr>
            <p:cNvPicPr>
              <a:picLocks noChangeAspect="1"/>
            </p:cNvPicPr>
            <p:nvPr/>
          </p:nvPicPr>
          <p:blipFill>
            <a:blip r:embed="rId2"/>
            <a:stretch>
              <a:fillRect/>
            </a:stretch>
          </p:blipFill>
          <p:spPr>
            <a:xfrm>
              <a:off x="2063552" y="1556792"/>
              <a:ext cx="1818257" cy="3010310"/>
            </a:xfrm>
            <a:prstGeom prst="rect">
              <a:avLst/>
            </a:prstGeom>
          </p:spPr>
        </p:pic>
        <p:sp>
          <p:nvSpPr>
            <p:cNvPr id="18" name="Rectangle 17">
              <a:extLst>
                <a:ext uri="{FF2B5EF4-FFF2-40B4-BE49-F238E27FC236}">
                  <a16:creationId xmlns:a16="http://schemas.microsoft.com/office/drawing/2014/main" id="{026878B9-6F75-4D0D-9789-9F2BB40C28A6}"/>
                </a:ext>
              </a:extLst>
            </p:cNvPr>
            <p:cNvSpPr/>
            <p:nvPr/>
          </p:nvSpPr>
          <p:spPr>
            <a:xfrm>
              <a:off x="3442974" y="1525234"/>
              <a:ext cx="432048" cy="217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7090FEFB-F351-444C-B7B5-6AF9431A290C}"/>
                </a:ext>
              </a:extLst>
            </p:cNvPr>
            <p:cNvSpPr/>
            <p:nvPr/>
          </p:nvSpPr>
          <p:spPr>
            <a:xfrm>
              <a:off x="2711623" y="1448204"/>
              <a:ext cx="244415" cy="2171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spTree>
    <p:extLst>
      <p:ext uri="{BB962C8B-B14F-4D97-AF65-F5344CB8AC3E}">
        <p14:creationId xmlns:p14="http://schemas.microsoft.com/office/powerpoint/2010/main" val="7845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26">
            <a:extLst>
              <a:ext uri="{FF2B5EF4-FFF2-40B4-BE49-F238E27FC236}">
                <a16:creationId xmlns:a16="http://schemas.microsoft.com/office/drawing/2014/main" id="{04929E04-389C-46F9-8822-5FF4BABF0F8C}"/>
              </a:ext>
            </a:extLst>
          </p:cNvPr>
          <p:cNvSpPr>
            <a:spLocks noGrp="1"/>
          </p:cNvSpPr>
          <p:nvPr>
            <p:ph type="sldNum" sz="quarter" idx="14"/>
          </p:nvPr>
        </p:nvSpPr>
        <p:spPr/>
        <p:txBody>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fr-FR" sz="1067" b="0" i="0" u="none" strike="noStrike" kern="1200" cap="none" spc="0" normalizeH="0" baseline="0" noProof="0" dirty="0">
                <a:ln>
                  <a:noFill/>
                </a:ln>
                <a:solidFill>
                  <a:srgbClr val="69B3E7"/>
                </a:solidFill>
                <a:effectLst/>
                <a:uLnTx/>
                <a:uFillTx/>
                <a:latin typeface="DIN-Medium"/>
                <a:ea typeface="+mn-ea"/>
                <a:cs typeface="+mn-cs"/>
              </a:rPr>
              <a:t>Page </a:t>
            </a:r>
            <a:fld id="{047C3B43-BE87-4458-BA7F-C015C1399959}" type="slidenum">
              <a:rPr kumimoji="0" lang="fr-FR" sz="1067" b="0" i="0" u="none" strike="noStrike" kern="1200" cap="none" spc="0" normalizeH="0" baseline="0" noProof="0">
                <a:ln>
                  <a:noFill/>
                </a:ln>
                <a:solidFill>
                  <a:srgbClr val="69B3E7"/>
                </a:solidFill>
                <a:effectLst/>
                <a:uLnTx/>
                <a:uFillTx/>
                <a:latin typeface="DIN-Medium"/>
                <a:ea typeface="+mn-ea"/>
                <a:cs typeface="+mn-cs"/>
              </a:rPr>
              <a:pPr marL="0" marR="0" lvl="0" indent="0" algn="ctr" defTabSz="457189" rtl="0" eaLnBrk="0" fontAlgn="base" latinLnBrk="0" hangingPunct="0">
                <a:lnSpc>
                  <a:spcPct val="100000"/>
                </a:lnSpc>
                <a:spcBef>
                  <a:spcPct val="0"/>
                </a:spcBef>
                <a:spcAft>
                  <a:spcPct val="0"/>
                </a:spcAft>
                <a:buClrTx/>
                <a:buSzTx/>
                <a:buFontTx/>
                <a:buNone/>
                <a:tabLst/>
                <a:defRPr/>
              </a:pPr>
              <a:t>14</a:t>
            </a:fld>
            <a:endParaRPr kumimoji="0" lang="fr-FR" sz="1067" b="0" i="0" u="none" strike="noStrike" kern="1200" cap="none" spc="0" normalizeH="0" baseline="0" noProof="0" dirty="0">
              <a:ln>
                <a:noFill/>
              </a:ln>
              <a:solidFill>
                <a:srgbClr val="69B3E7"/>
              </a:solidFill>
              <a:effectLst/>
              <a:uLnTx/>
              <a:uFillTx/>
              <a:latin typeface="DIN-Medium"/>
              <a:ea typeface="+mn-ea"/>
              <a:cs typeface="+mn-cs"/>
            </a:endParaRPr>
          </a:p>
        </p:txBody>
      </p:sp>
      <p:sp>
        <p:nvSpPr>
          <p:cNvPr id="47107" name="Espace réservé du contenu 25">
            <a:extLst>
              <a:ext uri="{FF2B5EF4-FFF2-40B4-BE49-F238E27FC236}">
                <a16:creationId xmlns:a16="http://schemas.microsoft.com/office/drawing/2014/main" id="{B98E89AB-6FFF-4BC3-8790-51DCC09C412B}"/>
              </a:ext>
            </a:extLst>
          </p:cNvPr>
          <p:cNvSpPr>
            <a:spLocks noGrp="1"/>
          </p:cNvSpPr>
          <p:nvPr>
            <p:ph sz="quarter" idx="12"/>
          </p:nvPr>
        </p:nvSpPr>
        <p:spPr bwMode="auto">
          <a:xfrm>
            <a:off x="609600" y="404813"/>
            <a:ext cx="109728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eaLnBrk="1" hangingPunct="1">
              <a:spcBef>
                <a:spcPct val="0"/>
              </a:spcBef>
            </a:pPr>
            <a:r>
              <a:rPr lang="en-GB" altLang="fr-FR" sz="2400" dirty="0">
                <a:solidFill>
                  <a:srgbClr val="2C5697"/>
                </a:solidFill>
                <a:latin typeface="DIN-Medium" panose="02000603040000020004" pitchFamily="2" charset="0"/>
              </a:rPr>
              <a:t>Preliminary assessment on the Fit for 55 proposals relevant to transport</a:t>
            </a:r>
          </a:p>
        </p:txBody>
      </p:sp>
      <p:sp>
        <p:nvSpPr>
          <p:cNvPr id="56324" name="Espace réservé du contenu 8">
            <a:extLst>
              <a:ext uri="{FF2B5EF4-FFF2-40B4-BE49-F238E27FC236}">
                <a16:creationId xmlns:a16="http://schemas.microsoft.com/office/drawing/2014/main" id="{9ADE1FD7-313D-48AA-BC76-1987F29740AB}"/>
              </a:ext>
            </a:extLst>
          </p:cNvPr>
          <p:cNvSpPr>
            <a:spLocks noGrp="1"/>
          </p:cNvSpPr>
          <p:nvPr>
            <p:ph sz="quarter" idx="13"/>
          </p:nvPr>
        </p:nvSpPr>
        <p:spPr bwMode="auto">
          <a:xfrm>
            <a:off x="350839" y="1033463"/>
            <a:ext cx="11505801" cy="5281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marL="741349" lvl="1" indent="-455591">
              <a:buClr>
                <a:srgbClr val="00B050"/>
              </a:buClr>
              <a:buSzPct val="200000"/>
              <a:buFont typeface="Symbol" panose="05050102010706020507" pitchFamily="18" charset="2"/>
              <a:buChar char=""/>
              <a:defRPr/>
            </a:pPr>
            <a:r>
              <a:rPr lang="en-BE" altLang="fr-FR" sz="2000" dirty="0">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g</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l</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F</a:t>
            </a:r>
            <a:r>
              <a:rPr lang="fr-BE" altLang="fr-FR" sz="2000" dirty="0">
                <a:solidFill>
                  <a:srgbClr val="2C5697"/>
                </a:solidFill>
                <a:latin typeface="DIN-Medium" panose="02000603040000020004" pitchFamily="2" charset="0"/>
              </a:rPr>
              <a:t>it for </a:t>
            </a:r>
            <a:r>
              <a:rPr lang="en-BE" altLang="fr-FR" sz="2000" dirty="0">
                <a:solidFill>
                  <a:srgbClr val="2C5697"/>
                </a:solidFill>
                <a:latin typeface="DIN-Medium" panose="02000603040000020004" pitchFamily="2" charset="0"/>
              </a:rPr>
              <a:t>55</a:t>
            </a:r>
            <a:r>
              <a:rPr lang="it-IT" altLang="fr-FR" sz="2000" dirty="0">
                <a:solidFill>
                  <a:srgbClr val="2C5697"/>
                </a:solidFill>
                <a:latin typeface="DIN-Medium" panose="02000603040000020004" pitchFamily="2" charset="0"/>
              </a:rPr>
              <a:t> </a:t>
            </a:r>
            <a:r>
              <a:rPr lang="en-BE" altLang="fr-FR" sz="2000" dirty="0">
                <a:solidFill>
                  <a:srgbClr val="2C5697"/>
                </a:solidFill>
                <a:latin typeface="DIN-Medium" panose="02000603040000020004" pitchFamily="2" charset="0"/>
              </a:rPr>
              <a:t>p</a:t>
            </a:r>
            <a:r>
              <a:rPr lang="en-GB" altLang="fr-FR" sz="2000" dirty="0">
                <a:solidFill>
                  <a:srgbClr val="2C5697"/>
                </a:solidFill>
                <a:latin typeface="DIN-Medium" panose="02000603040000020004" pitchFamily="2" charset="0"/>
              </a:rPr>
              <a:t>rop</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l</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g</a:t>
            </a:r>
            <a:r>
              <a:rPr lang="en-BE" altLang="fr-FR" sz="2000" dirty="0">
                <a:solidFill>
                  <a:srgbClr val="2C5697"/>
                </a:solidFill>
                <a:latin typeface="DIN-Medium" panose="02000603040000020004" pitchFamily="2" charset="0"/>
              </a:rPr>
              <a:t>o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n </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r</a:t>
            </a:r>
            <a:r>
              <a:rPr lang="en-BE" altLang="fr-FR" sz="2000" dirty="0" err="1">
                <a:solidFill>
                  <a:srgbClr val="2C5697"/>
                </a:solidFill>
                <a:latin typeface="DIN-Medium" panose="02000603040000020004" pitchFamily="2" charset="0"/>
              </a:rPr>
              <a:t>ig</a:t>
            </a:r>
            <a:r>
              <a:rPr lang="en-GB" altLang="fr-FR" sz="2000" dirty="0">
                <a:solidFill>
                  <a:srgbClr val="2C5697"/>
                </a:solidFill>
                <a:latin typeface="DIN-Medium" panose="02000603040000020004" pitchFamily="2" charset="0"/>
              </a:rPr>
              <a:t>h</a:t>
            </a:r>
            <a:r>
              <a:rPr lang="en-BE" altLang="fr-FR" sz="2000" dirty="0">
                <a:solidFill>
                  <a:srgbClr val="2C5697"/>
                </a:solidFill>
                <a:latin typeface="DIN-Medium" panose="02000603040000020004" pitchFamily="2" charset="0"/>
              </a:rPr>
              <a:t>t </a:t>
            </a:r>
            <a:r>
              <a:rPr lang="en-GB" altLang="fr-FR" sz="2000" dirty="0">
                <a:solidFill>
                  <a:srgbClr val="2C5697"/>
                </a:solidFill>
                <a:latin typeface="DIN-Medium" panose="02000603040000020004" pitchFamily="2" charset="0"/>
              </a:rPr>
              <a:t>d</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w</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d</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r</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t</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g </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d</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f</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u</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k</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g</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v</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s</a:t>
            </a:r>
            <a:r>
              <a:rPr lang="en-BE" altLang="fr-FR" sz="2000" dirty="0">
                <a:solidFill>
                  <a:srgbClr val="2C5697"/>
                </a:solidFill>
                <a:highlight>
                  <a:srgbClr val="FFFF00"/>
                </a:highlight>
                <a:latin typeface="DIN-Medium" panose="02000603040000020004" pitchFamily="2" charset="0"/>
              </a:rPr>
              <a:t>t</a:t>
            </a:r>
            <a:r>
              <a:rPr lang="en-GB" altLang="fr-FR" sz="2000" dirty="0">
                <a:solidFill>
                  <a:srgbClr val="2C5697"/>
                </a:solidFill>
                <a:highlight>
                  <a:srgbClr val="FFFF00"/>
                </a:highlight>
                <a:latin typeface="DIN-Medium" panose="02000603040000020004" pitchFamily="2" charset="0"/>
              </a:rPr>
              <a:t>m</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t</a:t>
            </a:r>
            <a:r>
              <a:rPr lang="en-GB" altLang="fr-FR" sz="2000" dirty="0">
                <a:solidFill>
                  <a:srgbClr val="2C5697"/>
                </a:solidFill>
                <a:highlight>
                  <a:srgbClr val="FFFF00"/>
                </a:highlight>
                <a:latin typeface="DIN-Medium" panose="02000603040000020004" pitchFamily="2" charset="0"/>
              </a:rPr>
              <a:t>s</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n </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w</a:t>
            </a:r>
            <a:r>
              <a:rPr lang="en-BE" altLang="fr-FR" sz="2000" dirty="0">
                <a:solidFill>
                  <a:srgbClr val="2C5697"/>
                </a:solidFill>
                <a:highlight>
                  <a:srgbClr val="FFFF00"/>
                </a:highlight>
                <a:latin typeface="DIN-Medium" panose="02000603040000020004" pitchFamily="2" charset="0"/>
              </a:rPr>
              <a:t>-</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a</a:t>
            </a:r>
            <a:r>
              <a:rPr lang="en-GB" altLang="fr-FR" sz="2000" dirty="0">
                <a:solidFill>
                  <a:srgbClr val="2C5697"/>
                </a:solidFill>
                <a:highlight>
                  <a:srgbClr val="FFFF00"/>
                </a:highlight>
                <a:latin typeface="DIN-Medium" panose="02000603040000020004" pitchFamily="2" charset="0"/>
              </a:rPr>
              <a:t>r</a:t>
            </a:r>
            <a:r>
              <a:rPr lang="en-BE" altLang="fr-FR" sz="2000" dirty="0">
                <a:solidFill>
                  <a:srgbClr val="2C5697"/>
                </a:solidFill>
                <a:highlight>
                  <a:srgbClr val="FFFF00"/>
                </a:highlight>
                <a:latin typeface="DIN-Medium" panose="02000603040000020004" pitchFamily="2" charset="0"/>
              </a:rPr>
              <a:t>b</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n </a:t>
            </a:r>
            <a:r>
              <a:rPr lang="en-GB" altLang="fr-FR" sz="2000" dirty="0">
                <a:solidFill>
                  <a:srgbClr val="2C5697"/>
                </a:solidFill>
                <a:highlight>
                  <a:srgbClr val="FFFF00"/>
                </a:highlight>
                <a:latin typeface="DIN-Medium" panose="02000603040000020004" pitchFamily="2" charset="0"/>
              </a:rPr>
              <a:t>l</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q</a:t>
            </a:r>
            <a:r>
              <a:rPr lang="en-BE" altLang="fr-FR" sz="2000" dirty="0">
                <a:solidFill>
                  <a:srgbClr val="2C5697"/>
                </a:solidFill>
                <a:highlight>
                  <a:srgbClr val="FFFF00"/>
                </a:highlight>
                <a:latin typeface="DIN-Medium" panose="02000603040000020004" pitchFamily="2" charset="0"/>
              </a:rPr>
              <a:t>u</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d </a:t>
            </a:r>
            <a:r>
              <a:rPr lang="en-GB" altLang="fr-FR" sz="2000" dirty="0">
                <a:solidFill>
                  <a:srgbClr val="2C5697"/>
                </a:solidFill>
                <a:highlight>
                  <a:srgbClr val="FFFF00"/>
                </a:highlight>
                <a:latin typeface="DIN-Medium" panose="02000603040000020004" pitchFamily="2" charset="0"/>
              </a:rPr>
              <a:t>f</a:t>
            </a:r>
            <a:r>
              <a:rPr lang="en-BE" altLang="fr-FR" sz="2000" dirty="0">
                <a:solidFill>
                  <a:srgbClr val="2C5697"/>
                </a:solidFill>
                <a:highlight>
                  <a:srgbClr val="FFFF00"/>
                </a:highlight>
                <a:latin typeface="DIN-Medium" panose="02000603040000020004" pitchFamily="2" charset="0"/>
              </a:rPr>
              <a:t>u</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l</a:t>
            </a:r>
            <a:r>
              <a:rPr lang="en-GB" altLang="fr-FR" sz="2000" dirty="0">
                <a:solidFill>
                  <a:srgbClr val="2C5697"/>
                </a:solidFill>
                <a:highlight>
                  <a:srgbClr val="FFFF00"/>
                </a:highlight>
                <a:latin typeface="DIN-Medium" panose="02000603040000020004" pitchFamily="2" charset="0"/>
              </a:rPr>
              <a:t>s</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w</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b</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r</a:t>
            </a:r>
            <a:r>
              <a:rPr lang="en-GB" altLang="fr-FR" sz="2000" dirty="0">
                <a:solidFill>
                  <a:srgbClr val="2C5697"/>
                </a:solidFill>
                <a:latin typeface="DIN-Medium" panose="02000603040000020004" pitchFamily="2" charset="0"/>
              </a:rPr>
              <a:t>g</a:t>
            </a:r>
            <a:r>
              <a:rPr lang="en-BE" altLang="fr-FR" sz="2000" dirty="0">
                <a:solidFill>
                  <a:srgbClr val="2C5697"/>
                </a:solidFill>
                <a:latin typeface="DIN-Medium" panose="02000603040000020004" pitchFamily="2" charset="0"/>
              </a:rPr>
              <a:t>y.  </a:t>
            </a:r>
          </a:p>
          <a:p>
            <a:pPr marL="741349" lvl="1" indent="-455591">
              <a:buClr>
                <a:srgbClr val="2C5697"/>
              </a:buClr>
              <a:buFont typeface="Arial" panose="020B0604020202020204" pitchFamily="34" charset="0"/>
              <a:buChar char="•"/>
              <a:defRPr/>
            </a:pPr>
            <a:endParaRPr lang="en-BE" altLang="fr-FR" sz="2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endParaRPr lang="en-BE" altLang="fr-FR" sz="1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f</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y </a:t>
            </a:r>
            <a:r>
              <a:rPr lang="fr-BE" altLang="fr-FR" sz="2000" dirty="0">
                <a:solidFill>
                  <a:srgbClr val="2C5697"/>
                </a:solidFill>
                <a:highlight>
                  <a:srgbClr val="FFFF00"/>
                </a:highlight>
                <a:latin typeface="DIN-Medium" panose="02000603040000020004" pitchFamily="2" charset="0"/>
              </a:rPr>
              <a:t>liquid </a:t>
            </a:r>
            <a:r>
              <a:rPr lang="en-GB" altLang="fr-FR" sz="2000" dirty="0">
                <a:solidFill>
                  <a:srgbClr val="2C5697"/>
                </a:solidFill>
                <a:highlight>
                  <a:srgbClr val="FFFF00"/>
                </a:highlight>
                <a:latin typeface="DIN-Medium" panose="02000603040000020004" pitchFamily="2" charset="0"/>
              </a:rPr>
              <a:t>p</a:t>
            </a:r>
            <a:r>
              <a:rPr lang="en-BE" altLang="fr-FR" sz="2000" dirty="0">
                <a:solidFill>
                  <a:srgbClr val="2C5697"/>
                </a:solidFill>
                <a:highlight>
                  <a:srgbClr val="FFFF00"/>
                </a:highlight>
                <a:latin typeface="DIN-Medium" panose="02000603040000020004" pitchFamily="2" charset="0"/>
              </a:rPr>
              <a:t>r</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d</a:t>
            </a:r>
            <a:r>
              <a:rPr lang="en-GB" altLang="fr-FR" sz="2000" dirty="0">
                <a:solidFill>
                  <a:srgbClr val="2C5697"/>
                </a:solidFill>
                <a:highlight>
                  <a:srgbClr val="FFFF00"/>
                </a:highlight>
                <a:latin typeface="DIN-Medium" panose="02000603040000020004" pitchFamily="2" charset="0"/>
              </a:rPr>
              <a:t>u</a:t>
            </a:r>
            <a:r>
              <a:rPr lang="en-BE" altLang="fr-FR" sz="2000" dirty="0">
                <a:solidFill>
                  <a:srgbClr val="2C5697"/>
                </a:solidFill>
                <a:highlight>
                  <a:srgbClr val="FFFF00"/>
                </a:highlight>
                <a:latin typeface="DIN-Medium" panose="02000603040000020004" pitchFamily="2" charset="0"/>
              </a:rPr>
              <a:t>c</a:t>
            </a:r>
            <a:r>
              <a:rPr lang="en-GB" altLang="fr-FR" sz="2000" dirty="0">
                <a:solidFill>
                  <a:srgbClr val="2C5697"/>
                </a:solidFill>
                <a:highlight>
                  <a:srgbClr val="FFFF00"/>
                </a:highlight>
                <a:latin typeface="DIN-Medium" panose="02000603040000020004" pitchFamily="2" charset="0"/>
              </a:rPr>
              <a:t>t</a:t>
            </a:r>
            <a:r>
              <a:rPr lang="en-BE" altLang="fr-FR" sz="2000" dirty="0">
                <a:solidFill>
                  <a:srgbClr val="2C5697"/>
                </a:solidFill>
                <a:highlight>
                  <a:srgbClr val="FFFF00"/>
                </a:highlight>
                <a:latin typeface="DIN-Medium" panose="02000603040000020004" pitchFamily="2" charset="0"/>
              </a:rPr>
              <a:t>s </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m</a:t>
            </a:r>
            <a:r>
              <a:rPr lang="en-BE" altLang="fr-FR" sz="2000" dirty="0">
                <a:solidFill>
                  <a:srgbClr val="2C5697"/>
                </a:solidFill>
                <a:highlight>
                  <a:srgbClr val="FFFF00"/>
                </a:highlight>
                <a:latin typeface="DIN-Medium" panose="02000603040000020004" pitchFamily="2" charset="0"/>
              </a:rPr>
              <a:t>a</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d </a:t>
            </a:r>
            <a:r>
              <a:rPr lang="en-BE" altLang="fr-FR" sz="2000" dirty="0">
                <a:solidFill>
                  <a:srgbClr val="2C5697"/>
                </a:solidFill>
                <a:latin typeface="DIN-Medium" panose="02000603040000020004" pitchFamily="2" charset="0"/>
              </a:rPr>
              <a:t>(</a:t>
            </a:r>
            <a:r>
              <a:rPr lang="en-GB" altLang="fr-FR" sz="2000" dirty="0">
                <a:solidFill>
                  <a:srgbClr val="2C5697"/>
                </a:solidFill>
                <a:latin typeface="DIN-Medium" panose="02000603040000020004" pitchFamily="2" charset="0"/>
              </a:rPr>
              <a:t>b</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 for </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v</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t</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l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L</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L</a:t>
            </a:r>
            <a:r>
              <a:rPr lang="en-BE" altLang="fr-FR" sz="2000" dirty="0">
                <a:solidFill>
                  <a:srgbClr val="2C5697"/>
                </a:solidFill>
                <a:latin typeface="DIN-Medium" panose="02000603040000020004" pitchFamily="2" charset="0"/>
              </a:rPr>
              <a:t>F)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h</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v</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y</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m</a:t>
            </a:r>
            <a:r>
              <a:rPr lang="en-GB" altLang="fr-FR" sz="2000" dirty="0">
                <a:solidFill>
                  <a:srgbClr val="2C5697"/>
                </a:solidFill>
                <a:latin typeface="DIN-Medium" panose="02000603040000020004" pitchFamily="2" charset="0"/>
              </a:rPr>
              <a:t>p</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d </a:t>
            </a:r>
            <a:r>
              <a:rPr lang="en-GB" altLang="fr-FR" sz="2000" dirty="0">
                <a:solidFill>
                  <a:srgbClr val="2C5697"/>
                </a:solidFill>
                <a:latin typeface="DIN-Medium" panose="02000603040000020004" pitchFamily="2" charset="0"/>
              </a:rPr>
              <a:t>b</a:t>
            </a:r>
            <a:r>
              <a:rPr lang="en-BE" altLang="fr-FR" sz="2000" dirty="0">
                <a:solidFill>
                  <a:srgbClr val="2C5697"/>
                </a:solidFill>
                <a:latin typeface="DIN-Medium" panose="02000603040000020004" pitchFamily="2" charset="0"/>
              </a:rPr>
              <a:t>y </a:t>
            </a:r>
            <a:r>
              <a:rPr lang="en-GB" altLang="fr-FR" sz="2000" dirty="0">
                <a:latin typeface="DIN-Medium" panose="02000603040000020004" pitchFamily="2" charset="0"/>
              </a:rPr>
              <a:t>E</a:t>
            </a:r>
            <a:r>
              <a:rPr lang="en-BE" altLang="fr-FR" sz="2000" dirty="0">
                <a:latin typeface="DIN-Medium" panose="02000603040000020004" pitchFamily="2" charset="0"/>
              </a:rPr>
              <a:t>T</a:t>
            </a:r>
            <a:r>
              <a:rPr lang="en-GB" altLang="fr-FR" sz="2000" dirty="0">
                <a:latin typeface="DIN-Medium" panose="02000603040000020004" pitchFamily="2" charset="0"/>
              </a:rPr>
              <a:t>S</a:t>
            </a:r>
            <a:r>
              <a:rPr lang="en-BE" altLang="fr-FR" sz="2000" dirty="0">
                <a:latin typeface="DIN-Medium" panose="02000603040000020004" pitchFamily="2" charset="0"/>
              </a:rPr>
              <a:t> </a:t>
            </a:r>
            <a:r>
              <a:rPr lang="en-GB" altLang="fr-FR" sz="2000" dirty="0">
                <a:latin typeface="DIN-Medium" panose="02000603040000020004" pitchFamily="2" charset="0"/>
              </a:rPr>
              <a:t>i</a:t>
            </a:r>
            <a:r>
              <a:rPr lang="en-BE" altLang="fr-FR" sz="2000" dirty="0">
                <a:latin typeface="DIN-Medium" panose="02000603040000020004" pitchFamily="2" charset="0"/>
              </a:rPr>
              <a:t>n </a:t>
            </a:r>
            <a:r>
              <a:rPr lang="en-GB" altLang="fr-FR" sz="2000" dirty="0">
                <a:latin typeface="DIN-Medium" panose="02000603040000020004" pitchFamily="2" charset="0"/>
              </a:rPr>
              <a:t>t</a:t>
            </a:r>
            <a:r>
              <a:rPr lang="en-BE" altLang="fr-FR" sz="2000" dirty="0">
                <a:latin typeface="DIN-Medium" panose="02000603040000020004" pitchFamily="2" charset="0"/>
              </a:rPr>
              <a:t>r</a:t>
            </a:r>
            <a:r>
              <a:rPr lang="en-GB" altLang="fr-FR" sz="2000" dirty="0">
                <a:latin typeface="DIN-Medium" panose="02000603040000020004" pitchFamily="2" charset="0"/>
              </a:rPr>
              <a:t>a</a:t>
            </a:r>
            <a:r>
              <a:rPr lang="en-BE" altLang="fr-FR" sz="2000" dirty="0">
                <a:latin typeface="DIN-Medium" panose="02000603040000020004" pitchFamily="2" charset="0"/>
              </a:rPr>
              <a:t>n</a:t>
            </a:r>
            <a:r>
              <a:rPr lang="en-GB" altLang="fr-FR" sz="2000" dirty="0">
                <a:latin typeface="DIN-Medium" panose="02000603040000020004" pitchFamily="2" charset="0"/>
              </a:rPr>
              <a:t>s</a:t>
            </a:r>
            <a:r>
              <a:rPr lang="en-BE" altLang="fr-FR" sz="2000" dirty="0">
                <a:latin typeface="DIN-Medium" panose="02000603040000020004" pitchFamily="2" charset="0"/>
              </a:rPr>
              <a:t>p</a:t>
            </a:r>
            <a:r>
              <a:rPr lang="en-GB" altLang="fr-FR" sz="2000" dirty="0">
                <a:latin typeface="DIN-Medium" panose="02000603040000020004" pitchFamily="2" charset="0"/>
              </a:rPr>
              <a:t>o</a:t>
            </a:r>
            <a:r>
              <a:rPr lang="en-BE" altLang="fr-FR" sz="2000" dirty="0">
                <a:latin typeface="DIN-Medium" panose="02000603040000020004" pitchFamily="2" charset="0"/>
              </a:rPr>
              <a:t>r</a:t>
            </a:r>
            <a:r>
              <a:rPr lang="en-GB" altLang="fr-FR" sz="2000" dirty="0">
                <a:latin typeface="DIN-Medium" panose="02000603040000020004" pitchFamily="2" charset="0"/>
              </a:rPr>
              <a:t>t</a:t>
            </a:r>
            <a:r>
              <a:rPr lang="en-BE" altLang="fr-FR" sz="2000" dirty="0">
                <a:latin typeface="DIN-Medium" panose="02000603040000020004" pitchFamily="2" charset="0"/>
              </a:rPr>
              <a:t> &amp; </a:t>
            </a:r>
            <a:r>
              <a:rPr lang="en-GB" altLang="fr-FR" sz="2000" dirty="0">
                <a:latin typeface="DIN-Medium" panose="02000603040000020004" pitchFamily="2" charset="0"/>
              </a:rPr>
              <a:t>b</a:t>
            </a:r>
            <a:r>
              <a:rPr lang="en-BE" altLang="fr-FR" sz="2000" dirty="0">
                <a:latin typeface="DIN-Medium" panose="02000603040000020004" pitchFamily="2" charset="0"/>
              </a:rPr>
              <a:t>u</a:t>
            </a:r>
            <a:r>
              <a:rPr lang="en-GB" altLang="fr-FR" sz="2000" dirty="0">
                <a:latin typeface="DIN-Medium" panose="02000603040000020004" pitchFamily="2" charset="0"/>
              </a:rPr>
              <a:t>i</a:t>
            </a:r>
            <a:r>
              <a:rPr lang="en-BE" altLang="fr-FR" sz="2000" dirty="0">
                <a:latin typeface="DIN-Medium" panose="02000603040000020004" pitchFamily="2" charset="0"/>
              </a:rPr>
              <a:t>l</a:t>
            </a:r>
            <a:r>
              <a:rPr lang="en-GB" altLang="fr-FR" sz="2000" dirty="0">
                <a:latin typeface="DIN-Medium" panose="02000603040000020004" pitchFamily="2" charset="0"/>
              </a:rPr>
              <a:t>d</a:t>
            </a:r>
            <a:r>
              <a:rPr lang="en-BE" altLang="fr-FR" sz="2000" dirty="0" err="1">
                <a:latin typeface="DIN-Medium" panose="02000603040000020004" pitchFamily="2" charset="0"/>
              </a:rPr>
              <a:t>i</a:t>
            </a:r>
            <a:r>
              <a:rPr lang="en-GB" altLang="fr-FR" sz="2000" dirty="0">
                <a:latin typeface="DIN-Medium" panose="02000603040000020004" pitchFamily="2" charset="0"/>
              </a:rPr>
              <a:t>n</a:t>
            </a:r>
            <a:r>
              <a:rPr lang="en-BE" altLang="fr-FR" sz="2000" dirty="0">
                <a:latin typeface="DIN-Medium" panose="02000603040000020004" pitchFamily="2" charset="0"/>
              </a:rPr>
              <a:t>g</a:t>
            </a:r>
            <a:r>
              <a:rPr lang="en-GB" altLang="fr-FR" sz="2000" dirty="0">
                <a:latin typeface="DIN-Medium" panose="02000603040000020004" pitchFamily="2" charset="0"/>
              </a:rPr>
              <a:t>s</a:t>
            </a:r>
            <a:r>
              <a:rPr lang="en-BE" altLang="fr-FR" sz="2000" dirty="0">
                <a:solidFill>
                  <a:srgbClr val="2C5697"/>
                </a:solidFill>
                <a:latin typeface="DIN-Medium" panose="02000603040000020004" pitchFamily="2" charset="0"/>
              </a:rPr>
              <a:t>, </a:t>
            </a:r>
            <a:r>
              <a:rPr lang="en-GB" altLang="fr-FR" sz="2000" dirty="0">
                <a:latin typeface="DIN-Medium" panose="02000603040000020004" pitchFamily="2" charset="0"/>
              </a:rPr>
              <a:t>C</a:t>
            </a:r>
            <a:r>
              <a:rPr lang="en-BE" altLang="fr-FR" sz="2000" dirty="0">
                <a:latin typeface="DIN-Medium" panose="02000603040000020004" pitchFamily="2" charset="0"/>
              </a:rPr>
              <a:t>O2 </a:t>
            </a:r>
            <a:r>
              <a:rPr lang="en-GB" altLang="fr-FR" sz="2000" dirty="0">
                <a:latin typeface="DIN-Medium" panose="02000603040000020004" pitchFamily="2" charset="0"/>
              </a:rPr>
              <a:t>s</a:t>
            </a:r>
            <a:r>
              <a:rPr lang="en-BE" altLang="fr-FR" sz="2000" dirty="0">
                <a:latin typeface="DIN-Medium" panose="02000603040000020004" pitchFamily="2" charset="0"/>
              </a:rPr>
              <a:t>t</a:t>
            </a:r>
            <a:r>
              <a:rPr lang="en-GB" altLang="fr-FR" sz="2000" dirty="0">
                <a:latin typeface="DIN-Medium" panose="02000603040000020004" pitchFamily="2" charset="0"/>
              </a:rPr>
              <a:t>a</a:t>
            </a:r>
            <a:r>
              <a:rPr lang="en-BE" altLang="fr-FR" sz="2000" dirty="0">
                <a:latin typeface="DIN-Medium" panose="02000603040000020004" pitchFamily="2" charset="0"/>
              </a:rPr>
              <a:t>n</a:t>
            </a:r>
            <a:r>
              <a:rPr lang="en-GB" altLang="fr-FR" sz="2000" dirty="0">
                <a:latin typeface="DIN-Medium" panose="02000603040000020004" pitchFamily="2" charset="0"/>
              </a:rPr>
              <a:t>da</a:t>
            </a:r>
            <a:r>
              <a:rPr lang="en-BE" altLang="fr-FR" sz="2000" dirty="0" err="1">
                <a:latin typeface="DIN-Medium" panose="02000603040000020004" pitchFamily="2" charset="0"/>
              </a:rPr>
              <a:t>rd</a:t>
            </a:r>
            <a:r>
              <a:rPr lang="en-GB" altLang="fr-FR" sz="2000" dirty="0">
                <a:latin typeface="DIN-Medium" panose="02000603040000020004" pitchFamily="2" charset="0"/>
              </a:rPr>
              <a:t>s</a:t>
            </a:r>
            <a:r>
              <a:rPr lang="en-BE" altLang="fr-FR" sz="2000" dirty="0">
                <a:latin typeface="DIN-Medium" panose="02000603040000020004" pitchFamily="2" charset="0"/>
              </a:rPr>
              <a:t> </a:t>
            </a:r>
            <a:r>
              <a:rPr lang="en-GB" altLang="fr-FR" sz="2000" dirty="0">
                <a:latin typeface="DIN-Medium" panose="02000603040000020004" pitchFamily="2" charset="0"/>
              </a:rPr>
              <a:t>i</a:t>
            </a:r>
            <a:r>
              <a:rPr lang="en-BE" altLang="fr-FR" sz="2000" dirty="0">
                <a:latin typeface="DIN-Medium" panose="02000603040000020004" pitchFamily="2" charset="0"/>
              </a:rPr>
              <a:t>n </a:t>
            </a:r>
            <a:r>
              <a:rPr lang="en-GB" altLang="fr-FR" sz="2000" dirty="0">
                <a:latin typeface="DIN-Medium" panose="02000603040000020004" pitchFamily="2" charset="0"/>
              </a:rPr>
              <a:t>L</a:t>
            </a:r>
            <a:r>
              <a:rPr lang="en-BE" altLang="fr-FR" sz="2000" dirty="0">
                <a:latin typeface="DIN-Medium" panose="02000603040000020004" pitchFamily="2" charset="0"/>
              </a:rPr>
              <a:t>D</a:t>
            </a:r>
            <a:r>
              <a:rPr lang="en-GB" altLang="fr-FR" sz="2000" dirty="0">
                <a:latin typeface="DIN-Medium" panose="02000603040000020004" pitchFamily="2" charset="0"/>
              </a:rPr>
              <a:t>V</a:t>
            </a:r>
            <a:r>
              <a:rPr lang="en-BE" altLang="fr-FR" sz="2000" dirty="0">
                <a:latin typeface="DIN-Medium" panose="02000603040000020004" pitchFamily="2" charset="0"/>
              </a:rPr>
              <a:t>s</a:t>
            </a:r>
            <a:r>
              <a:rPr lang="en-BE" altLang="fr-FR" sz="2000" dirty="0">
                <a:solidFill>
                  <a:srgbClr val="2C5697"/>
                </a:solidFill>
                <a:latin typeface="DIN-Medium" panose="02000603040000020004" pitchFamily="2" charset="0"/>
              </a:rPr>
              <a:t>, </a:t>
            </a:r>
            <a:r>
              <a:rPr lang="en-GB" altLang="fr-FR" sz="2000" dirty="0">
                <a:latin typeface="DIN-Medium" panose="02000603040000020004" pitchFamily="2" charset="0"/>
              </a:rPr>
              <a:t>R</a:t>
            </a:r>
            <a:r>
              <a:rPr lang="en-BE" altLang="fr-FR" sz="2000" dirty="0">
                <a:latin typeface="DIN-Medium" panose="02000603040000020004" pitchFamily="2" charset="0"/>
              </a:rPr>
              <a:t>E</a:t>
            </a:r>
            <a:r>
              <a:rPr lang="en-GB" altLang="fr-FR" sz="2000" dirty="0">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latin typeface="DIN-Medium" panose="02000603040000020004" pitchFamily="2" charset="0"/>
              </a:rPr>
              <a:t>R</a:t>
            </a:r>
            <a:r>
              <a:rPr lang="en-BE" altLang="fr-FR" sz="2000" dirty="0">
                <a:latin typeface="DIN-Medium" panose="02000603040000020004" pitchFamily="2" charset="0"/>
              </a:rPr>
              <a:t>e</a:t>
            </a:r>
            <a:r>
              <a:rPr lang="en-GB" altLang="fr-FR" sz="2000" dirty="0">
                <a:latin typeface="DIN-Medium" panose="02000603040000020004" pitchFamily="2" charset="0"/>
              </a:rPr>
              <a:t>F</a:t>
            </a:r>
            <a:r>
              <a:rPr lang="en-BE" altLang="fr-FR" sz="2000" dirty="0">
                <a:latin typeface="DIN-Medium" panose="02000603040000020004" pitchFamily="2" charset="0"/>
              </a:rPr>
              <a:t>u</a:t>
            </a:r>
            <a:r>
              <a:rPr lang="en-GB" altLang="fr-FR" sz="2000" dirty="0">
                <a:latin typeface="DIN-Medium" panose="02000603040000020004" pitchFamily="2" charset="0"/>
              </a:rPr>
              <a:t>e</a:t>
            </a:r>
            <a:r>
              <a:rPr lang="en-BE" altLang="fr-FR" sz="2000" dirty="0">
                <a:latin typeface="DIN-Medium" panose="02000603040000020004" pitchFamily="2" charset="0"/>
              </a:rPr>
              <a:t>l </a:t>
            </a:r>
            <a:r>
              <a:rPr lang="en-GB" altLang="fr-FR" sz="2000" dirty="0">
                <a:latin typeface="DIN-Medium" panose="02000603040000020004" pitchFamily="2" charset="0"/>
              </a:rPr>
              <a:t>E</a:t>
            </a:r>
            <a:r>
              <a:rPr lang="en-BE" altLang="fr-FR" sz="2000" dirty="0">
                <a:latin typeface="DIN-Medium" panose="02000603040000020004" pitchFamily="2" charset="0"/>
              </a:rPr>
              <a:t>U </a:t>
            </a:r>
            <a:r>
              <a:rPr lang="en-GB" altLang="fr-FR" sz="2000" dirty="0">
                <a:latin typeface="DIN-Medium" panose="02000603040000020004" pitchFamily="2" charset="0"/>
              </a:rPr>
              <a:t>a</a:t>
            </a:r>
            <a:r>
              <a:rPr lang="en-BE" altLang="fr-FR" sz="2000" dirty="0">
                <a:latin typeface="DIN-Medium" panose="02000603040000020004" pitchFamily="2" charset="0"/>
              </a:rPr>
              <a:t>v</a:t>
            </a:r>
            <a:r>
              <a:rPr lang="en-GB" altLang="fr-FR" sz="2000" dirty="0">
                <a:latin typeface="DIN-Medium" panose="02000603040000020004" pitchFamily="2" charset="0"/>
              </a:rPr>
              <a:t>i</a:t>
            </a:r>
            <a:r>
              <a:rPr lang="en-BE" altLang="fr-FR" sz="2000" dirty="0">
                <a:latin typeface="DIN-Medium" panose="02000603040000020004" pitchFamily="2" charset="0"/>
              </a:rPr>
              <a:t>a</a:t>
            </a:r>
            <a:r>
              <a:rPr lang="en-GB" altLang="fr-FR" sz="2000" dirty="0">
                <a:latin typeface="DIN-Medium" panose="02000603040000020004" pitchFamily="2" charset="0"/>
              </a:rPr>
              <a:t>t</a:t>
            </a:r>
            <a:r>
              <a:rPr lang="en-BE" altLang="fr-FR" sz="2000" dirty="0" err="1">
                <a:latin typeface="DIN-Medium" panose="02000603040000020004" pitchFamily="2" charset="0"/>
              </a:rPr>
              <a:t>i</a:t>
            </a:r>
            <a:r>
              <a:rPr lang="en-GB" altLang="fr-FR" sz="2000" dirty="0">
                <a:latin typeface="DIN-Medium" panose="02000603040000020004" pitchFamily="2" charset="0"/>
              </a:rPr>
              <a:t>o</a:t>
            </a:r>
            <a:r>
              <a:rPr lang="en-BE" altLang="fr-FR" sz="2000" dirty="0">
                <a:latin typeface="DIN-Medium" panose="02000603040000020004" pitchFamily="2" charset="0"/>
              </a:rPr>
              <a:t>n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latin typeface="DIN-Medium" panose="02000603040000020004" pitchFamily="2" charset="0"/>
              </a:rPr>
              <a:t>F</a:t>
            </a:r>
            <a:r>
              <a:rPr lang="en-BE" altLang="fr-FR" sz="2000" dirty="0">
                <a:latin typeface="DIN-Medium" panose="02000603040000020004" pitchFamily="2" charset="0"/>
              </a:rPr>
              <a:t>u</a:t>
            </a:r>
            <a:r>
              <a:rPr lang="en-GB" altLang="fr-FR" sz="2000" dirty="0">
                <a:latin typeface="DIN-Medium" panose="02000603040000020004" pitchFamily="2" charset="0"/>
              </a:rPr>
              <a:t>e</a:t>
            </a:r>
            <a:r>
              <a:rPr lang="en-BE" altLang="fr-FR" sz="2000" dirty="0">
                <a:latin typeface="DIN-Medium" panose="02000603040000020004" pitchFamily="2" charset="0"/>
              </a:rPr>
              <a:t>l</a:t>
            </a:r>
            <a:r>
              <a:rPr lang="en-GB" altLang="fr-FR" sz="2000" dirty="0">
                <a:latin typeface="DIN-Medium" panose="02000603040000020004" pitchFamily="2" charset="0"/>
              </a:rPr>
              <a:t>E</a:t>
            </a:r>
            <a:r>
              <a:rPr lang="en-BE" altLang="fr-FR" sz="2000" dirty="0">
                <a:latin typeface="DIN-Medium" panose="02000603040000020004" pitchFamily="2" charset="0"/>
              </a:rPr>
              <a:t>U </a:t>
            </a:r>
            <a:r>
              <a:rPr lang="en-GB" altLang="fr-FR" sz="2000" dirty="0">
                <a:latin typeface="DIN-Medium" panose="02000603040000020004" pitchFamily="2" charset="0"/>
              </a:rPr>
              <a:t>m</a:t>
            </a:r>
            <a:r>
              <a:rPr lang="en-BE" altLang="fr-FR" sz="2000" dirty="0">
                <a:latin typeface="DIN-Medium" panose="02000603040000020004" pitchFamily="2" charset="0"/>
              </a:rPr>
              <a:t>a</a:t>
            </a:r>
            <a:r>
              <a:rPr lang="en-GB" altLang="fr-FR" sz="2000" dirty="0">
                <a:latin typeface="DIN-Medium" panose="02000603040000020004" pitchFamily="2" charset="0"/>
              </a:rPr>
              <a:t>r</a:t>
            </a:r>
            <a:r>
              <a:rPr lang="en-BE" altLang="fr-FR" sz="2000" dirty="0" err="1">
                <a:latin typeface="DIN-Medium" panose="02000603040000020004" pitchFamily="2" charset="0"/>
              </a:rPr>
              <a:t>i</a:t>
            </a:r>
            <a:r>
              <a:rPr lang="en-GB" altLang="fr-FR" sz="2000" dirty="0">
                <a:latin typeface="DIN-Medium" panose="02000603040000020004" pitchFamily="2" charset="0"/>
              </a:rPr>
              <a:t>t</a:t>
            </a:r>
            <a:r>
              <a:rPr lang="en-BE" altLang="fr-FR" sz="2000" dirty="0" err="1">
                <a:latin typeface="DIN-Medium" panose="02000603040000020004" pitchFamily="2" charset="0"/>
              </a:rPr>
              <a:t>i</a:t>
            </a:r>
            <a:r>
              <a:rPr lang="en-GB" altLang="fr-FR" sz="2000" dirty="0">
                <a:latin typeface="DIN-Medium" panose="02000603040000020004" pitchFamily="2" charset="0"/>
              </a:rPr>
              <a:t>m</a:t>
            </a:r>
            <a:r>
              <a:rPr lang="en-BE" altLang="fr-FR" sz="2000" dirty="0">
                <a:latin typeface="DIN-Medium" panose="02000603040000020004" pitchFamily="2" charset="0"/>
              </a:rPr>
              <a:t>e</a:t>
            </a:r>
            <a:r>
              <a:rPr lang="fr-BE" altLang="fr-FR" sz="2000" dirty="0">
                <a:latin typeface="DIN-Medium" panose="02000603040000020004" pitchFamily="2" charset="0"/>
              </a:rPr>
              <a:t>.</a:t>
            </a:r>
            <a:endParaRPr lang="en-BE" altLang="fr-FR" sz="2000" dirty="0">
              <a:latin typeface="DIN-Medium" panose="02000603040000020004" pitchFamily="2" charset="0"/>
            </a:endParaRPr>
          </a:p>
          <a:p>
            <a:pPr marL="741349" lvl="1" indent="-455591">
              <a:buClr>
                <a:srgbClr val="FF0000"/>
              </a:buClr>
              <a:buSzPct val="200000"/>
              <a:buFont typeface="Symbol" panose="05050102010706020507" pitchFamily="18" charset="2"/>
              <a:buChar char=""/>
              <a:defRPr/>
            </a:pPr>
            <a:endParaRPr lang="en-BE" altLang="fr-FR" sz="1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r>
              <a:rPr lang="en-GB" altLang="fr-FR" sz="2000" dirty="0">
                <a:solidFill>
                  <a:srgbClr val="2C5697"/>
                </a:solidFill>
                <a:latin typeface="DIN-Medium" panose="02000603040000020004" pitchFamily="2" charset="0"/>
              </a:rPr>
              <a:t>W</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L</a:t>
            </a:r>
            <a:r>
              <a:rPr lang="en-US" altLang="fr-FR" sz="2000" dirty="0">
                <a:solidFill>
                  <a:srgbClr val="2C5697"/>
                </a:solidFill>
                <a:latin typeface="DIN-Medium" panose="02000603040000020004" pitchFamily="2" charset="0"/>
              </a:rPr>
              <a:t>CLFs </a:t>
            </a:r>
            <a:r>
              <a:rPr lang="en-BE" altLang="fr-FR" sz="2000" dirty="0">
                <a:solidFill>
                  <a:srgbClr val="2C5697"/>
                </a:solidFill>
                <a:latin typeface="DIN-Medium" panose="02000603040000020004" pitchFamily="2" charset="0"/>
              </a:rPr>
              <a:t>r</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g</a:t>
            </a:r>
            <a:r>
              <a:rPr lang="en-GB" altLang="fr-FR" sz="2000" dirty="0">
                <a:solidFill>
                  <a:srgbClr val="2C5697"/>
                </a:solidFill>
                <a:latin typeface="DIN-Medium" panose="02000603040000020004" pitchFamily="2" charset="0"/>
              </a:rPr>
              <a:t>n</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US" altLang="fr-FR" sz="2000" dirty="0">
                <a:solidFill>
                  <a:srgbClr val="2C5697"/>
                </a:solidFill>
                <a:latin typeface="DIN-Medium" panose="02000603040000020004" pitchFamily="2" charset="0"/>
              </a:rPr>
              <a:t>for decarbonizing aviation, maritime and </a:t>
            </a:r>
            <a:r>
              <a:rPr lang="en-BE" altLang="fr-FR" sz="2000" dirty="0">
                <a:solidFill>
                  <a:srgbClr val="2C5697"/>
                </a:solidFill>
                <a:latin typeface="DIN-Medium" panose="02000603040000020004" pitchFamily="2" charset="0"/>
              </a:rPr>
              <a:t>p</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s</a:t>
            </a:r>
            <a:r>
              <a:rPr lang="en-GB" altLang="fr-FR" sz="2000" dirty="0">
                <a:solidFill>
                  <a:srgbClr val="2C5697"/>
                </a:solidFill>
                <a:latin typeface="DIN-Medium" panose="02000603040000020004" pitchFamily="2" charset="0"/>
              </a:rPr>
              <a:t>s</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b</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y</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H</a:t>
            </a:r>
            <a:r>
              <a:rPr lang="en-BE" altLang="fr-FR" sz="2000" dirty="0">
                <a:solidFill>
                  <a:srgbClr val="2C5697"/>
                </a:solidFill>
                <a:latin typeface="DIN-Medium" panose="02000603040000020004" pitchFamily="2" charset="0"/>
              </a:rPr>
              <a:t>D</a:t>
            </a:r>
            <a:r>
              <a:rPr lang="en-GB" altLang="fr-FR" sz="2000" dirty="0">
                <a:solidFill>
                  <a:srgbClr val="2C5697"/>
                </a:solidFill>
                <a:latin typeface="DIN-Medium" panose="02000603040000020004" pitchFamily="2" charset="0"/>
              </a:rPr>
              <a:t>V</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e</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t</a:t>
            </a:r>
            <a:r>
              <a:rPr lang="en-GB" altLang="fr-FR" sz="2000" dirty="0">
                <a:solidFill>
                  <a:srgbClr val="2C5697"/>
                </a:solidFill>
                <a:highlight>
                  <a:srgbClr val="FFFF00"/>
                </a:highlight>
                <a:latin typeface="DIN-Medium" panose="02000603040000020004" pitchFamily="2" charset="0"/>
              </a:rPr>
              <a:t>r</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b</a:t>
            </a:r>
            <a:r>
              <a:rPr lang="en-BE" altLang="fr-FR" sz="2000" dirty="0">
                <a:solidFill>
                  <a:srgbClr val="2C5697"/>
                </a:solidFill>
                <a:highlight>
                  <a:srgbClr val="FFFF00"/>
                </a:highlight>
                <a:latin typeface="DIN-Medium" panose="02000603040000020004" pitchFamily="2" charset="0"/>
              </a:rPr>
              <a:t>u</a:t>
            </a:r>
            <a:r>
              <a:rPr lang="en-GB" altLang="fr-FR" sz="2000" dirty="0">
                <a:solidFill>
                  <a:srgbClr val="2C5697"/>
                </a:solidFill>
                <a:highlight>
                  <a:srgbClr val="FFFF00"/>
                </a:highlight>
                <a:latin typeface="DIN-Medium" panose="02000603040000020004" pitchFamily="2" charset="0"/>
              </a:rPr>
              <a:t>t</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n </a:t>
            </a:r>
            <a:r>
              <a:rPr lang="en-GB" altLang="fr-FR" sz="2000" dirty="0">
                <a:solidFill>
                  <a:srgbClr val="2C5697"/>
                </a:solidFill>
                <a:highlight>
                  <a:srgbClr val="FFFF00"/>
                </a:highlight>
                <a:latin typeface="DIN-Medium" panose="02000603040000020004" pitchFamily="2" charset="0"/>
              </a:rPr>
              <a:t>t</a:t>
            </a:r>
            <a:r>
              <a:rPr lang="en-BE" altLang="fr-FR" sz="2000" dirty="0">
                <a:solidFill>
                  <a:srgbClr val="2C5697"/>
                </a:solidFill>
                <a:highlight>
                  <a:srgbClr val="FFFF00"/>
                </a:highlight>
                <a:latin typeface="DIN-Medium" panose="02000603040000020004" pitchFamily="2" charset="0"/>
              </a:rPr>
              <a:t>o (</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w</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D</a:t>
            </a:r>
            <a:r>
              <a:rPr lang="en-GB" altLang="fr-FR" sz="2000" dirty="0">
                <a:solidFill>
                  <a:srgbClr val="2C5697"/>
                </a:solidFill>
                <a:highlight>
                  <a:srgbClr val="FFFF00"/>
                </a:highlight>
                <a:latin typeface="DIN-Medium" panose="02000603040000020004" pitchFamily="2" charset="0"/>
              </a:rPr>
              <a:t>V</a:t>
            </a:r>
            <a:r>
              <a:rPr lang="en-BE" altLang="fr-FR" sz="2000" dirty="0">
                <a:solidFill>
                  <a:srgbClr val="2C5697"/>
                </a:solidFill>
                <a:highlight>
                  <a:srgbClr val="FFFF00"/>
                </a:highlight>
                <a:latin typeface="DIN-Medium" panose="02000603040000020004" pitchFamily="2" charset="0"/>
              </a:rPr>
              <a:t>s </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a</a:t>
            </a:r>
            <a:r>
              <a:rPr lang="en-GB" altLang="fr-FR" sz="2000" dirty="0">
                <a:solidFill>
                  <a:srgbClr val="2C5697"/>
                </a:solidFill>
                <a:highlight>
                  <a:srgbClr val="FFFF00"/>
                </a:highlight>
                <a:latin typeface="DIN-Medium" panose="02000603040000020004" pitchFamily="2" charset="0"/>
              </a:rPr>
              <a:t>r</a:t>
            </a:r>
            <a:r>
              <a:rPr lang="en-BE" altLang="fr-FR" sz="2000" dirty="0">
                <a:solidFill>
                  <a:srgbClr val="2C5697"/>
                </a:solidFill>
                <a:highlight>
                  <a:srgbClr val="FFFF00"/>
                </a:highlight>
                <a:latin typeface="DIN-Medium" panose="02000603040000020004" pitchFamily="2" charset="0"/>
              </a:rPr>
              <a:t>b</a:t>
            </a:r>
            <a:r>
              <a:rPr lang="en-GB" altLang="fr-FR" sz="2000" dirty="0">
                <a:solidFill>
                  <a:srgbClr val="2C5697"/>
                </a:solidFill>
                <a:highlight>
                  <a:srgbClr val="FFFF00"/>
                </a:highlight>
                <a:latin typeface="DIN-Medium" panose="02000603040000020004" pitchFamily="2" charset="0"/>
              </a:rPr>
              <a:t>on</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s</a:t>
            </a:r>
            <a:r>
              <a:rPr lang="en-BE" altLang="fr-FR" sz="2000" dirty="0">
                <a:solidFill>
                  <a:srgbClr val="2C5697"/>
                </a:solidFill>
                <a:highlight>
                  <a:srgbClr val="FFFF00"/>
                </a:highlight>
                <a:latin typeface="DIN-Medium" panose="02000603040000020004" pitchFamily="2" charset="0"/>
              </a:rPr>
              <a:t>a</a:t>
            </a:r>
            <a:r>
              <a:rPr lang="en-GB" altLang="fr-FR" sz="2000" dirty="0">
                <a:solidFill>
                  <a:srgbClr val="2C5697"/>
                </a:solidFill>
                <a:highlight>
                  <a:srgbClr val="FFFF00"/>
                </a:highlight>
                <a:latin typeface="DIN-Medium" panose="02000603040000020004" pitchFamily="2" charset="0"/>
              </a:rPr>
              <a:t>t</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n </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s </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x</a:t>
            </a:r>
            <a:r>
              <a:rPr lang="en-GB" altLang="fr-FR" sz="2000" dirty="0">
                <a:solidFill>
                  <a:srgbClr val="2C5697"/>
                </a:solidFill>
                <a:highlight>
                  <a:srgbClr val="FFFF00"/>
                </a:highlight>
                <a:latin typeface="DIN-Medium" panose="02000603040000020004" pitchFamily="2" charset="0"/>
              </a:rPr>
              <a:t>c</a:t>
            </a:r>
            <a:r>
              <a:rPr lang="en-BE" altLang="fr-FR" sz="2000" dirty="0" err="1">
                <a:solidFill>
                  <a:srgbClr val="2C5697"/>
                </a:solidFill>
                <a:highlight>
                  <a:srgbClr val="FFFF00"/>
                </a:highlight>
                <a:latin typeface="DIN-Medium" panose="02000603040000020004" pitchFamily="2" charset="0"/>
              </a:rPr>
              <a:t>lu</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latin typeface="DIN-Medium" panose="02000603040000020004" pitchFamily="2" charset="0"/>
              </a:rPr>
              <a:t>.</a:t>
            </a:r>
            <a:r>
              <a:rPr lang="fr-BE" altLang="fr-FR" sz="2000" baseline="30000" dirty="0">
                <a:solidFill>
                  <a:srgbClr val="2C5697"/>
                </a:solidFill>
                <a:latin typeface="DIN-Medium" panose="02000603040000020004" pitchFamily="2" charset="0"/>
              </a:rPr>
              <a:t> </a:t>
            </a:r>
            <a:r>
              <a:rPr lang="fr-BE" altLang="fr-FR" sz="2000" dirty="0">
                <a:solidFill>
                  <a:srgbClr val="2C5697"/>
                </a:solidFill>
                <a:latin typeface="DIN-Medium" panose="02000603040000020004" pitchFamily="2" charset="0"/>
              </a:rPr>
              <a:t>Impact on ability to make investment case.</a:t>
            </a:r>
            <a:endParaRPr lang="en-BE" altLang="fr-FR" sz="2000" baseline="30000" dirty="0">
              <a:solidFill>
                <a:srgbClr val="2C5697"/>
              </a:solidFill>
              <a:latin typeface="DIN-Medium" panose="02000603040000020004" pitchFamily="2" charset="0"/>
            </a:endParaRPr>
          </a:p>
          <a:p>
            <a:pPr marL="741349" lvl="1" indent="-455591" algn="ctr">
              <a:buClr>
                <a:srgbClr val="FF0000"/>
              </a:buClr>
              <a:buSzPct val="200000"/>
              <a:buFont typeface="Symbol" panose="05050102010706020507" pitchFamily="18" charset="2"/>
              <a:buChar char=""/>
              <a:defRPr/>
            </a:pPr>
            <a:endParaRPr lang="en-BE" altLang="fr-FR" sz="1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r>
              <a:rPr lang="en-BE" altLang="fr-FR" sz="2000" dirty="0">
                <a:solidFill>
                  <a:srgbClr val="2C5697"/>
                </a:solidFill>
                <a:latin typeface="DIN-Medium" panose="02000603040000020004" pitchFamily="2" charset="0"/>
              </a:rPr>
              <a:t>The definition of </a:t>
            </a:r>
            <a:r>
              <a:rPr lang="en-BE" altLang="fr-FR" sz="2000" dirty="0" err="1">
                <a:solidFill>
                  <a:srgbClr val="2C5697"/>
                </a:solidFill>
                <a:highlight>
                  <a:srgbClr val="FFFF00"/>
                </a:highlight>
                <a:latin typeface="DIN-Medium" panose="02000603040000020004" pitchFamily="2" charset="0"/>
              </a:rPr>
              <a:t>sustainabl</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b</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f</a:t>
            </a:r>
            <a:r>
              <a:rPr lang="en-GB" altLang="fr-FR" sz="2000" dirty="0">
                <a:solidFill>
                  <a:srgbClr val="2C5697"/>
                </a:solidFill>
                <a:highlight>
                  <a:srgbClr val="FFFF00"/>
                </a:highlight>
                <a:latin typeface="DIN-Medium" panose="02000603040000020004" pitchFamily="2" charset="0"/>
              </a:rPr>
              <a:t>u</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s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u</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r</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k</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m</a:t>
            </a:r>
            <a:r>
              <a:rPr lang="en-GB" altLang="fr-FR" sz="2000" dirty="0">
                <a:solidFill>
                  <a:srgbClr val="2C5697"/>
                </a:solidFill>
                <a:latin typeface="DIN-Medium" panose="02000603040000020004" pitchFamily="2" charset="0"/>
              </a:rPr>
              <a:t>p</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s</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g </a:t>
            </a:r>
            <a:r>
              <a:rPr lang="en-GB" altLang="fr-FR" sz="2000" dirty="0">
                <a:solidFill>
                  <a:srgbClr val="2C5697"/>
                </a:solidFill>
                <a:latin typeface="DIN-Medium" panose="02000603040000020004" pitchFamily="2" charset="0"/>
              </a:rPr>
              <a:t>u</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ne</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s</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y </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r</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s</a:t>
            </a:r>
            <a:r>
              <a:rPr lang="it-IT" altLang="fr-FR" sz="2000" dirty="0">
                <a:solidFill>
                  <a:srgbClr val="2C5697"/>
                </a:solidFill>
                <a:latin typeface="DIN-Medium" panose="02000603040000020004" pitchFamily="2" charset="0"/>
              </a:rPr>
              <a:t>.</a:t>
            </a:r>
            <a:endParaRPr lang="en-BE" altLang="fr-FR" sz="2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endParaRPr lang="en-BE" altLang="fr-FR" sz="1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u</a:t>
            </a:r>
            <a:r>
              <a:rPr lang="en-GB" altLang="fr-FR" sz="2000" dirty="0">
                <a:solidFill>
                  <a:srgbClr val="2C5697"/>
                </a:solidFill>
                <a:latin typeface="DIN-Medium" panose="02000603040000020004" pitchFamily="2" charset="0"/>
              </a:rPr>
              <a:t>f</a:t>
            </a:r>
            <a:r>
              <a:rPr lang="en-BE" altLang="fr-FR" sz="2000" dirty="0">
                <a:solidFill>
                  <a:srgbClr val="2C5697"/>
                </a:solidFill>
                <a:latin typeface="DIN-Medium" panose="02000603040000020004" pitchFamily="2" charset="0"/>
              </a:rPr>
              <a:t>f</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t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s</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s</a:t>
            </a:r>
            <a:r>
              <a:rPr lang="en-GB" altLang="fr-FR" sz="2000" dirty="0">
                <a:solidFill>
                  <a:srgbClr val="2C5697"/>
                </a:solidFill>
                <a:latin typeface="DIN-Medium" panose="02000603040000020004" pitchFamily="2" charset="0"/>
              </a:rPr>
              <a:t>m</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t </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f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m</a:t>
            </a:r>
            <a:r>
              <a:rPr lang="en-GB" altLang="fr-FR" sz="2000" dirty="0">
                <a:solidFill>
                  <a:srgbClr val="2C5697"/>
                </a:solidFill>
                <a:latin typeface="DIN-Medium" panose="02000603040000020004" pitchFamily="2" charset="0"/>
              </a:rPr>
              <a:t>p</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t</a:t>
            </a:r>
            <a:r>
              <a:rPr lang="it-IT"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f r</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p</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d </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r</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f</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f </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v</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n </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m</a:t>
            </a:r>
            <a:r>
              <a:rPr lang="en-GB" altLang="fr-FR" sz="2000" dirty="0">
                <a:solidFill>
                  <a:srgbClr val="2C5697"/>
                </a:solidFill>
                <a:highlight>
                  <a:srgbClr val="FFFF00"/>
                </a:highlight>
                <a:latin typeface="DIN-Medium" panose="02000603040000020004" pitchFamily="2" charset="0"/>
              </a:rPr>
              <a:t>p</a:t>
            </a:r>
            <a:r>
              <a:rPr lang="en-BE" altLang="fr-FR" sz="2000" dirty="0">
                <a:solidFill>
                  <a:srgbClr val="2C5697"/>
                </a:solidFill>
                <a:highlight>
                  <a:srgbClr val="FFFF00"/>
                </a:highlight>
                <a:latin typeface="DIN-Medium" panose="02000603040000020004" pitchFamily="2" charset="0"/>
              </a:rPr>
              <a:t>l</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y</a:t>
            </a:r>
            <a:r>
              <a:rPr lang="en-GB" altLang="fr-FR" sz="2000" dirty="0">
                <a:solidFill>
                  <a:srgbClr val="2C5697"/>
                </a:solidFill>
                <a:highlight>
                  <a:srgbClr val="FFFF00"/>
                </a:highlight>
                <a:latin typeface="DIN-Medium" panose="02000603040000020004" pitchFamily="2" charset="0"/>
              </a:rPr>
              <a:t>m</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t, </a:t>
            </a:r>
            <a:r>
              <a:rPr lang="en-GB" altLang="fr-FR" sz="2000" dirty="0">
                <a:solidFill>
                  <a:srgbClr val="2C5697"/>
                </a:solidFill>
                <a:highlight>
                  <a:srgbClr val="FFFF00"/>
                </a:highlight>
                <a:latin typeface="DIN-Medium" panose="02000603040000020004" pitchFamily="2" charset="0"/>
              </a:rPr>
              <a:t>s</a:t>
            </a:r>
            <a:r>
              <a:rPr lang="en-BE" altLang="fr-FR" sz="2000" dirty="0">
                <a:solidFill>
                  <a:srgbClr val="2C5697"/>
                </a:solidFill>
                <a:highlight>
                  <a:srgbClr val="FFFF00"/>
                </a:highlight>
                <a:latin typeface="DIN-Medium" panose="02000603040000020004" pitchFamily="2" charset="0"/>
              </a:rPr>
              <a:t>u</a:t>
            </a:r>
            <a:r>
              <a:rPr lang="en-GB" altLang="fr-FR" sz="2000" dirty="0">
                <a:solidFill>
                  <a:srgbClr val="2C5697"/>
                </a:solidFill>
                <a:highlight>
                  <a:srgbClr val="FFFF00"/>
                </a:highlight>
                <a:latin typeface="DIN-Medium" panose="02000603040000020004" pitchFamily="2" charset="0"/>
              </a:rPr>
              <a:t>p</a:t>
            </a:r>
            <a:r>
              <a:rPr lang="en-BE" altLang="fr-FR" sz="2000" dirty="0">
                <a:solidFill>
                  <a:srgbClr val="2C5697"/>
                </a:solidFill>
                <a:highlight>
                  <a:srgbClr val="FFFF00"/>
                </a:highlight>
                <a:latin typeface="DIN-Medium" panose="02000603040000020004" pitchFamily="2" charset="0"/>
              </a:rPr>
              <a:t>p</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y </a:t>
            </a:r>
            <a:r>
              <a:rPr lang="en-GB" altLang="fr-FR" sz="2000" dirty="0">
                <a:solidFill>
                  <a:srgbClr val="2C5697"/>
                </a:solidFill>
                <a:highlight>
                  <a:srgbClr val="FFFF00"/>
                </a:highlight>
                <a:latin typeface="DIN-Medium" panose="02000603040000020004" pitchFamily="2" charset="0"/>
              </a:rPr>
              <a:t>v</a:t>
            </a:r>
            <a:r>
              <a:rPr lang="en-BE" altLang="fr-FR" sz="2000" dirty="0">
                <a:solidFill>
                  <a:srgbClr val="2C5697"/>
                </a:solidFill>
                <a:highlight>
                  <a:srgbClr val="FFFF00"/>
                </a:highlight>
                <a:latin typeface="DIN-Medium" panose="02000603040000020004" pitchFamily="2" charset="0"/>
              </a:rPr>
              <a:t>a</a:t>
            </a:r>
            <a:r>
              <a:rPr lang="en-GB" altLang="fr-FR" sz="2000" dirty="0">
                <a:solidFill>
                  <a:srgbClr val="2C5697"/>
                </a:solidFill>
                <a:highlight>
                  <a:srgbClr val="FFFF00"/>
                </a:highlight>
                <a:latin typeface="DIN-Medium" panose="02000603040000020004" pitchFamily="2" charset="0"/>
              </a:rPr>
              <a:t>lu</a:t>
            </a:r>
            <a:r>
              <a:rPr lang="en-BE" altLang="fr-FR" sz="2000" dirty="0">
                <a:solidFill>
                  <a:srgbClr val="2C5697"/>
                </a:solidFill>
                <a:highlight>
                  <a:srgbClr val="FFFF00"/>
                </a:highlight>
                <a:latin typeface="DIN-Medium" panose="02000603040000020004" pitchFamily="2" charset="0"/>
              </a:rPr>
              <a:t>e </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h</a:t>
            </a:r>
            <a:r>
              <a:rPr lang="en-GB" altLang="fr-FR" sz="2000" dirty="0">
                <a:solidFill>
                  <a:srgbClr val="2C5697"/>
                </a:solidFill>
                <a:highlight>
                  <a:srgbClr val="FFFF00"/>
                </a:highlight>
                <a:latin typeface="DIN-Medium" panose="02000603040000020004" pitchFamily="2" charset="0"/>
              </a:rPr>
              <a:t>a</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a</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a</a:t>
            </a:r>
            <a:r>
              <a:rPr lang="en-BE" altLang="fr-FR" sz="2000" dirty="0">
                <a:solidFill>
                  <a:srgbClr val="2C5697"/>
                </a:solidFill>
                <a:highlight>
                  <a:srgbClr val="FFFF00"/>
                </a:highlight>
                <a:latin typeface="DIN-Medium" panose="02000603040000020004" pitchFamily="2" charset="0"/>
              </a:rPr>
              <a:t>f</a:t>
            </a:r>
            <a:r>
              <a:rPr lang="en-GB" altLang="fr-FR" sz="2000" dirty="0">
                <a:solidFill>
                  <a:srgbClr val="2C5697"/>
                </a:solidFill>
                <a:highlight>
                  <a:srgbClr val="FFFF00"/>
                </a:highlight>
                <a:latin typeface="DIN-Medium" panose="02000603040000020004" pitchFamily="2" charset="0"/>
              </a:rPr>
              <a:t>f</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r</a:t>
            </a:r>
            <a:r>
              <a:rPr lang="en-BE" altLang="fr-FR" sz="2000" dirty="0">
                <a:solidFill>
                  <a:srgbClr val="2C5697"/>
                </a:solidFill>
                <a:highlight>
                  <a:srgbClr val="FFFF00"/>
                </a:highlight>
                <a:latin typeface="DIN-Medium" panose="02000603040000020004" pitchFamily="2" charset="0"/>
              </a:rPr>
              <a:t>d</a:t>
            </a:r>
            <a:r>
              <a:rPr lang="en-GB" altLang="fr-FR" sz="2000" dirty="0">
                <a:solidFill>
                  <a:srgbClr val="2C5697"/>
                </a:solidFill>
                <a:highlight>
                  <a:srgbClr val="FFFF00"/>
                </a:highlight>
                <a:latin typeface="DIN-Medium" panose="02000603040000020004" pitchFamily="2" charset="0"/>
              </a:rPr>
              <a:t>a</a:t>
            </a:r>
            <a:r>
              <a:rPr lang="en-BE" altLang="fr-FR" sz="2000" dirty="0">
                <a:solidFill>
                  <a:srgbClr val="2C5697"/>
                </a:solidFill>
                <a:highlight>
                  <a:srgbClr val="FFFF00"/>
                </a:highlight>
                <a:latin typeface="DIN-Medium" panose="02000603040000020004" pitchFamily="2" charset="0"/>
              </a:rPr>
              <a:t>b</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li</a:t>
            </a:r>
            <a:r>
              <a:rPr lang="en-GB" altLang="fr-FR" sz="2000" dirty="0">
                <a:solidFill>
                  <a:srgbClr val="2C5697"/>
                </a:solidFill>
                <a:highlight>
                  <a:srgbClr val="FFFF00"/>
                </a:highlight>
                <a:latin typeface="DIN-Medium" panose="02000603040000020004" pitchFamily="2" charset="0"/>
              </a:rPr>
              <a:t>t</a:t>
            </a:r>
            <a:r>
              <a:rPr lang="en-BE" altLang="fr-FR" sz="2000" dirty="0">
                <a:solidFill>
                  <a:srgbClr val="2C5697"/>
                </a:solidFill>
                <a:highlight>
                  <a:srgbClr val="FFFF00"/>
                </a:highlight>
                <a:latin typeface="DIN-Medium" panose="02000603040000020004" pitchFamily="2" charset="0"/>
              </a:rPr>
              <a:t>y </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f </a:t>
            </a:r>
            <a:r>
              <a:rPr lang="en-GB" altLang="fr-FR" sz="2000" dirty="0">
                <a:solidFill>
                  <a:srgbClr val="2C5697"/>
                </a:solidFill>
                <a:highlight>
                  <a:srgbClr val="FFFF00"/>
                </a:highlight>
                <a:latin typeface="DIN-Medium" panose="02000603040000020004" pitchFamily="2" charset="0"/>
              </a:rPr>
              <a:t>p</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r</a:t>
            </a:r>
            <a:r>
              <a:rPr lang="en-BE" altLang="fr-FR" sz="2000" dirty="0">
                <a:solidFill>
                  <a:srgbClr val="2C5697"/>
                </a:solidFill>
                <a:highlight>
                  <a:srgbClr val="FFFF00"/>
                </a:highlight>
                <a:latin typeface="DIN-Medium" panose="02000603040000020004" pitchFamily="2" charset="0"/>
              </a:rPr>
              <a:t>s</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a</a:t>
            </a:r>
            <a:r>
              <a:rPr lang="en-BE" altLang="fr-FR" sz="2000" dirty="0">
                <a:solidFill>
                  <a:srgbClr val="2C5697"/>
                </a:solidFill>
                <a:highlight>
                  <a:srgbClr val="FFFF00"/>
                </a:highlight>
                <a:latin typeface="DIN-Medium" panose="02000603040000020004" pitchFamily="2" charset="0"/>
              </a:rPr>
              <a:t>l </a:t>
            </a:r>
            <a:r>
              <a:rPr lang="en-GB" altLang="fr-FR" sz="2000" dirty="0">
                <a:solidFill>
                  <a:srgbClr val="2C5697"/>
                </a:solidFill>
                <a:highlight>
                  <a:srgbClr val="FFFF00"/>
                </a:highlight>
                <a:latin typeface="DIN-Medium" panose="02000603040000020004" pitchFamily="2" charset="0"/>
              </a:rPr>
              <a:t>m</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b</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l</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t</a:t>
            </a:r>
            <a:r>
              <a:rPr lang="en-BE" altLang="fr-FR" sz="2000" dirty="0">
                <a:solidFill>
                  <a:srgbClr val="2C5697"/>
                </a:solidFill>
                <a:highlight>
                  <a:srgbClr val="FFFF00"/>
                </a:highlight>
                <a:latin typeface="DIN-Medium" panose="02000603040000020004" pitchFamily="2" charset="0"/>
              </a:rPr>
              <a:t>y (</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s</a:t>
            </a:r>
            <a:r>
              <a:rPr lang="en-GB" altLang="fr-FR" sz="2000" dirty="0">
                <a:solidFill>
                  <a:srgbClr val="2C5697"/>
                </a:solidFill>
                <a:highlight>
                  <a:srgbClr val="FFFF00"/>
                </a:highlight>
                <a:latin typeface="DIN-Medium" panose="02000603040000020004" pitchFamily="2" charset="0"/>
              </a:rPr>
              <a:t>p</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c</a:t>
            </a:r>
            <a:r>
              <a:rPr lang="fr-BE" altLang="fr-FR" sz="2000" dirty="0">
                <a:solidFill>
                  <a:srgbClr val="2C5697"/>
                </a:solidFill>
                <a:highlight>
                  <a:srgbClr val="FFFF00"/>
                </a:highlight>
                <a:latin typeface="DIN-Medium" panose="02000603040000020004" pitchFamily="2" charset="0"/>
              </a:rPr>
              <a:t>ially</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f</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r</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w-i</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m</a:t>
            </a:r>
            <a:r>
              <a:rPr lang="en-BE" altLang="fr-FR" sz="2000" dirty="0">
                <a:solidFill>
                  <a:srgbClr val="2C5697"/>
                </a:solidFill>
                <a:highlight>
                  <a:srgbClr val="FFFF00"/>
                </a:highlight>
                <a:latin typeface="DIN-Medium" panose="02000603040000020004" pitchFamily="2" charset="0"/>
              </a:rPr>
              <a:t>e </a:t>
            </a:r>
            <a:r>
              <a:rPr lang="en-GB" altLang="fr-FR" sz="2000" dirty="0">
                <a:solidFill>
                  <a:srgbClr val="2C5697"/>
                </a:solidFill>
                <a:highlight>
                  <a:srgbClr val="FFFF00"/>
                </a:highlight>
                <a:latin typeface="DIN-Medium" panose="02000603040000020004" pitchFamily="2" charset="0"/>
              </a:rPr>
              <a:t>h</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u</a:t>
            </a:r>
            <a:r>
              <a:rPr lang="en-BE" altLang="fr-FR" sz="2000" dirty="0">
                <a:solidFill>
                  <a:srgbClr val="2C5697"/>
                </a:solidFill>
                <a:highlight>
                  <a:srgbClr val="FFFF00"/>
                </a:highlight>
                <a:latin typeface="DIN-Medium" panose="02000603040000020004" pitchFamily="2" charset="0"/>
              </a:rPr>
              <a:t>s</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h</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l</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highlight>
                  <a:srgbClr val="FFFF00"/>
                </a:highlight>
                <a:latin typeface="DIN-Medium" panose="02000603040000020004" pitchFamily="2" charset="0"/>
              </a:rPr>
              <a:t>s)</a:t>
            </a:r>
            <a:r>
              <a:rPr lang="en-GB" altLang="fr-FR" sz="2000" dirty="0">
                <a:solidFill>
                  <a:srgbClr val="2C5697"/>
                </a:solidFill>
                <a:highlight>
                  <a:srgbClr val="FFFF00"/>
                </a:highlight>
                <a:latin typeface="DIN-Medium" panose="02000603040000020004" pitchFamily="2" charset="0"/>
              </a:rPr>
              <a:t>.</a:t>
            </a:r>
            <a:endParaRPr lang="en-US" altLang="fr-FR" sz="2000" dirty="0">
              <a:solidFill>
                <a:srgbClr val="2C5697"/>
              </a:solidFill>
              <a:highlight>
                <a:srgbClr val="FFFF00"/>
              </a:highlight>
              <a:latin typeface="DIN-Medium" panose="02000603040000020004" pitchFamily="2" charset="0"/>
            </a:endParaRPr>
          </a:p>
          <a:p>
            <a:pPr marL="1884293" lvl="3" indent="-455591">
              <a:buClr>
                <a:srgbClr val="2C5697"/>
              </a:buClr>
              <a:buFont typeface="Arial" panose="020B0604020202020204" pitchFamily="34" charset="0"/>
              <a:buChar char="•"/>
              <a:defRPr/>
            </a:pPr>
            <a:endParaRPr lang="en-GB" altLang="fr-FR" sz="1100" dirty="0">
              <a:solidFill>
                <a:srgbClr val="2C5697"/>
              </a:solidFill>
              <a:latin typeface="DIN-Medium" panose="02000603040000020004" pitchFamily="2" charset="0"/>
            </a:endParaRPr>
          </a:p>
          <a:p>
            <a:pPr marL="1884293" lvl="3" indent="-455591">
              <a:buClr>
                <a:srgbClr val="2C5697"/>
              </a:buClr>
              <a:buFont typeface="Arial" panose="020B0604020202020204" pitchFamily="34" charset="0"/>
              <a:buChar char="•"/>
              <a:defRPr/>
            </a:pPr>
            <a:endParaRPr lang="en-BE" altLang="fr-FR" sz="1800" dirty="0">
              <a:solidFill>
                <a:srgbClr val="2C5697"/>
              </a:solidFill>
              <a:latin typeface="DIN-Medium" panose="02000603040000020004" pitchFamily="2" charset="0"/>
            </a:endParaRPr>
          </a:p>
          <a:p>
            <a:pPr marL="741349" lvl="1" indent="-455591">
              <a:buClr>
                <a:srgbClr val="2C5697"/>
              </a:buClr>
              <a:buFont typeface="Arial" panose="020B0604020202020204" pitchFamily="34" charset="0"/>
              <a:buChar char="•"/>
              <a:defRPr/>
            </a:pPr>
            <a:endParaRPr lang="en-BE" altLang="fr-FR" sz="900" dirty="0">
              <a:solidFill>
                <a:srgbClr val="2C5697"/>
              </a:solidFill>
              <a:latin typeface="DIN-Medium" panose="02000603040000020004" pitchFamily="2" charset="0"/>
            </a:endParaRPr>
          </a:p>
          <a:p>
            <a:pPr marL="741349" lvl="1" indent="-455591">
              <a:buClr>
                <a:srgbClr val="2C5697"/>
              </a:buClr>
              <a:buFont typeface="Arial" panose="020B0604020202020204" pitchFamily="34" charset="0"/>
              <a:buChar char="•"/>
              <a:defRPr/>
            </a:pPr>
            <a:endParaRPr lang="en-BE" altLang="fr-FR" sz="900" dirty="0">
              <a:solidFill>
                <a:srgbClr val="2C5697"/>
              </a:solidFill>
              <a:latin typeface="DIN-Medium" panose="02000603040000020004" pitchFamily="2" charset="0"/>
            </a:endParaRPr>
          </a:p>
          <a:p>
            <a:pPr marL="285760" lvl="1" indent="0" algn="l">
              <a:buNone/>
              <a:defRPr/>
            </a:pPr>
            <a:r>
              <a:rPr lang="en-BE" altLang="fr-FR" sz="2000" dirty="0">
                <a:solidFill>
                  <a:srgbClr val="2C5697"/>
                </a:solidFill>
                <a:latin typeface="DIN-Medium" panose="02000603040000020004" pitchFamily="2" charset="0"/>
              </a:rPr>
              <a:t> </a:t>
            </a:r>
            <a:endParaRPr lang="en-US" altLang="fr-FR" sz="2000" dirty="0">
              <a:solidFill>
                <a:srgbClr val="2C5697"/>
              </a:solidFill>
              <a:latin typeface="DIN-Medium" panose="02000603040000020004" pitchFamily="2" charset="0"/>
            </a:endParaRPr>
          </a:p>
        </p:txBody>
      </p:sp>
      <p:sp>
        <p:nvSpPr>
          <p:cNvPr id="9" name="Oval 8">
            <a:extLst>
              <a:ext uri="{FF2B5EF4-FFF2-40B4-BE49-F238E27FC236}">
                <a16:creationId xmlns:a16="http://schemas.microsoft.com/office/drawing/2014/main" id="{0069D75A-96D7-4AB7-80F8-453F548D0185}"/>
              </a:ext>
            </a:extLst>
          </p:cNvPr>
          <p:cNvSpPr/>
          <p:nvPr/>
        </p:nvSpPr>
        <p:spPr>
          <a:xfrm>
            <a:off x="191344" y="4941167"/>
            <a:ext cx="12000656" cy="13979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87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041880-BE7E-48DA-B4E0-7A591BF6D41E}"/>
              </a:ext>
            </a:extLst>
          </p:cNvPr>
          <p:cNvSpPr>
            <a:spLocks noGrp="1"/>
          </p:cNvSpPr>
          <p:nvPr>
            <p:ph type="sldNum" sz="quarter" idx="14"/>
          </p:nvPr>
        </p:nvSpPr>
        <p:spPr/>
        <p:txBody>
          <a:bodyPr/>
          <a:lstStyle/>
          <a:p>
            <a:pPr>
              <a:defRPr/>
            </a:pPr>
            <a:r>
              <a:rPr lang="fr-FR" dirty="0"/>
              <a:t>Page </a:t>
            </a:r>
            <a:fld id="{0003C789-FACE-4657-B5B0-30D7BFE94E4C}" type="slidenum">
              <a:rPr lang="fr-FR" smtClean="0"/>
              <a:pPr>
                <a:defRPr/>
              </a:pPr>
              <a:t>15</a:t>
            </a:fld>
            <a:endParaRPr lang="fr-FR" dirty="0"/>
          </a:p>
        </p:txBody>
      </p:sp>
      <p:pic>
        <p:nvPicPr>
          <p:cNvPr id="9" name="Picture 8">
            <a:extLst>
              <a:ext uri="{FF2B5EF4-FFF2-40B4-BE49-F238E27FC236}">
                <a16:creationId xmlns:a16="http://schemas.microsoft.com/office/drawing/2014/main" id="{271DD247-461D-4391-8AC4-F08B0A05F83C}"/>
              </a:ext>
            </a:extLst>
          </p:cNvPr>
          <p:cNvPicPr>
            <a:picLocks noChangeAspect="1"/>
          </p:cNvPicPr>
          <p:nvPr/>
        </p:nvPicPr>
        <p:blipFill rotWithShape="1">
          <a:blip r:embed="rId3"/>
          <a:srcRect l="12605" t="33234"/>
          <a:stretch/>
        </p:blipFill>
        <p:spPr>
          <a:xfrm>
            <a:off x="335361" y="2134201"/>
            <a:ext cx="2603066" cy="2982852"/>
          </a:xfrm>
          <a:prstGeom prst="rect">
            <a:avLst/>
          </a:prstGeom>
        </p:spPr>
      </p:pic>
      <p:pic>
        <p:nvPicPr>
          <p:cNvPr id="6" name="Picture 5">
            <a:extLst>
              <a:ext uri="{FF2B5EF4-FFF2-40B4-BE49-F238E27FC236}">
                <a16:creationId xmlns:a16="http://schemas.microsoft.com/office/drawing/2014/main" id="{51738F89-710F-4739-82E8-C5C5F3787570}"/>
              </a:ext>
            </a:extLst>
          </p:cNvPr>
          <p:cNvPicPr>
            <a:picLocks noChangeAspect="1"/>
          </p:cNvPicPr>
          <p:nvPr/>
        </p:nvPicPr>
        <p:blipFill>
          <a:blip r:embed="rId4"/>
          <a:stretch>
            <a:fillRect/>
          </a:stretch>
        </p:blipFill>
        <p:spPr>
          <a:xfrm>
            <a:off x="3250566" y="1040133"/>
            <a:ext cx="8534066" cy="5572859"/>
          </a:xfrm>
          <a:prstGeom prst="rect">
            <a:avLst/>
          </a:prstGeom>
        </p:spPr>
      </p:pic>
      <p:pic>
        <p:nvPicPr>
          <p:cNvPr id="10" name="Picture 9">
            <a:extLst>
              <a:ext uri="{FF2B5EF4-FFF2-40B4-BE49-F238E27FC236}">
                <a16:creationId xmlns:a16="http://schemas.microsoft.com/office/drawing/2014/main" id="{C11A6D43-A1E1-496B-B30C-16B7EDA125EB}"/>
              </a:ext>
            </a:extLst>
          </p:cNvPr>
          <p:cNvPicPr>
            <a:picLocks noChangeAspect="1"/>
          </p:cNvPicPr>
          <p:nvPr/>
        </p:nvPicPr>
        <p:blipFill rotWithShape="1">
          <a:blip r:embed="rId5"/>
          <a:srcRect l="54217" t="52585" r="6975" b="42246"/>
          <a:stretch/>
        </p:blipFill>
        <p:spPr>
          <a:xfrm>
            <a:off x="4655840" y="3508047"/>
            <a:ext cx="6624748" cy="576065"/>
          </a:xfrm>
          <a:prstGeom prst="rect">
            <a:avLst/>
          </a:prstGeom>
          <a:solidFill>
            <a:schemeClr val="bg2"/>
          </a:solidFill>
          <a:ln w="38100">
            <a:solidFill>
              <a:srgbClr val="FF0000"/>
            </a:solidFill>
          </a:ln>
        </p:spPr>
      </p:pic>
      <p:sp>
        <p:nvSpPr>
          <p:cNvPr id="13" name="Content Placeholder 12">
            <a:extLst>
              <a:ext uri="{FF2B5EF4-FFF2-40B4-BE49-F238E27FC236}">
                <a16:creationId xmlns:a16="http://schemas.microsoft.com/office/drawing/2014/main" id="{FA5C8847-BFA9-44A4-BD2B-2FB4B26603FC}"/>
              </a:ext>
            </a:extLst>
          </p:cNvPr>
          <p:cNvSpPr>
            <a:spLocks noGrp="1"/>
          </p:cNvSpPr>
          <p:nvPr>
            <p:ph sz="quarter" idx="12"/>
          </p:nvPr>
        </p:nvSpPr>
        <p:spPr/>
        <p:txBody>
          <a:bodyPr/>
          <a:lstStyle/>
          <a:p>
            <a:r>
              <a:rPr lang="en-GB" b="1" dirty="0"/>
              <a:t>Average age of EU Vehicle fleet – 2019         </a:t>
            </a:r>
            <a:r>
              <a:rPr lang="en-GB" sz="1400" b="1" dirty="0"/>
              <a:t> </a:t>
            </a:r>
            <a:r>
              <a:rPr lang="en-GB" sz="1400" dirty="0"/>
              <a:t>(source: ACEA, </a:t>
            </a:r>
            <a:r>
              <a:rPr lang="en-GB" sz="1400" b="1" dirty="0"/>
              <a:t>Automobile Industry Pocket Guide 2021-2022)</a:t>
            </a:r>
            <a:r>
              <a:rPr lang="en-GB" sz="1400" dirty="0"/>
              <a:t> </a:t>
            </a:r>
          </a:p>
        </p:txBody>
      </p:sp>
    </p:spTree>
    <p:extLst>
      <p:ext uri="{BB962C8B-B14F-4D97-AF65-F5344CB8AC3E}">
        <p14:creationId xmlns:p14="http://schemas.microsoft.com/office/powerpoint/2010/main" val="274557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AE6B3BC9-F2BF-46A0-BCFE-4717871E52FC}"/>
              </a:ext>
            </a:extLst>
          </p:cNvPr>
          <p:cNvSpPr>
            <a:spLocks noGrp="1"/>
          </p:cNvSpPr>
          <p:nvPr>
            <p:ph sz="quarter" idx="13"/>
          </p:nvPr>
        </p:nvSpPr>
        <p:spPr bwMode="auto">
          <a:xfrm>
            <a:off x="550863" y="1252537"/>
            <a:ext cx="10983913" cy="4598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marL="0" indent="0">
              <a:buSzTx/>
              <a:buNone/>
            </a:pPr>
            <a:endParaRPr lang="en-GB" altLang="fr-FR" dirty="0">
              <a:latin typeface="DIN-Medium" panose="02000603040000020004" pitchFamily="2" charset="0"/>
            </a:endParaRPr>
          </a:p>
          <a:p>
            <a:pPr marL="0" indent="0">
              <a:buSzTx/>
              <a:buNone/>
            </a:pPr>
            <a:endParaRPr lang="en-GB" altLang="fr-FR" dirty="0">
              <a:latin typeface="DIN-Medium" panose="02000603040000020004" pitchFamily="2" charset="0"/>
            </a:endParaRPr>
          </a:p>
          <a:p>
            <a:pPr marL="0" indent="0">
              <a:buSzTx/>
              <a:buNone/>
            </a:pPr>
            <a:endParaRPr lang="en-GB" altLang="fr-FR" dirty="0">
              <a:latin typeface="DIN-Medium" panose="02000603040000020004" pitchFamily="2" charset="0"/>
            </a:endParaRPr>
          </a:p>
          <a:p>
            <a:pPr marL="0" indent="0">
              <a:buSzTx/>
              <a:buNone/>
            </a:pPr>
            <a:endParaRPr lang="en-GB" altLang="fr-FR" dirty="0">
              <a:latin typeface="DIN-Medium" panose="02000603040000020004" pitchFamily="2" charset="0"/>
            </a:endParaRPr>
          </a:p>
          <a:p>
            <a:pPr marL="0" indent="0">
              <a:buSzTx/>
              <a:buNone/>
            </a:pPr>
            <a:endParaRPr lang="en-GB" altLang="fr-FR" dirty="0">
              <a:latin typeface="DIN-Medium" panose="02000603040000020004" pitchFamily="2" charset="0"/>
            </a:endParaRPr>
          </a:p>
          <a:p>
            <a:pPr marL="341313" indent="-341313">
              <a:buSzTx/>
              <a:buFont typeface="Arial" panose="020B0604020202020204" pitchFamily="34" charset="0"/>
              <a:buChar char="•"/>
            </a:pPr>
            <a:endParaRPr lang="en-GB" altLang="fr-FR" dirty="0">
              <a:latin typeface="DIN-Medium" panose="02000603040000020004" pitchFamily="2" charset="0"/>
            </a:endParaRPr>
          </a:p>
        </p:txBody>
      </p:sp>
      <p:sp>
        <p:nvSpPr>
          <p:cNvPr id="52227" name="Content Placeholder 2">
            <a:extLst>
              <a:ext uri="{FF2B5EF4-FFF2-40B4-BE49-F238E27FC236}">
                <a16:creationId xmlns:a16="http://schemas.microsoft.com/office/drawing/2014/main" id="{CBCB0594-2C0D-4D18-A391-A2E2B051239A}"/>
              </a:ext>
            </a:extLst>
          </p:cNvPr>
          <p:cNvSpPr>
            <a:spLocks noGrp="1"/>
          </p:cNvSpPr>
          <p:nvPr>
            <p:ph sz="quarter" idx="12"/>
          </p:nvPr>
        </p:nvSpPr>
        <p:spPr bwMode="auto">
          <a:xfrm>
            <a:off x="314658" y="443336"/>
            <a:ext cx="11895137"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pPr>
            <a:r>
              <a:rPr lang="en-GB" altLang="fr-FR" dirty="0">
                <a:latin typeface="DIN-Medium" panose="02000603040000020004" pitchFamily="2" charset="0"/>
              </a:rPr>
              <a:t>A </a:t>
            </a:r>
            <a:r>
              <a:rPr lang="en-GB" altLang="fr-FR" dirty="0">
                <a:solidFill>
                  <a:srgbClr val="FF0000"/>
                </a:solidFill>
                <a:latin typeface="DIN-Medium" panose="02000603040000020004" pitchFamily="2" charset="0"/>
              </a:rPr>
              <a:t>low carbon fuels strategy </a:t>
            </a:r>
            <a:r>
              <a:rPr lang="en-GB" altLang="fr-FR" dirty="0">
                <a:latin typeface="DIN-Medium" panose="02000603040000020004" pitchFamily="2" charset="0"/>
              </a:rPr>
              <a:t>a good fit with </a:t>
            </a:r>
            <a:r>
              <a:rPr lang="en-GB" altLang="fr-FR" dirty="0">
                <a:solidFill>
                  <a:srgbClr val="FF0000"/>
                </a:solidFill>
                <a:latin typeface="DIN-Medium" panose="02000603040000020004" pitchFamily="2" charset="0"/>
              </a:rPr>
              <a:t>Central/Eastern &amp; Southern EU countries</a:t>
            </a:r>
            <a:endParaRPr lang="en-GB" altLang="fr-FR" dirty="0">
              <a:latin typeface="DIN-Medium" panose="02000603040000020004" pitchFamily="2" charset="0"/>
            </a:endParaRPr>
          </a:p>
        </p:txBody>
      </p:sp>
      <p:sp>
        <p:nvSpPr>
          <p:cNvPr id="52228" name="Slide Number Placeholder 3">
            <a:extLst>
              <a:ext uri="{FF2B5EF4-FFF2-40B4-BE49-F238E27FC236}">
                <a16:creationId xmlns:a16="http://schemas.microsoft.com/office/drawing/2014/main" id="{5AAA0190-D0E2-4A75-A258-1A4925528D8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FR" altLang="fr-FR" dirty="0">
                <a:solidFill>
                  <a:srgbClr val="69B3E7"/>
                </a:solidFill>
                <a:latin typeface="DIN-Medium" panose="02000603040000020004" pitchFamily="2" charset="0"/>
              </a:rPr>
              <a:t>Page </a:t>
            </a:r>
            <a:fld id="{C741DEE1-4894-4687-AF3B-F3C2360C7497}" type="slidenum">
              <a:rPr lang="fr-FR" altLang="fr-FR" smtClean="0">
                <a:solidFill>
                  <a:srgbClr val="69B3E7"/>
                </a:solidFill>
                <a:latin typeface="DIN-Medium" panose="02000603040000020004" pitchFamily="2" charset="0"/>
              </a:rPr>
              <a:pPr fontAlgn="base">
                <a:spcBef>
                  <a:spcPct val="0"/>
                </a:spcBef>
                <a:spcAft>
                  <a:spcPct val="0"/>
                </a:spcAft>
              </a:pPr>
              <a:t>16</a:t>
            </a:fld>
            <a:endParaRPr lang="fr-FR" altLang="fr-FR" dirty="0">
              <a:solidFill>
                <a:srgbClr val="69B3E7"/>
              </a:solidFill>
              <a:latin typeface="DIN-Medium" panose="02000603040000020004" pitchFamily="2" charset="0"/>
            </a:endParaRPr>
          </a:p>
        </p:txBody>
      </p:sp>
      <p:grpSp>
        <p:nvGrpSpPr>
          <p:cNvPr id="20" name="Group 19">
            <a:extLst>
              <a:ext uri="{FF2B5EF4-FFF2-40B4-BE49-F238E27FC236}">
                <a16:creationId xmlns:a16="http://schemas.microsoft.com/office/drawing/2014/main" id="{19AE2CA6-D57B-46FA-B29A-5A93C2ACA7AA}"/>
              </a:ext>
            </a:extLst>
          </p:cNvPr>
          <p:cNvGrpSpPr/>
          <p:nvPr/>
        </p:nvGrpSpPr>
        <p:grpSpPr>
          <a:xfrm>
            <a:off x="7608168" y="1060919"/>
            <a:ext cx="3841330" cy="1503985"/>
            <a:chOff x="7608168" y="1060919"/>
            <a:chExt cx="3841330" cy="1503985"/>
          </a:xfrm>
        </p:grpSpPr>
        <p:sp>
          <p:nvSpPr>
            <p:cNvPr id="10" name="Rectangle: Rounded Corners 9">
              <a:extLst>
                <a:ext uri="{FF2B5EF4-FFF2-40B4-BE49-F238E27FC236}">
                  <a16:creationId xmlns:a16="http://schemas.microsoft.com/office/drawing/2014/main" id="{CF2C4072-F7EC-4630-B9D1-66DF239EF017}"/>
                </a:ext>
              </a:extLst>
            </p:cNvPr>
            <p:cNvSpPr/>
            <p:nvPr/>
          </p:nvSpPr>
          <p:spPr>
            <a:xfrm>
              <a:off x="7608168" y="1060919"/>
              <a:ext cx="3841330" cy="1503985"/>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t"/>
            <a:lstStyle/>
            <a:p>
              <a:pPr marL="1439863" indent="-1439863"/>
              <a:r>
                <a:rPr lang="en-GB" altLang="fr-FR" dirty="0">
                  <a:latin typeface="DIN-Medium" panose="02000603040000020004" pitchFamily="2" charset="0"/>
                </a:rPr>
                <a:t>Very high level of </a:t>
              </a:r>
              <a:r>
                <a:rPr lang="en-GB" altLang="fr-FR" dirty="0">
                  <a:solidFill>
                    <a:srgbClr val="FF0000"/>
                  </a:solidFill>
                  <a:latin typeface="DIN-Medium" panose="02000603040000020004" pitchFamily="2" charset="0"/>
                </a:rPr>
                <a:t>subsidies for EVs </a:t>
              </a:r>
              <a:r>
                <a:rPr lang="en-GB" altLang="fr-FR" dirty="0">
                  <a:latin typeface="DIN-Medium" panose="02000603040000020004" pitchFamily="2" charset="0"/>
                </a:rPr>
                <a:t> </a:t>
              </a:r>
              <a:r>
                <a:rPr lang="en-GB" altLang="fr-FR" dirty="0">
                  <a:solidFill>
                    <a:srgbClr val="FF0000"/>
                  </a:solidFill>
                  <a:latin typeface="DIN-Medium" panose="02000603040000020004" pitchFamily="2" charset="0"/>
                </a:rPr>
                <a:t>less affordable in </a:t>
              </a:r>
              <a:r>
                <a:rPr lang="en-GB" altLang="fr-FR" dirty="0">
                  <a:latin typeface="DIN-Medium" panose="02000603040000020004" pitchFamily="2" charset="0"/>
                </a:rPr>
                <a:t> </a:t>
              </a:r>
              <a:r>
                <a:rPr lang="en-GB" altLang="fr-FR" dirty="0">
                  <a:solidFill>
                    <a:srgbClr val="FF0000"/>
                  </a:solidFill>
                  <a:latin typeface="DIN-Medium" panose="02000603040000020004" pitchFamily="2" charset="0"/>
                </a:rPr>
                <a:t>some CEE countries</a:t>
              </a:r>
              <a:endParaRPr lang="en-GB" dirty="0">
                <a:solidFill>
                  <a:srgbClr val="FF0000"/>
                </a:solidFill>
              </a:endParaRPr>
            </a:p>
          </p:txBody>
        </p:sp>
        <p:pic>
          <p:nvPicPr>
            <p:cNvPr id="7" name="Graphic 6" descr="Coins">
              <a:extLst>
                <a:ext uri="{FF2B5EF4-FFF2-40B4-BE49-F238E27FC236}">
                  <a16:creationId xmlns:a16="http://schemas.microsoft.com/office/drawing/2014/main" id="{08971678-7081-44EE-9908-DC3FFFB6A7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11978" y="1495214"/>
              <a:ext cx="914400" cy="914400"/>
            </a:xfrm>
            <a:prstGeom prst="rect">
              <a:avLst/>
            </a:prstGeom>
          </p:spPr>
        </p:pic>
      </p:grpSp>
      <p:grpSp>
        <p:nvGrpSpPr>
          <p:cNvPr id="23" name="Group 22">
            <a:extLst>
              <a:ext uri="{FF2B5EF4-FFF2-40B4-BE49-F238E27FC236}">
                <a16:creationId xmlns:a16="http://schemas.microsoft.com/office/drawing/2014/main" id="{16589B45-4A67-44CF-A659-C264F27D7C6C}"/>
              </a:ext>
            </a:extLst>
          </p:cNvPr>
          <p:cNvGrpSpPr/>
          <p:nvPr/>
        </p:nvGrpSpPr>
        <p:grpSpPr>
          <a:xfrm>
            <a:off x="3851299" y="2636415"/>
            <a:ext cx="4489402" cy="1985330"/>
            <a:chOff x="4079776" y="2739814"/>
            <a:chExt cx="4489402" cy="1985330"/>
          </a:xfrm>
        </p:grpSpPr>
        <p:sp>
          <p:nvSpPr>
            <p:cNvPr id="17" name="Rectangle: Rounded Corners 16">
              <a:extLst>
                <a:ext uri="{FF2B5EF4-FFF2-40B4-BE49-F238E27FC236}">
                  <a16:creationId xmlns:a16="http://schemas.microsoft.com/office/drawing/2014/main" id="{B1F12247-8F43-49D9-BC15-BE995EA31DF6}"/>
                </a:ext>
              </a:extLst>
            </p:cNvPr>
            <p:cNvSpPr/>
            <p:nvPr/>
          </p:nvSpPr>
          <p:spPr>
            <a:xfrm>
              <a:off x="4079776" y="2739814"/>
              <a:ext cx="4489402" cy="1985330"/>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t"/>
            <a:lstStyle/>
            <a:p>
              <a:pPr marL="2239963" indent="-2239963" algn="ctr"/>
              <a:r>
                <a:rPr lang="en-GB" altLang="fr-FR" u="sng" dirty="0">
                  <a:solidFill>
                    <a:srgbClr val="FF0000"/>
                  </a:solidFill>
                  <a:latin typeface="DIN-Medium" panose="02000603040000020004" pitchFamily="2" charset="0"/>
                  <a:sym typeface="Wingdings" panose="05000000000000000000" pitchFamily="2" charset="2"/>
                </a:rPr>
                <a:t>AN ELECTRIC-ONLY STRATEGY</a:t>
              </a:r>
            </a:p>
            <a:p>
              <a:pPr marL="2239963" indent="-2239963" algn="ctr"/>
              <a:endParaRPr lang="en-GB" altLang="fr-FR" u="sng" dirty="0">
                <a:solidFill>
                  <a:srgbClr val="FF0000"/>
                </a:solidFill>
                <a:latin typeface="DIN-Medium" panose="02000603040000020004" pitchFamily="2" charset="0"/>
                <a:sym typeface="Wingdings" panose="05000000000000000000" pitchFamily="2" charset="2"/>
              </a:endParaRPr>
            </a:p>
            <a:p>
              <a:pPr marL="2239963" indent="-2239963">
                <a:lnSpc>
                  <a:spcPts val="1800"/>
                </a:lnSpc>
              </a:pPr>
              <a:r>
                <a:rPr lang="en-GB" altLang="fr-FR" dirty="0">
                  <a:solidFill>
                    <a:srgbClr val="FF0000"/>
                  </a:solidFill>
                  <a:latin typeface="DIN-Medium" panose="02000603040000020004" pitchFamily="2" charset="0"/>
                  <a:sym typeface="Wingdings" panose="05000000000000000000" pitchFamily="2" charset="2"/>
                </a:rPr>
                <a:t> S</a:t>
              </a:r>
              <a:r>
                <a:rPr lang="en-GB" altLang="fr-FR" dirty="0">
                  <a:solidFill>
                    <a:srgbClr val="FF0000"/>
                  </a:solidFill>
                  <a:latin typeface="DIN-Medium" panose="02000603040000020004" pitchFamily="2" charset="0"/>
                </a:rPr>
                <a:t>lower fleet turnover</a:t>
              </a:r>
            </a:p>
            <a:p>
              <a:pPr>
                <a:lnSpc>
                  <a:spcPts val="1800"/>
                </a:lnSpc>
              </a:pPr>
              <a:endParaRPr lang="en-GB" dirty="0">
                <a:solidFill>
                  <a:srgbClr val="FF0000"/>
                </a:solidFill>
              </a:endParaRPr>
            </a:p>
            <a:p>
              <a:pPr marL="285750" indent="-285750">
                <a:lnSpc>
                  <a:spcPts val="1800"/>
                </a:lnSpc>
                <a:buFont typeface="Wingdings" panose="05000000000000000000" pitchFamily="2" charset="2"/>
                <a:buChar char="à"/>
              </a:pPr>
              <a:r>
                <a:rPr lang="en-GB" dirty="0">
                  <a:solidFill>
                    <a:srgbClr val="FF0000"/>
                  </a:solidFill>
                  <a:latin typeface="DIN-Medium" panose="02000603040000020004" pitchFamily="2" charset="0"/>
                  <a:sym typeface="Wingdings" panose="05000000000000000000" pitchFamily="2" charset="2"/>
                </a:rPr>
                <a:t>A                 2-speed                    Europe</a:t>
              </a:r>
            </a:p>
            <a:p>
              <a:pPr marL="285750" indent="-285750">
                <a:lnSpc>
                  <a:spcPts val="1800"/>
                </a:lnSpc>
                <a:buFont typeface="Wingdings" panose="05000000000000000000" pitchFamily="2" charset="2"/>
                <a:buChar char="à"/>
              </a:pPr>
              <a:endParaRPr lang="en-GB" dirty="0">
                <a:solidFill>
                  <a:srgbClr val="FF0000"/>
                </a:solidFill>
                <a:latin typeface="DIN-Medium" panose="02000603040000020004" pitchFamily="2" charset="0"/>
                <a:sym typeface="Wingdings" panose="05000000000000000000" pitchFamily="2" charset="2"/>
              </a:endParaRPr>
            </a:p>
            <a:p>
              <a:pPr marL="285750" indent="-285750">
                <a:lnSpc>
                  <a:spcPts val="1800"/>
                </a:lnSpc>
                <a:buFont typeface="Wingdings" panose="05000000000000000000" pitchFamily="2" charset="2"/>
                <a:buChar char="à"/>
              </a:pPr>
              <a:r>
                <a:rPr lang="en-GB" b="1" dirty="0">
                  <a:solidFill>
                    <a:srgbClr val="FF0000"/>
                  </a:solidFill>
                  <a:latin typeface="DIN-Medium" panose="02000603040000020004" pitchFamily="2" charset="0"/>
                  <a:sym typeface="Wingdings" panose="05000000000000000000" pitchFamily="2" charset="2"/>
                </a:rPr>
                <a:t>Slower decarbonisation of transport</a:t>
              </a:r>
              <a:endParaRPr lang="en-GB" b="1" dirty="0">
                <a:solidFill>
                  <a:srgbClr val="FF0000"/>
                </a:solidFill>
                <a:latin typeface="DIN-Medium" panose="02000603040000020004" pitchFamily="2" charset="0"/>
              </a:endParaRPr>
            </a:p>
          </p:txBody>
        </p:sp>
        <p:pic>
          <p:nvPicPr>
            <p:cNvPr id="14" name="Graphic 13" descr="Rabbit">
              <a:extLst>
                <a:ext uri="{FF2B5EF4-FFF2-40B4-BE49-F238E27FC236}">
                  <a16:creationId xmlns:a16="http://schemas.microsoft.com/office/drawing/2014/main" id="{AD9C8A17-1DBF-4F53-B784-F6AC9F46EC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7848" y="3497509"/>
              <a:ext cx="914400" cy="914400"/>
            </a:xfrm>
            <a:prstGeom prst="rect">
              <a:avLst/>
            </a:prstGeom>
          </p:spPr>
        </p:pic>
        <p:pic>
          <p:nvPicPr>
            <p:cNvPr id="19" name="Graphic 18" descr="Turtle">
              <a:extLst>
                <a:ext uri="{FF2B5EF4-FFF2-40B4-BE49-F238E27FC236}">
                  <a16:creationId xmlns:a16="http://schemas.microsoft.com/office/drawing/2014/main" id="{13DC6189-7A36-482F-81A3-889C3E43D9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70277" y="3508868"/>
              <a:ext cx="914400" cy="914400"/>
            </a:xfrm>
            <a:prstGeom prst="rect">
              <a:avLst/>
            </a:prstGeom>
          </p:spPr>
        </p:pic>
      </p:grpSp>
      <p:pic>
        <p:nvPicPr>
          <p:cNvPr id="22" name="Graphic 21" descr="Arrow Rotate right">
            <a:extLst>
              <a:ext uri="{FF2B5EF4-FFF2-40B4-BE49-F238E27FC236}">
                <a16:creationId xmlns:a16="http://schemas.microsoft.com/office/drawing/2014/main" id="{2D27AEC3-A619-4876-857E-B6D66F3BD7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9750" y="1603269"/>
            <a:ext cx="914400" cy="914400"/>
          </a:xfrm>
          <a:prstGeom prst="rect">
            <a:avLst/>
          </a:prstGeom>
        </p:spPr>
      </p:pic>
      <p:pic>
        <p:nvPicPr>
          <p:cNvPr id="26" name="Graphic 25" descr="Arrow Rotate right">
            <a:extLst>
              <a:ext uri="{FF2B5EF4-FFF2-40B4-BE49-F238E27FC236}">
                <a16:creationId xmlns:a16="http://schemas.microsoft.com/office/drawing/2014/main" id="{34137704-F042-437B-917D-D0548BB7A5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6570277" y="1568908"/>
            <a:ext cx="797134" cy="914400"/>
          </a:xfrm>
          <a:prstGeom prst="rect">
            <a:avLst/>
          </a:prstGeom>
        </p:spPr>
      </p:pic>
      <p:grpSp>
        <p:nvGrpSpPr>
          <p:cNvPr id="36" name="Group 35">
            <a:extLst>
              <a:ext uri="{FF2B5EF4-FFF2-40B4-BE49-F238E27FC236}">
                <a16:creationId xmlns:a16="http://schemas.microsoft.com/office/drawing/2014/main" id="{CBB51107-8079-4A8D-83D4-3E2DEC65ABFD}"/>
              </a:ext>
            </a:extLst>
          </p:cNvPr>
          <p:cNvGrpSpPr/>
          <p:nvPr/>
        </p:nvGrpSpPr>
        <p:grpSpPr>
          <a:xfrm>
            <a:off x="2927648" y="4790111"/>
            <a:ext cx="9145016" cy="1541961"/>
            <a:chOff x="2927648" y="4790111"/>
            <a:chExt cx="9145016" cy="1541961"/>
          </a:xfrm>
        </p:grpSpPr>
        <p:sp>
          <p:nvSpPr>
            <p:cNvPr id="31" name="Rectangle 30">
              <a:extLst>
                <a:ext uri="{FF2B5EF4-FFF2-40B4-BE49-F238E27FC236}">
                  <a16:creationId xmlns:a16="http://schemas.microsoft.com/office/drawing/2014/main" id="{EF2B27D6-9399-419B-9BF0-5B84C9D37E0E}"/>
                </a:ext>
              </a:extLst>
            </p:cNvPr>
            <p:cNvSpPr/>
            <p:nvPr/>
          </p:nvSpPr>
          <p:spPr>
            <a:xfrm>
              <a:off x="2927648" y="4790111"/>
              <a:ext cx="8967690" cy="1503985"/>
            </a:xfrm>
            <a:prstGeom prst="rect">
              <a:avLst/>
            </a:prstGeom>
            <a:solidFill>
              <a:schemeClr val="accent3">
                <a:lumMod val="20000"/>
                <a:lumOff val="80000"/>
              </a:schemeClr>
            </a:solidFill>
            <a:ln>
              <a:solidFill>
                <a:srgbClr val="69B3E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C79EFE7-76CD-45F9-B962-468E52FCEEFC}"/>
                </a:ext>
              </a:extLst>
            </p:cNvPr>
            <p:cNvSpPr txBox="1"/>
            <p:nvPr/>
          </p:nvSpPr>
          <p:spPr>
            <a:xfrm>
              <a:off x="3289976" y="4790111"/>
              <a:ext cx="8782688" cy="1541961"/>
            </a:xfrm>
            <a:prstGeom prst="rect">
              <a:avLst/>
            </a:prstGeom>
            <a:noFill/>
          </p:spPr>
          <p:txBody>
            <a:bodyPr wrap="square" lIns="0" tIns="0" rtlCol="0">
              <a:spAutoFit/>
            </a:bodyPr>
            <a:lstStyle/>
            <a:p>
              <a:pPr lvl="0" algn="just">
                <a:spcBef>
                  <a:spcPct val="20000"/>
                </a:spcBef>
                <a:buClr>
                  <a:srgbClr val="2C5697"/>
                </a:buClr>
              </a:pPr>
              <a:r>
                <a:rPr lang="en-GB" altLang="fr-FR" dirty="0">
                  <a:solidFill>
                    <a:srgbClr val="2C5697"/>
                  </a:solidFill>
                  <a:latin typeface="DIN-Medium" panose="02000603040000020004" pitchFamily="2" charset="0"/>
                </a:rPr>
                <a:t>Reduce the carbon intensity of ICE vehicles, new and old.</a:t>
              </a:r>
            </a:p>
            <a:p>
              <a:pPr lvl="0" algn="just">
                <a:spcBef>
                  <a:spcPct val="20000"/>
                </a:spcBef>
                <a:buClr>
                  <a:srgbClr val="2C5697"/>
                </a:buClr>
              </a:pPr>
              <a:endParaRPr lang="en-GB" altLang="fr-FR" sz="400" dirty="0">
                <a:solidFill>
                  <a:srgbClr val="2C5697"/>
                </a:solidFill>
                <a:latin typeface="DIN-Medium" panose="02000603040000020004" pitchFamily="2" charset="0"/>
              </a:endParaRPr>
            </a:p>
            <a:p>
              <a:pPr lvl="0" algn="just">
                <a:spcBef>
                  <a:spcPct val="20000"/>
                </a:spcBef>
                <a:buClr>
                  <a:srgbClr val="2C5697"/>
                </a:buClr>
              </a:pPr>
              <a:r>
                <a:rPr lang="en-GB" altLang="fr-FR" dirty="0">
                  <a:solidFill>
                    <a:srgbClr val="2C5697"/>
                  </a:solidFill>
                  <a:latin typeface="DIN-Medium" panose="02000603040000020004" pitchFamily="2" charset="0"/>
                </a:rPr>
                <a:t>A wider social group can choose lower carbon options.</a:t>
              </a:r>
            </a:p>
            <a:p>
              <a:pPr lvl="0" algn="just">
                <a:spcBef>
                  <a:spcPct val="20000"/>
                </a:spcBef>
                <a:buClr>
                  <a:srgbClr val="2C5697"/>
                </a:buClr>
              </a:pPr>
              <a:endParaRPr lang="en-GB" altLang="fr-FR" sz="400" dirty="0">
                <a:solidFill>
                  <a:srgbClr val="2C5697"/>
                </a:solidFill>
                <a:latin typeface="DIN-Medium" panose="02000603040000020004" pitchFamily="2" charset="0"/>
              </a:endParaRPr>
            </a:p>
            <a:p>
              <a:pPr lvl="0" algn="just">
                <a:spcBef>
                  <a:spcPct val="20000"/>
                </a:spcBef>
                <a:buClr>
                  <a:srgbClr val="2C5697"/>
                </a:buClr>
              </a:pPr>
              <a:r>
                <a:rPr lang="en-GB" altLang="fr-FR" dirty="0">
                  <a:solidFill>
                    <a:srgbClr val="2C5697"/>
                  </a:solidFill>
                  <a:latin typeface="DIN-Medium" panose="02000603040000020004" pitchFamily="2" charset="0"/>
                </a:rPr>
                <a:t>Many jobs in CEE countries dedicated to high technology ICE &amp; Hybrid vehicles.</a:t>
              </a:r>
            </a:p>
            <a:p>
              <a:pPr lvl="0" algn="just">
                <a:spcBef>
                  <a:spcPct val="20000"/>
                </a:spcBef>
                <a:buClr>
                  <a:srgbClr val="2C5697"/>
                </a:buClr>
              </a:pPr>
              <a:endParaRPr lang="en-GB" altLang="fr-FR" sz="400" dirty="0">
                <a:solidFill>
                  <a:srgbClr val="2C5697"/>
                </a:solidFill>
                <a:latin typeface="DIN-Medium" panose="02000603040000020004" pitchFamily="2" charset="0"/>
              </a:endParaRPr>
            </a:p>
            <a:p>
              <a:pPr lvl="0" algn="just">
                <a:spcBef>
                  <a:spcPct val="20000"/>
                </a:spcBef>
                <a:buClr>
                  <a:srgbClr val="2C5697"/>
                </a:buClr>
              </a:pPr>
              <a:r>
                <a:rPr lang="en-GB" altLang="fr-FR" dirty="0">
                  <a:solidFill>
                    <a:srgbClr val="2C5697"/>
                  </a:solidFill>
                  <a:latin typeface="DIN-Medium" panose="02000603040000020004" pitchFamily="2" charset="0"/>
                </a:rPr>
                <a:t>Transition to climate neutrality, using existing cars &amp; trucks and fuel infrastructure.</a:t>
              </a:r>
              <a:endParaRPr lang="en-GB" dirty="0"/>
            </a:p>
          </p:txBody>
        </p:sp>
      </p:grpSp>
      <p:grpSp>
        <p:nvGrpSpPr>
          <p:cNvPr id="2" name="Group 1">
            <a:extLst>
              <a:ext uri="{FF2B5EF4-FFF2-40B4-BE49-F238E27FC236}">
                <a16:creationId xmlns:a16="http://schemas.microsoft.com/office/drawing/2014/main" id="{2CF550A6-2C81-4565-A5F3-091393696A47}"/>
              </a:ext>
            </a:extLst>
          </p:cNvPr>
          <p:cNvGrpSpPr/>
          <p:nvPr/>
        </p:nvGrpSpPr>
        <p:grpSpPr>
          <a:xfrm>
            <a:off x="769598" y="4790110"/>
            <a:ext cx="2259931" cy="1507820"/>
            <a:chOff x="769598" y="4790110"/>
            <a:chExt cx="2259931" cy="1507820"/>
          </a:xfrm>
        </p:grpSpPr>
        <p:grpSp>
          <p:nvGrpSpPr>
            <p:cNvPr id="27" name="Group 26">
              <a:extLst>
                <a:ext uri="{FF2B5EF4-FFF2-40B4-BE49-F238E27FC236}">
                  <a16:creationId xmlns:a16="http://schemas.microsoft.com/office/drawing/2014/main" id="{3BE325CC-6042-4435-966E-6EFEB6F750C0}"/>
                </a:ext>
              </a:extLst>
            </p:cNvPr>
            <p:cNvGrpSpPr/>
            <p:nvPr/>
          </p:nvGrpSpPr>
          <p:grpSpPr>
            <a:xfrm>
              <a:off x="941296" y="4894489"/>
              <a:ext cx="2088233" cy="1333206"/>
              <a:chOff x="2219567" y="4861565"/>
              <a:chExt cx="2088233" cy="1333206"/>
            </a:xfrm>
          </p:grpSpPr>
          <p:sp>
            <p:nvSpPr>
              <p:cNvPr id="25" name="TextBox 24">
                <a:extLst>
                  <a:ext uri="{FF2B5EF4-FFF2-40B4-BE49-F238E27FC236}">
                    <a16:creationId xmlns:a16="http://schemas.microsoft.com/office/drawing/2014/main" id="{1EFA5D84-6879-4F18-9F18-CD8E1D800A4B}"/>
                  </a:ext>
                </a:extLst>
              </p:cNvPr>
              <p:cNvSpPr txBox="1"/>
              <p:nvPr/>
            </p:nvSpPr>
            <p:spPr>
              <a:xfrm>
                <a:off x="2219567" y="4861565"/>
                <a:ext cx="2088233" cy="1320361"/>
              </a:xfrm>
              <a:prstGeom prst="rect">
                <a:avLst/>
              </a:prstGeom>
              <a:noFill/>
            </p:spPr>
            <p:txBody>
              <a:bodyPr wrap="square" lIns="0" tIns="0" rtlCol="0">
                <a:spAutoFit/>
              </a:bodyPr>
              <a:lstStyle/>
              <a:p>
                <a:pPr lvl="0" algn="just">
                  <a:spcBef>
                    <a:spcPct val="20000"/>
                  </a:spcBef>
                  <a:buClr>
                    <a:srgbClr val="2C5697"/>
                  </a:buClr>
                </a:pPr>
                <a:r>
                  <a:rPr lang="en-GB" altLang="fr-FR" b="1" dirty="0">
                    <a:solidFill>
                      <a:srgbClr val="69B3E7"/>
                    </a:solidFill>
                    <a:latin typeface="DIN" panose="02000503030000020004" pitchFamily="2" charset="0"/>
                  </a:rPr>
                  <a:t>Low </a:t>
                </a:r>
              </a:p>
              <a:p>
                <a:pPr lvl="0" algn="just">
                  <a:spcBef>
                    <a:spcPct val="20000"/>
                  </a:spcBef>
                  <a:buClr>
                    <a:srgbClr val="2C5697"/>
                  </a:buClr>
                </a:pPr>
                <a:r>
                  <a:rPr lang="en-GB" altLang="fr-FR" b="1" dirty="0">
                    <a:solidFill>
                      <a:srgbClr val="69B3E7"/>
                    </a:solidFill>
                    <a:latin typeface="DIN" panose="02000503030000020004" pitchFamily="2" charset="0"/>
                  </a:rPr>
                  <a:t>carbon </a:t>
                </a:r>
              </a:p>
              <a:p>
                <a:pPr lvl="0" algn="just">
                  <a:spcBef>
                    <a:spcPct val="20000"/>
                  </a:spcBef>
                  <a:buClr>
                    <a:srgbClr val="2C5697"/>
                  </a:buClr>
                </a:pPr>
                <a:r>
                  <a:rPr lang="en-GB" altLang="fr-FR" b="1" dirty="0">
                    <a:solidFill>
                      <a:srgbClr val="69B3E7"/>
                    </a:solidFill>
                    <a:latin typeface="DIN" panose="02000503030000020004" pitchFamily="2" charset="0"/>
                  </a:rPr>
                  <a:t>liquid </a:t>
                </a:r>
              </a:p>
              <a:p>
                <a:pPr lvl="0" algn="just">
                  <a:spcBef>
                    <a:spcPct val="20000"/>
                  </a:spcBef>
                  <a:buClr>
                    <a:srgbClr val="2C5697"/>
                  </a:buClr>
                </a:pPr>
                <a:r>
                  <a:rPr lang="en-GB" altLang="fr-FR" b="1" dirty="0">
                    <a:solidFill>
                      <a:srgbClr val="69B3E7"/>
                    </a:solidFill>
                    <a:latin typeface="DIN" panose="02000503030000020004" pitchFamily="2" charset="0"/>
                  </a:rPr>
                  <a:t>fuels</a:t>
                </a:r>
                <a:endParaRPr lang="en-GB" b="1" dirty="0">
                  <a:latin typeface="DIN" panose="02000503030000020004" pitchFamily="2" charset="0"/>
                </a:endParaRPr>
              </a:p>
            </p:txBody>
          </p:sp>
          <p:pic>
            <p:nvPicPr>
              <p:cNvPr id="24" name="Picture 23">
                <a:extLst>
                  <a:ext uri="{FF2B5EF4-FFF2-40B4-BE49-F238E27FC236}">
                    <a16:creationId xmlns:a16="http://schemas.microsoft.com/office/drawing/2014/main" id="{1B906C99-069D-4E3D-853C-E12CAE0AE755}"/>
                  </a:ext>
                </a:extLst>
              </p:cNvPr>
              <p:cNvPicPr>
                <a:picLocks noChangeAspect="1"/>
              </p:cNvPicPr>
              <p:nvPr/>
            </p:nvPicPr>
            <p:blipFill rotWithShape="1">
              <a:blip r:embed="rId10"/>
              <a:srcRect l="27951" t="9051" r="20604" b="29000"/>
              <a:stretch/>
            </p:blipFill>
            <p:spPr>
              <a:xfrm>
                <a:off x="3029530" y="4861565"/>
                <a:ext cx="1107162" cy="1333206"/>
              </a:xfrm>
              <a:prstGeom prst="rect">
                <a:avLst/>
              </a:prstGeom>
            </p:spPr>
          </p:pic>
        </p:grpSp>
        <p:sp>
          <p:nvSpPr>
            <p:cNvPr id="32" name="Rectangle 31">
              <a:extLst>
                <a:ext uri="{FF2B5EF4-FFF2-40B4-BE49-F238E27FC236}">
                  <a16:creationId xmlns:a16="http://schemas.microsoft.com/office/drawing/2014/main" id="{6D2886C2-EF2F-4655-827D-FF4DCA12BAE9}"/>
                </a:ext>
              </a:extLst>
            </p:cNvPr>
            <p:cNvSpPr/>
            <p:nvPr/>
          </p:nvSpPr>
          <p:spPr>
            <a:xfrm>
              <a:off x="769598" y="4790110"/>
              <a:ext cx="2158049" cy="1507820"/>
            </a:xfrm>
            <a:prstGeom prst="rect">
              <a:avLst/>
            </a:prstGeom>
            <a:noFill/>
            <a:ln w="38100">
              <a:solidFill>
                <a:srgbClr val="69B3E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6" name="Group 5">
            <a:extLst>
              <a:ext uri="{FF2B5EF4-FFF2-40B4-BE49-F238E27FC236}">
                <a16:creationId xmlns:a16="http://schemas.microsoft.com/office/drawing/2014/main" id="{8D62D026-69F6-49DE-8776-19D0AECE0EC7}"/>
              </a:ext>
            </a:extLst>
          </p:cNvPr>
          <p:cNvGrpSpPr/>
          <p:nvPr/>
        </p:nvGrpSpPr>
        <p:grpSpPr>
          <a:xfrm>
            <a:off x="598486" y="1060919"/>
            <a:ext cx="3841330" cy="1503985"/>
            <a:chOff x="598486" y="1060919"/>
            <a:chExt cx="3841330" cy="1503985"/>
          </a:xfrm>
        </p:grpSpPr>
        <p:sp>
          <p:nvSpPr>
            <p:cNvPr id="3" name="Rectangle: Rounded Corners 2">
              <a:extLst>
                <a:ext uri="{FF2B5EF4-FFF2-40B4-BE49-F238E27FC236}">
                  <a16:creationId xmlns:a16="http://schemas.microsoft.com/office/drawing/2014/main" id="{0C580A5F-77AE-44C3-B193-54A164550F88}"/>
                </a:ext>
              </a:extLst>
            </p:cNvPr>
            <p:cNvSpPr/>
            <p:nvPr/>
          </p:nvSpPr>
          <p:spPr>
            <a:xfrm>
              <a:off x="598486" y="1060919"/>
              <a:ext cx="3841330" cy="1503985"/>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t"/>
            <a:lstStyle/>
            <a:p>
              <a:pPr marL="2239963" indent="-2239963"/>
              <a:r>
                <a:rPr lang="en-GB" altLang="fr-FR" dirty="0">
                  <a:latin typeface="DIN-Medium" panose="02000603040000020004" pitchFamily="2" charset="0"/>
                </a:rPr>
                <a:t>New cars, especially EVs,  are                          </a:t>
              </a:r>
              <a:r>
                <a:rPr lang="en-GB" altLang="fr-FR" dirty="0">
                  <a:solidFill>
                    <a:srgbClr val="FF0000"/>
                  </a:solidFill>
                  <a:latin typeface="DIN-Medium" panose="02000603040000020004" pitchFamily="2" charset="0"/>
                </a:rPr>
                <a:t>less affordable for citizens</a:t>
              </a:r>
              <a:endParaRPr lang="en-GB" dirty="0">
                <a:solidFill>
                  <a:srgbClr val="FF0000"/>
                </a:solidFill>
              </a:endParaRPr>
            </a:p>
          </p:txBody>
        </p:sp>
        <p:pic>
          <p:nvPicPr>
            <p:cNvPr id="5" name="Picture 4">
              <a:extLst>
                <a:ext uri="{FF2B5EF4-FFF2-40B4-BE49-F238E27FC236}">
                  <a16:creationId xmlns:a16="http://schemas.microsoft.com/office/drawing/2014/main" id="{F2D0E280-C1FC-4A4C-84D8-780DA27095C0}"/>
                </a:ext>
              </a:extLst>
            </p:cNvPr>
            <p:cNvPicPr>
              <a:picLocks noChangeAspect="1"/>
            </p:cNvPicPr>
            <p:nvPr/>
          </p:nvPicPr>
          <p:blipFill rotWithShape="1">
            <a:blip r:embed="rId11"/>
            <a:srcRect r="7202" b="17165"/>
            <a:stretch/>
          </p:blipFill>
          <p:spPr>
            <a:xfrm>
              <a:off x="1001082" y="1504677"/>
              <a:ext cx="1319763" cy="989937"/>
            </a:xfrm>
            <a:prstGeom prst="rect">
              <a:avLst/>
            </a:prstGeom>
            <a:ln w="25400">
              <a:solidFill>
                <a:srgbClr val="69B3E7"/>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52BFF9-9777-401D-BCBE-3FEF8B070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15" t="17928" r="7309" b="9906"/>
          <a:stretch>
            <a:fillRect/>
          </a:stretch>
        </p:blipFill>
        <p:spPr bwMode="auto">
          <a:xfrm>
            <a:off x="1643063" y="1014413"/>
            <a:ext cx="9267825"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Espace réservé du contenu 25">
            <a:extLst>
              <a:ext uri="{FF2B5EF4-FFF2-40B4-BE49-F238E27FC236}">
                <a16:creationId xmlns:a16="http://schemas.microsoft.com/office/drawing/2014/main" id="{E10CFBDD-F3E1-4AD7-91AF-90D87D1A6763}"/>
              </a:ext>
            </a:extLst>
          </p:cNvPr>
          <p:cNvSpPr txBox="1">
            <a:spLocks/>
          </p:cNvSpPr>
          <p:nvPr/>
        </p:nvSpPr>
        <p:spPr bwMode="auto">
          <a:xfrm>
            <a:off x="479425" y="382588"/>
            <a:ext cx="113776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marL="341313" indent="-341313" defTabSz="455613">
              <a:defRPr>
                <a:solidFill>
                  <a:schemeClr val="tx1"/>
                </a:solidFill>
                <a:latin typeface="Calibri" panose="020F0502020204030204" pitchFamily="34" charset="0"/>
              </a:defRPr>
            </a:lvl1pPr>
            <a:lvl2pPr marL="741363" indent="-284163" defTabSz="455613">
              <a:defRPr>
                <a:solidFill>
                  <a:schemeClr val="tx1"/>
                </a:solidFill>
                <a:latin typeface="Calibri" panose="020F0502020204030204" pitchFamily="34" charset="0"/>
              </a:defRPr>
            </a:lvl2pPr>
            <a:lvl3pPr marL="1141413" indent="-227013" defTabSz="455613">
              <a:defRPr>
                <a:solidFill>
                  <a:schemeClr val="tx1"/>
                </a:solidFill>
                <a:latin typeface="Calibri" panose="020F0502020204030204" pitchFamily="34" charset="0"/>
              </a:defRPr>
            </a:lvl3pPr>
            <a:lvl4pPr marL="1597025" indent="-227013" defTabSz="455613">
              <a:defRPr>
                <a:solidFill>
                  <a:schemeClr val="tx1"/>
                </a:solidFill>
                <a:latin typeface="Calibri" panose="020F0502020204030204" pitchFamily="34" charset="0"/>
              </a:defRPr>
            </a:lvl4pPr>
            <a:lvl5pPr marL="2054225" indent="-227013" defTabSz="455613">
              <a:defRPr>
                <a:solidFill>
                  <a:schemeClr val="tx1"/>
                </a:solidFill>
                <a:latin typeface="Calibri" panose="020F0502020204030204" pitchFamily="34" charset="0"/>
              </a:defRPr>
            </a:lvl5pPr>
            <a:lvl6pPr marL="2511425" indent="-227013" defTabSz="455613" eaLnBrk="0" fontAlgn="base" hangingPunct="0">
              <a:spcBef>
                <a:spcPct val="0"/>
              </a:spcBef>
              <a:spcAft>
                <a:spcPct val="0"/>
              </a:spcAft>
              <a:defRPr>
                <a:solidFill>
                  <a:schemeClr val="tx1"/>
                </a:solidFill>
                <a:latin typeface="Calibri" panose="020F0502020204030204" pitchFamily="34" charset="0"/>
              </a:defRPr>
            </a:lvl6pPr>
            <a:lvl7pPr marL="2968625" indent="-227013" defTabSz="455613" eaLnBrk="0" fontAlgn="base" hangingPunct="0">
              <a:spcBef>
                <a:spcPct val="0"/>
              </a:spcBef>
              <a:spcAft>
                <a:spcPct val="0"/>
              </a:spcAft>
              <a:defRPr>
                <a:solidFill>
                  <a:schemeClr val="tx1"/>
                </a:solidFill>
                <a:latin typeface="Calibri" panose="020F0502020204030204" pitchFamily="34" charset="0"/>
              </a:defRPr>
            </a:lvl7pPr>
            <a:lvl8pPr marL="3425825" indent="-227013" defTabSz="455613" eaLnBrk="0" fontAlgn="base" hangingPunct="0">
              <a:spcBef>
                <a:spcPct val="0"/>
              </a:spcBef>
              <a:spcAft>
                <a:spcPct val="0"/>
              </a:spcAft>
              <a:defRPr>
                <a:solidFill>
                  <a:schemeClr val="tx1"/>
                </a:solidFill>
                <a:latin typeface="Calibri" panose="020F0502020204030204" pitchFamily="34" charset="0"/>
              </a:defRPr>
            </a:lvl8pPr>
            <a:lvl9pPr marL="3883025" indent="-227013" defTabSz="455613" eaLnBrk="0" fontAlgn="base" hangingPunct="0">
              <a:spcBef>
                <a:spcPct val="0"/>
              </a:spcBef>
              <a:spcAft>
                <a:spcPct val="0"/>
              </a:spcAft>
              <a:defRPr>
                <a:solidFill>
                  <a:schemeClr val="tx1"/>
                </a:solidFill>
                <a:latin typeface="Calibri" panose="020F0502020204030204" pitchFamily="34" charset="0"/>
              </a:defRPr>
            </a:lvl9pPr>
          </a:lstStyle>
          <a:p>
            <a:pPr marL="341313" marR="0" lvl="0" indent="-341313" algn="l" defTabSz="4556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2400" b="1" i="0" u="none" strike="noStrike" kern="1200" cap="none" spc="0" normalizeH="0" baseline="0" noProof="0" dirty="0">
                <a:ln>
                  <a:noFill/>
                </a:ln>
                <a:solidFill>
                  <a:srgbClr val="2C5697"/>
                </a:solidFill>
                <a:effectLst/>
                <a:uLnTx/>
                <a:uFillTx/>
                <a:latin typeface="DIN-Medium" panose="02000603040000020004" pitchFamily="2" charset="0"/>
                <a:ea typeface="+mn-ea"/>
                <a:cs typeface="Helvetica" panose="020B0604020202020204" pitchFamily="34" charset="0"/>
              </a:rPr>
              <a:t>Enough sustainable biomass available for road, aviation and marine fuels biofuels</a:t>
            </a:r>
          </a:p>
        </p:txBody>
      </p:sp>
      <p:sp>
        <p:nvSpPr>
          <p:cNvPr id="49156" name="TextBox 1">
            <a:extLst>
              <a:ext uri="{FF2B5EF4-FFF2-40B4-BE49-F238E27FC236}">
                <a16:creationId xmlns:a16="http://schemas.microsoft.com/office/drawing/2014/main" id="{3CCF3939-75BD-49A0-9BE2-A76BF67307C4}"/>
              </a:ext>
            </a:extLst>
          </p:cNvPr>
          <p:cNvSpPr txBox="1">
            <a:spLocks noChangeArrowheads="1"/>
          </p:cNvSpPr>
          <p:nvPr/>
        </p:nvSpPr>
        <p:spPr bwMode="auto">
          <a:xfrm>
            <a:off x="479425" y="6037263"/>
            <a:ext cx="114490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2C5697"/>
                </a:solidFill>
                <a:effectLst/>
                <a:uLnTx/>
                <a:uFillTx/>
                <a:latin typeface="DIN-Medium" panose="02000603040000020004" pitchFamily="2" charset="0"/>
                <a:ea typeface="+mn-ea"/>
                <a:cs typeface="+mn-cs"/>
              </a:rPr>
              <a:t>FuelsEurope’s elaboration, based on the Imperial College London Cons. study and Concawe’s scenario assuming LCLF in all transport modes</a:t>
            </a:r>
          </a:p>
          <a:p>
            <a:pPr lvl="0" eaLnBrk="1" hangingPunct="1">
              <a:defRPr/>
            </a:pPr>
            <a:r>
              <a:rPr lang="en-GB" altLang="en-US" sz="1400" dirty="0">
                <a:solidFill>
                  <a:srgbClr val="2C5697"/>
                </a:solidFill>
                <a:latin typeface="DIN-Medium" panose="02000603040000020004" pitchFamily="2" charset="0"/>
              </a:rPr>
              <a:t>                                                   </a:t>
            </a:r>
            <a:r>
              <a:rPr lang="en-GB" sz="1400" dirty="0">
                <a:hlinkClick r:id="rId4"/>
              </a:rPr>
              <a:t>https://www.concawe.eu/publication/sustainable-biomass-availability-in-the-eu-to-2050/</a:t>
            </a:r>
            <a:endParaRPr kumimoji="0" lang="en-GB" altLang="en-US" sz="1400" b="0" i="0" u="none" strike="noStrike" kern="1200" cap="none" spc="0" normalizeH="0" baseline="0" noProof="0" dirty="0">
              <a:ln>
                <a:noFill/>
              </a:ln>
              <a:solidFill>
                <a:srgbClr val="2C5697"/>
              </a:solidFill>
              <a:effectLst/>
              <a:uLnTx/>
              <a:uFillTx/>
              <a:latin typeface="DIN-Medium" panose="02000603040000020004" pitchFamily="2" charset="0"/>
              <a:ea typeface="+mn-ea"/>
              <a:cs typeface="+mn-cs"/>
            </a:endParaRPr>
          </a:p>
        </p:txBody>
      </p:sp>
      <p:sp>
        <p:nvSpPr>
          <p:cNvPr id="3" name="TextBox 2">
            <a:extLst>
              <a:ext uri="{FF2B5EF4-FFF2-40B4-BE49-F238E27FC236}">
                <a16:creationId xmlns:a16="http://schemas.microsoft.com/office/drawing/2014/main" id="{7D791535-3AA3-4F2B-AE90-B9E95232EA8C}"/>
              </a:ext>
            </a:extLst>
          </p:cNvPr>
          <p:cNvSpPr txBox="1">
            <a:spLocks noChangeArrowheads="1"/>
          </p:cNvSpPr>
          <p:nvPr/>
        </p:nvSpPr>
        <p:spPr bwMode="auto">
          <a:xfrm>
            <a:off x="296863" y="4724400"/>
            <a:ext cx="24114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Total LCLF, </a:t>
            </a:r>
            <a:r>
              <a:rPr kumimoji="0" lang="en-GB" altLang="en-US" sz="1400" b="0" i="0" u="none" strike="noStrike" kern="1200" cap="none" spc="0" normalizeH="0" baseline="0" noProof="0" dirty="0">
                <a:ln>
                  <a:noFill/>
                </a:ln>
                <a:solidFill>
                  <a:srgbClr val="141313"/>
                </a:solidFill>
                <a:effectLst/>
                <a:uLnTx/>
                <a:uFillTx/>
                <a:latin typeface="Calibri" panose="020F0502020204030204" pitchFamily="34" charset="0"/>
                <a:ea typeface="+mn-ea"/>
                <a:cs typeface="+mn-cs"/>
              </a:rPr>
              <a:t>of which  </a:t>
            </a:r>
            <a:r>
              <a:rPr kumimoji="0" lang="en-GB" altLang="en-US" sz="1800" b="1" i="0" u="none" strike="noStrike" kern="1200" cap="none" spc="0" normalizeH="0" baseline="0" noProof="0" dirty="0">
                <a:ln>
                  <a:noFill/>
                </a:ln>
                <a:solidFill>
                  <a:srgbClr val="92D050"/>
                </a:solidFill>
                <a:effectLst/>
                <a:uLnTx/>
                <a:uFillTx/>
                <a:latin typeface="Calibri" panose="020F0502020204030204" pitchFamily="34" charset="0"/>
                <a:ea typeface="+mn-ea"/>
                <a:cs typeface="+mn-cs"/>
              </a:rPr>
              <a:t>advanced and waste-based biofuels</a:t>
            </a:r>
            <a:r>
              <a:rPr kumimoji="0" lang="en-GB" alt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p:txBody>
      </p:sp>
      <p:cxnSp>
        <p:nvCxnSpPr>
          <p:cNvPr id="6" name="Straight Arrow Connector 5">
            <a:extLst>
              <a:ext uri="{FF2B5EF4-FFF2-40B4-BE49-F238E27FC236}">
                <a16:creationId xmlns:a16="http://schemas.microsoft.com/office/drawing/2014/main" id="{2568C721-4133-437A-954B-716EF32382AD}"/>
              </a:ext>
            </a:extLst>
          </p:cNvPr>
          <p:cNvCxnSpPr>
            <a:cxnSpLocks/>
          </p:cNvCxnSpPr>
          <p:nvPr/>
        </p:nvCxnSpPr>
        <p:spPr>
          <a:xfrm>
            <a:off x="4552950" y="2997200"/>
            <a:ext cx="0" cy="1270000"/>
          </a:xfrm>
          <a:prstGeom prst="straightConnector1">
            <a:avLst/>
          </a:prstGeom>
          <a:ln w="34925">
            <a:solidFill>
              <a:schemeClr val="accent4">
                <a:lumMod val="75000"/>
              </a:schemeClr>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94C2064-C463-458D-AB49-5E5DCBA1872B}"/>
              </a:ext>
            </a:extLst>
          </p:cNvPr>
          <p:cNvCxnSpPr>
            <a:cxnSpLocks/>
          </p:cNvCxnSpPr>
          <p:nvPr/>
        </p:nvCxnSpPr>
        <p:spPr>
          <a:xfrm>
            <a:off x="9840913" y="1196752"/>
            <a:ext cx="0" cy="2592288"/>
          </a:xfrm>
          <a:prstGeom prst="straightConnector1">
            <a:avLst/>
          </a:prstGeom>
          <a:ln w="34925">
            <a:solidFill>
              <a:schemeClr val="accent4">
                <a:lumMod val="75000"/>
              </a:schemeClr>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E7C90EE8-01F0-4178-BB50-5A5037E39348}"/>
              </a:ext>
            </a:extLst>
          </p:cNvPr>
          <p:cNvSpPr txBox="1"/>
          <p:nvPr/>
        </p:nvSpPr>
        <p:spPr>
          <a:xfrm>
            <a:off x="1785939" y="3097679"/>
            <a:ext cx="2624136" cy="969496"/>
          </a:xfrm>
          <a:prstGeom prst="rect">
            <a:avLst/>
          </a:prstGeom>
          <a:solidFill>
            <a:schemeClr val="bg1"/>
          </a:solidFill>
          <a:ln>
            <a:solidFill>
              <a:schemeClr val="accent4">
                <a:lumMod val="75000"/>
              </a:schemeClr>
            </a:solidFill>
          </a:ln>
        </p:spPr>
        <p:txBody>
          <a:bodyPr wrap="square" lIns="0" t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Enough biomass available to support </a:t>
            </a:r>
            <a:r>
              <a:rPr kumimoji="0" lang="en-BE"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50 </a:t>
            </a:r>
            <a:r>
              <a:rPr kumimoji="0" lang="en-BE"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t</a:t>
            </a:r>
            <a:r>
              <a:rPr kumimoji="0" lang="en-GB"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a:t>
            </a:r>
            <a:r>
              <a:rPr kumimoji="0" lang="en-BE"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 100 </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M</a:t>
            </a:r>
            <a:r>
              <a:rPr kumimoji="0" lang="en-BE"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t</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a:t>
            </a:r>
            <a:r>
              <a:rPr kumimoji="0" lang="en-BE"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e </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b</a:t>
            </a:r>
            <a:r>
              <a:rPr kumimoji="0" lang="en-BE" sz="1800" b="1" i="0" u="none" strike="noStrike" kern="1200" cap="none" spc="0" normalizeH="0" baseline="0" noProof="0" dirty="0" err="1">
                <a:ln>
                  <a:noFill/>
                </a:ln>
                <a:solidFill>
                  <a:srgbClr val="73B8DA">
                    <a:lumMod val="75000"/>
                  </a:srgbClr>
                </a:solidFill>
                <a:effectLst/>
                <a:uLnTx/>
                <a:uFillTx/>
                <a:latin typeface="Calibri" panose="020F0502020204030204" pitchFamily="34" charset="0"/>
                <a:ea typeface="+mn-ea"/>
                <a:cs typeface="+mn-cs"/>
              </a:rPr>
              <a:t>i</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ofuels</a:t>
            </a:r>
            <a:endParaRPr kumimoji="0" lang="en-BE"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endParaRPr>
          </a:p>
        </p:txBody>
      </p:sp>
      <p:cxnSp>
        <p:nvCxnSpPr>
          <p:cNvPr id="32" name="Straight Connector 31">
            <a:extLst>
              <a:ext uri="{FF2B5EF4-FFF2-40B4-BE49-F238E27FC236}">
                <a16:creationId xmlns:a16="http://schemas.microsoft.com/office/drawing/2014/main" id="{4A6F0409-7B21-4CDD-8092-EE825EB4C609}"/>
              </a:ext>
            </a:extLst>
          </p:cNvPr>
          <p:cNvCxnSpPr>
            <a:cxnSpLocks/>
          </p:cNvCxnSpPr>
          <p:nvPr/>
        </p:nvCxnSpPr>
        <p:spPr>
          <a:xfrm flipV="1">
            <a:off x="5989638" y="3989389"/>
            <a:ext cx="1139825" cy="606423"/>
          </a:xfrm>
          <a:prstGeom prst="line">
            <a:avLst/>
          </a:prstGeom>
          <a:ln>
            <a:solidFill>
              <a:srgbClr val="92D050"/>
            </a:solidFill>
          </a:ln>
        </p:spPr>
        <p:style>
          <a:lnRef idx="2">
            <a:schemeClr val="accent4"/>
          </a:lnRef>
          <a:fillRef idx="0">
            <a:schemeClr val="accent4"/>
          </a:fillRef>
          <a:effectRef idx="1">
            <a:schemeClr val="accent4"/>
          </a:effectRef>
          <a:fontRef idx="minor">
            <a:schemeClr val="tx1"/>
          </a:fontRef>
        </p:style>
      </p:cxnSp>
      <p:cxnSp>
        <p:nvCxnSpPr>
          <p:cNvPr id="33" name="Straight Connector 32">
            <a:extLst>
              <a:ext uri="{FF2B5EF4-FFF2-40B4-BE49-F238E27FC236}">
                <a16:creationId xmlns:a16="http://schemas.microsoft.com/office/drawing/2014/main" id="{AE3EA64A-E76B-40E8-9394-34ED3640BD23}"/>
              </a:ext>
            </a:extLst>
          </p:cNvPr>
          <p:cNvCxnSpPr>
            <a:cxnSpLocks/>
          </p:cNvCxnSpPr>
          <p:nvPr/>
        </p:nvCxnSpPr>
        <p:spPr>
          <a:xfrm flipV="1">
            <a:off x="7118350" y="3702050"/>
            <a:ext cx="2657475" cy="287338"/>
          </a:xfrm>
          <a:prstGeom prst="line">
            <a:avLst/>
          </a:prstGeom>
          <a:ln>
            <a:solidFill>
              <a:srgbClr val="92D050"/>
            </a:solidFill>
          </a:ln>
        </p:spPr>
        <p:style>
          <a:lnRef idx="2">
            <a:schemeClr val="accent4"/>
          </a:lnRef>
          <a:fillRef idx="0">
            <a:schemeClr val="accent4"/>
          </a:fillRef>
          <a:effectRef idx="1">
            <a:schemeClr val="accent4"/>
          </a:effectRef>
          <a:fontRef idx="minor">
            <a:schemeClr val="tx1"/>
          </a:fontRef>
        </p:style>
      </p:cxnSp>
      <p:cxnSp>
        <p:nvCxnSpPr>
          <p:cNvPr id="34" name="Straight Connector 33">
            <a:extLst>
              <a:ext uri="{FF2B5EF4-FFF2-40B4-BE49-F238E27FC236}">
                <a16:creationId xmlns:a16="http://schemas.microsoft.com/office/drawing/2014/main" id="{73E4551D-95A2-4BD0-B16A-CC54C6461F5F}"/>
              </a:ext>
            </a:extLst>
          </p:cNvPr>
          <p:cNvCxnSpPr>
            <a:cxnSpLocks/>
          </p:cNvCxnSpPr>
          <p:nvPr/>
        </p:nvCxnSpPr>
        <p:spPr>
          <a:xfrm flipV="1">
            <a:off x="1982788" y="5168900"/>
            <a:ext cx="1281112" cy="136525"/>
          </a:xfrm>
          <a:prstGeom prst="line">
            <a:avLst/>
          </a:prstGeom>
          <a:ln>
            <a:solidFill>
              <a:srgbClr val="92D050"/>
            </a:solidFill>
          </a:ln>
        </p:spPr>
        <p:style>
          <a:lnRef idx="2">
            <a:schemeClr val="accent4"/>
          </a:lnRef>
          <a:fillRef idx="0">
            <a:schemeClr val="accent4"/>
          </a:fillRef>
          <a:effectRef idx="1">
            <a:schemeClr val="accent4"/>
          </a:effectRef>
          <a:fontRef idx="minor">
            <a:schemeClr val="tx1"/>
          </a:fontRef>
        </p:style>
      </p:cxnSp>
      <p:cxnSp>
        <p:nvCxnSpPr>
          <p:cNvPr id="37" name="Straight Connector 36">
            <a:extLst>
              <a:ext uri="{FF2B5EF4-FFF2-40B4-BE49-F238E27FC236}">
                <a16:creationId xmlns:a16="http://schemas.microsoft.com/office/drawing/2014/main" id="{F7510F8C-9CF1-4601-95B6-092B51D08366}"/>
              </a:ext>
            </a:extLst>
          </p:cNvPr>
          <p:cNvCxnSpPr>
            <a:cxnSpLocks/>
          </p:cNvCxnSpPr>
          <p:nvPr/>
        </p:nvCxnSpPr>
        <p:spPr>
          <a:xfrm flipV="1">
            <a:off x="3263900" y="4595812"/>
            <a:ext cx="2725738" cy="573088"/>
          </a:xfrm>
          <a:prstGeom prst="line">
            <a:avLst/>
          </a:prstGeom>
          <a:ln>
            <a:solidFill>
              <a:srgbClr val="92D050"/>
            </a:solidFill>
          </a:ln>
        </p:spPr>
        <p:style>
          <a:lnRef idx="2">
            <a:schemeClr val="accent4"/>
          </a:lnRef>
          <a:fillRef idx="0">
            <a:schemeClr val="accent4"/>
          </a:fillRef>
          <a:effectRef idx="1">
            <a:schemeClr val="accent4"/>
          </a:effectRef>
          <a:fontRef idx="minor">
            <a:schemeClr val="tx1"/>
          </a:fontRef>
        </p:style>
      </p:cxnSp>
      <p:sp>
        <p:nvSpPr>
          <p:cNvPr id="15" name="TextBox 14">
            <a:extLst>
              <a:ext uri="{FF2B5EF4-FFF2-40B4-BE49-F238E27FC236}">
                <a16:creationId xmlns:a16="http://schemas.microsoft.com/office/drawing/2014/main" id="{F2FF8F89-4C7E-46E4-960C-EB83C84AFA04}"/>
              </a:ext>
            </a:extLst>
          </p:cNvPr>
          <p:cNvSpPr txBox="1"/>
          <p:nvPr/>
        </p:nvSpPr>
        <p:spPr>
          <a:xfrm>
            <a:off x="9480376" y="2026023"/>
            <a:ext cx="2624136" cy="969496"/>
          </a:xfrm>
          <a:prstGeom prst="rect">
            <a:avLst/>
          </a:prstGeom>
          <a:solidFill>
            <a:schemeClr val="bg1"/>
          </a:solidFill>
          <a:ln>
            <a:solidFill>
              <a:schemeClr val="accent4">
                <a:lumMod val="75000"/>
              </a:schemeClr>
            </a:solidFill>
          </a:ln>
        </p:spPr>
        <p:txBody>
          <a:bodyPr wrap="square" lIns="0" t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Enough biomass available to support </a:t>
            </a:r>
            <a:r>
              <a:rPr lang="en-GB" sz="2400" b="1" dirty="0">
                <a:solidFill>
                  <a:srgbClr val="73B8DA">
                    <a:lumMod val="75000"/>
                  </a:srgbClr>
                </a:solidFill>
              </a:rPr>
              <a:t>7</a:t>
            </a:r>
            <a:r>
              <a:rPr kumimoji="0" lang="en-BE"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0 </a:t>
            </a:r>
            <a:r>
              <a:rPr kumimoji="0" lang="en-BE"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t</a:t>
            </a:r>
            <a:r>
              <a:rPr kumimoji="0" lang="en-GB"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a:t>
            </a:r>
            <a:r>
              <a:rPr kumimoji="0" lang="en-BE"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 1</a:t>
            </a:r>
            <a:r>
              <a:rPr kumimoji="0" lang="en-GB"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75</a:t>
            </a:r>
            <a:r>
              <a:rPr kumimoji="0" lang="en-BE"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 </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M</a:t>
            </a:r>
            <a:r>
              <a:rPr kumimoji="0" lang="en-BE"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t</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a:t>
            </a:r>
            <a:r>
              <a:rPr kumimoji="0" lang="en-BE"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e </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b</a:t>
            </a:r>
            <a:r>
              <a:rPr kumimoji="0" lang="en-BE" sz="1800" b="1" i="0" u="none" strike="noStrike" kern="1200" cap="none" spc="0" normalizeH="0" baseline="0" noProof="0" dirty="0" err="1">
                <a:ln>
                  <a:noFill/>
                </a:ln>
                <a:solidFill>
                  <a:srgbClr val="73B8DA">
                    <a:lumMod val="75000"/>
                  </a:srgbClr>
                </a:solidFill>
                <a:effectLst/>
                <a:uLnTx/>
                <a:uFillTx/>
                <a:latin typeface="Calibri" panose="020F0502020204030204" pitchFamily="34" charset="0"/>
                <a:ea typeface="+mn-ea"/>
                <a:cs typeface="+mn-cs"/>
              </a:rPr>
              <a:t>i</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ofuels</a:t>
            </a:r>
            <a:endParaRPr kumimoji="0" lang="en-BE"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endParaRPr>
          </a:p>
        </p:txBody>
      </p:sp>
      <p:sp>
        <p:nvSpPr>
          <p:cNvPr id="14" name="Slide Number Placeholder 3">
            <a:extLst>
              <a:ext uri="{FF2B5EF4-FFF2-40B4-BE49-F238E27FC236}">
                <a16:creationId xmlns:a16="http://schemas.microsoft.com/office/drawing/2014/main" id="{5AAA0190-D0E2-4A75-A258-1A4925528D82}"/>
              </a:ext>
            </a:extLst>
          </p:cNvPr>
          <p:cNvSpPr txBox="1">
            <a:spLocks/>
          </p:cNvSpPr>
          <p:nvPr/>
        </p:nvSpPr>
        <p:spPr bwMode="auto">
          <a:xfrm>
            <a:off x="11041805" y="6454277"/>
            <a:ext cx="958851" cy="7191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numCol="1" anchorCtr="0" compatLnSpc="1">
            <a:prstTxWarp prst="textNoShape">
              <a:avLst/>
            </a:prstTxWarp>
            <a:normAutofit/>
          </a:bodyPr>
          <a:lstStyle>
            <a:lvl1pPr marL="455613" indent="-455613" algn="l" defTabSz="608013" rtl="0" eaLnBrk="0" fontAlgn="base" hangingPunct="0">
              <a:spcBef>
                <a:spcPts val="0"/>
              </a:spcBef>
              <a:spcAft>
                <a:spcPct val="0"/>
              </a:spcAft>
              <a:buFont typeface="Arial" panose="020B0604020202020204" pitchFamily="34" charset="0"/>
              <a:buNone/>
              <a:defRPr sz="2667" b="1" kern="1200" baseline="0">
                <a:solidFill>
                  <a:schemeClr val="tx1"/>
                </a:solidFill>
                <a:latin typeface="Calibri" panose="020F0502020204030204" pitchFamily="34" charset="0"/>
                <a:ea typeface="Helvetica" charset="0"/>
                <a:cs typeface="Helvetica" charset="0"/>
              </a:defRPr>
            </a:lvl1pPr>
            <a:lvl2pPr marL="742950" indent="-285750"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Calibri" panose="020F0502020204030204" pitchFamily="34" charset="0"/>
                <a:ea typeface="+mn-ea"/>
                <a:cs typeface="+mn-cs"/>
              </a:defRPr>
            </a:lvl2pPr>
            <a:lvl3pPr marL="1143000" indent="-228600"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mn-cs"/>
              </a:defRPr>
            </a:lvl3pPr>
            <a:lvl4pPr marL="1600200" indent="-228600"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Calibri" panose="020F0502020204030204" pitchFamily="34" charset="0"/>
                <a:ea typeface="+mn-ea"/>
                <a:cs typeface="+mn-cs"/>
              </a:defRPr>
            </a:lvl4pPr>
            <a:lvl5pPr marL="2057400" indent="-228600"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667"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667"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667"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667" kern="1200">
                <a:solidFill>
                  <a:schemeClr val="tx1"/>
                </a:solidFill>
                <a:latin typeface="Calibri" panose="020F0502020204030204" pitchFamily="34" charset="0"/>
                <a:ea typeface="+mn-ea"/>
                <a:cs typeface="+mn-cs"/>
              </a:defRPr>
            </a:lvl9pPr>
          </a:lstStyle>
          <a:p>
            <a:pPr>
              <a:spcBef>
                <a:spcPct val="0"/>
              </a:spcBef>
            </a:pPr>
            <a:r>
              <a:rPr lang="fr-FR" altLang="fr-FR" sz="900" dirty="0">
                <a:solidFill>
                  <a:srgbClr val="69B3E7"/>
                </a:solidFill>
                <a:latin typeface="DIN-Medium" panose="02000603040000020004" pitchFamily="2" charset="0"/>
              </a:rPr>
              <a:t>Page </a:t>
            </a:r>
            <a:fld id="{C741DEE1-4894-4687-AF3B-F3C2360C7497}" type="slidenum">
              <a:rPr lang="fr-FR" altLang="fr-FR" sz="900" smtClean="0">
                <a:solidFill>
                  <a:srgbClr val="69B3E7"/>
                </a:solidFill>
                <a:latin typeface="DIN-Medium" panose="02000603040000020004" pitchFamily="2" charset="0"/>
              </a:rPr>
              <a:pPr>
                <a:spcBef>
                  <a:spcPct val="0"/>
                </a:spcBef>
              </a:pPr>
              <a:t>17</a:t>
            </a:fld>
            <a:endParaRPr lang="fr-FR" altLang="fr-FR" sz="900" dirty="0">
              <a:solidFill>
                <a:srgbClr val="69B3E7"/>
              </a:solidFill>
              <a:latin typeface="DIN-Medium" panose="0200060304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a:extLst>
              <a:ext uri="{FF2B5EF4-FFF2-40B4-BE49-F238E27FC236}">
                <a16:creationId xmlns:a16="http://schemas.microsoft.com/office/drawing/2014/main" id="{22E83025-DE00-4EFC-8AFD-8054DFB17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15" t="17928" r="7309" b="9906"/>
          <a:stretch>
            <a:fillRect/>
          </a:stretch>
        </p:blipFill>
        <p:spPr bwMode="auto">
          <a:xfrm>
            <a:off x="1643063" y="3284538"/>
            <a:ext cx="92678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Espace réservé du contenu 25">
            <a:extLst>
              <a:ext uri="{FF2B5EF4-FFF2-40B4-BE49-F238E27FC236}">
                <a16:creationId xmlns:a16="http://schemas.microsoft.com/office/drawing/2014/main" id="{A48D300A-63D9-4555-BC92-ABFD5E9D2690}"/>
              </a:ext>
            </a:extLst>
          </p:cNvPr>
          <p:cNvSpPr txBox="1">
            <a:spLocks/>
          </p:cNvSpPr>
          <p:nvPr/>
        </p:nvSpPr>
        <p:spPr bwMode="auto">
          <a:xfrm>
            <a:off x="479425" y="382588"/>
            <a:ext cx="113776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marL="341313" indent="-341313" defTabSz="455613">
              <a:defRPr>
                <a:solidFill>
                  <a:schemeClr val="tx1"/>
                </a:solidFill>
                <a:latin typeface="Calibri" panose="020F0502020204030204" pitchFamily="34" charset="0"/>
              </a:defRPr>
            </a:lvl1pPr>
            <a:lvl2pPr marL="741363" indent="-284163" defTabSz="455613">
              <a:defRPr>
                <a:solidFill>
                  <a:schemeClr val="tx1"/>
                </a:solidFill>
                <a:latin typeface="Calibri" panose="020F0502020204030204" pitchFamily="34" charset="0"/>
              </a:defRPr>
            </a:lvl2pPr>
            <a:lvl3pPr marL="1141413" indent="-227013" defTabSz="455613">
              <a:defRPr>
                <a:solidFill>
                  <a:schemeClr val="tx1"/>
                </a:solidFill>
                <a:latin typeface="Calibri" panose="020F0502020204030204" pitchFamily="34" charset="0"/>
              </a:defRPr>
            </a:lvl3pPr>
            <a:lvl4pPr marL="1597025" indent="-227013" defTabSz="455613">
              <a:defRPr>
                <a:solidFill>
                  <a:schemeClr val="tx1"/>
                </a:solidFill>
                <a:latin typeface="Calibri" panose="020F0502020204030204" pitchFamily="34" charset="0"/>
              </a:defRPr>
            </a:lvl4pPr>
            <a:lvl5pPr marL="2054225" indent="-227013" defTabSz="455613">
              <a:defRPr>
                <a:solidFill>
                  <a:schemeClr val="tx1"/>
                </a:solidFill>
                <a:latin typeface="Calibri" panose="020F0502020204030204" pitchFamily="34" charset="0"/>
              </a:defRPr>
            </a:lvl5pPr>
            <a:lvl6pPr marL="2511425" indent="-227013" defTabSz="455613" eaLnBrk="0" fontAlgn="base" hangingPunct="0">
              <a:spcBef>
                <a:spcPct val="0"/>
              </a:spcBef>
              <a:spcAft>
                <a:spcPct val="0"/>
              </a:spcAft>
              <a:defRPr>
                <a:solidFill>
                  <a:schemeClr val="tx1"/>
                </a:solidFill>
                <a:latin typeface="Calibri" panose="020F0502020204030204" pitchFamily="34" charset="0"/>
              </a:defRPr>
            </a:lvl6pPr>
            <a:lvl7pPr marL="2968625" indent="-227013" defTabSz="455613" eaLnBrk="0" fontAlgn="base" hangingPunct="0">
              <a:spcBef>
                <a:spcPct val="0"/>
              </a:spcBef>
              <a:spcAft>
                <a:spcPct val="0"/>
              </a:spcAft>
              <a:defRPr>
                <a:solidFill>
                  <a:schemeClr val="tx1"/>
                </a:solidFill>
                <a:latin typeface="Calibri" panose="020F0502020204030204" pitchFamily="34" charset="0"/>
              </a:defRPr>
            </a:lvl7pPr>
            <a:lvl8pPr marL="3425825" indent="-227013" defTabSz="455613" eaLnBrk="0" fontAlgn="base" hangingPunct="0">
              <a:spcBef>
                <a:spcPct val="0"/>
              </a:spcBef>
              <a:spcAft>
                <a:spcPct val="0"/>
              </a:spcAft>
              <a:defRPr>
                <a:solidFill>
                  <a:schemeClr val="tx1"/>
                </a:solidFill>
                <a:latin typeface="Calibri" panose="020F0502020204030204" pitchFamily="34" charset="0"/>
              </a:defRPr>
            </a:lvl8pPr>
            <a:lvl9pPr marL="3883025" indent="-227013" defTabSz="455613" eaLnBrk="0" fontAlgn="base" hangingPunct="0">
              <a:spcBef>
                <a:spcPct val="0"/>
              </a:spcBef>
              <a:spcAft>
                <a:spcPct val="0"/>
              </a:spcAft>
              <a:defRPr>
                <a:solidFill>
                  <a:schemeClr val="tx1"/>
                </a:solidFill>
                <a:latin typeface="Calibri" panose="020F0502020204030204" pitchFamily="34" charset="0"/>
              </a:defRPr>
            </a:lvl9pPr>
          </a:lstStyle>
          <a:p>
            <a:pPr marL="341313" marR="0" lvl="0" indent="-341313" algn="l" defTabSz="4556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2400" b="1" i="0" u="none" strike="noStrike" kern="1200" cap="none" spc="0" normalizeH="0" baseline="0" noProof="0" dirty="0">
                <a:ln>
                  <a:noFill/>
                </a:ln>
                <a:solidFill>
                  <a:srgbClr val="2C5697"/>
                </a:solidFill>
                <a:effectLst/>
                <a:uLnTx/>
                <a:uFillTx/>
                <a:latin typeface="DIN-Medium" panose="02000603040000020004" pitchFamily="2" charset="0"/>
                <a:ea typeface="+mn-ea"/>
                <a:cs typeface="Helvetica" panose="020B0604020202020204" pitchFamily="34" charset="0"/>
              </a:rPr>
              <a:t>Low-Carbon Liquid Fuels progressively replacing fossil fuels in transport</a:t>
            </a:r>
          </a:p>
        </p:txBody>
      </p:sp>
      <p:sp>
        <p:nvSpPr>
          <p:cNvPr id="51204" name="TextBox 1">
            <a:extLst>
              <a:ext uri="{FF2B5EF4-FFF2-40B4-BE49-F238E27FC236}">
                <a16:creationId xmlns:a16="http://schemas.microsoft.com/office/drawing/2014/main" id="{97C2803D-E034-4861-B7A5-BAE8295BD622}"/>
              </a:ext>
            </a:extLst>
          </p:cNvPr>
          <p:cNvSpPr txBox="1">
            <a:spLocks noChangeArrowheads="1"/>
          </p:cNvSpPr>
          <p:nvPr/>
        </p:nvSpPr>
        <p:spPr bwMode="auto">
          <a:xfrm>
            <a:off x="479425" y="6037263"/>
            <a:ext cx="11449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2C5697"/>
                </a:solidFill>
                <a:effectLst/>
                <a:uLnTx/>
                <a:uFillTx/>
                <a:latin typeface="DIN-Medium" panose="02000603040000020004" pitchFamily="2" charset="0"/>
                <a:ea typeface="+mn-ea"/>
                <a:cs typeface="+mn-cs"/>
              </a:rPr>
              <a:t>FuelsEurope’s elaboration, based on Concawe’s scenario assuming LCLF in all transport modes</a:t>
            </a:r>
          </a:p>
        </p:txBody>
      </p:sp>
      <p:sp>
        <p:nvSpPr>
          <p:cNvPr id="3" name="TextBox 2">
            <a:extLst>
              <a:ext uri="{FF2B5EF4-FFF2-40B4-BE49-F238E27FC236}">
                <a16:creationId xmlns:a16="http://schemas.microsoft.com/office/drawing/2014/main" id="{C9FE322D-42BA-4A6D-90C7-950A751A8E3E}"/>
              </a:ext>
            </a:extLst>
          </p:cNvPr>
          <p:cNvSpPr txBox="1">
            <a:spLocks noChangeArrowheads="1"/>
          </p:cNvSpPr>
          <p:nvPr/>
        </p:nvSpPr>
        <p:spPr bwMode="auto">
          <a:xfrm>
            <a:off x="685800" y="5373688"/>
            <a:ext cx="11906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Total LCLF </a:t>
            </a:r>
          </a:p>
        </p:txBody>
      </p:sp>
      <p:sp>
        <p:nvSpPr>
          <p:cNvPr id="42" name="Rectangle 41">
            <a:extLst>
              <a:ext uri="{FF2B5EF4-FFF2-40B4-BE49-F238E27FC236}">
                <a16:creationId xmlns:a16="http://schemas.microsoft.com/office/drawing/2014/main" id="{F1836997-5D2D-426E-97D9-169E5D904A09}"/>
              </a:ext>
            </a:extLst>
          </p:cNvPr>
          <p:cNvSpPr/>
          <p:nvPr/>
        </p:nvSpPr>
        <p:spPr>
          <a:xfrm rot="16200000">
            <a:off x="8514556" y="3126582"/>
            <a:ext cx="4702175" cy="436562"/>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BE" sz="1800" b="0" i="0" u="none" strike="noStrike" kern="1200" cap="none" spc="0" normalizeH="0" baseline="0" noProof="0" dirty="0">
                <a:ln>
                  <a:noFill/>
                </a:ln>
                <a:solidFill>
                  <a:srgbClr val="141313"/>
                </a:solidFill>
                <a:effectLst/>
                <a:uLnTx/>
                <a:uFillTx/>
                <a:latin typeface="Calibri"/>
                <a:ea typeface="+mn-ea"/>
                <a:cs typeface="+mn-cs"/>
              </a:rPr>
              <a:t>T</a:t>
            </a:r>
            <a:r>
              <a:rPr kumimoji="0" lang="en-GB" sz="1800" b="0" i="0" u="none" strike="noStrike" kern="1200" cap="none" spc="0" normalizeH="0" baseline="0" noProof="0" dirty="0">
                <a:ln>
                  <a:noFill/>
                </a:ln>
                <a:solidFill>
                  <a:srgbClr val="141313"/>
                </a:solidFill>
                <a:effectLst/>
                <a:uLnTx/>
                <a:uFillTx/>
                <a:latin typeface="Calibri"/>
                <a:ea typeface="+mn-ea"/>
                <a:cs typeface="+mn-cs"/>
              </a:rPr>
              <a:t>O</a:t>
            </a:r>
            <a:r>
              <a:rPr kumimoji="0" lang="en-BE" sz="1800" b="0" i="0" u="none" strike="noStrike" kern="1200" cap="none" spc="0" normalizeH="0" baseline="0" noProof="0" dirty="0">
                <a:ln>
                  <a:noFill/>
                </a:ln>
                <a:solidFill>
                  <a:srgbClr val="141313"/>
                </a:solidFill>
                <a:effectLst/>
                <a:uLnTx/>
                <a:uFillTx/>
                <a:latin typeface="Calibri"/>
                <a:ea typeface="+mn-ea"/>
                <a:cs typeface="+mn-cs"/>
              </a:rPr>
              <a:t>T</a:t>
            </a:r>
            <a:r>
              <a:rPr kumimoji="0" lang="en-GB" sz="1800" b="0" i="0" u="none" strike="noStrike" kern="1200" cap="none" spc="0" normalizeH="0" baseline="0" noProof="0" dirty="0">
                <a:ln>
                  <a:noFill/>
                </a:ln>
                <a:solidFill>
                  <a:srgbClr val="141313"/>
                </a:solidFill>
                <a:effectLst/>
                <a:uLnTx/>
                <a:uFillTx/>
                <a:latin typeface="Calibri"/>
                <a:ea typeface="+mn-ea"/>
                <a:cs typeface="+mn-cs"/>
              </a:rPr>
              <a:t>A</a:t>
            </a:r>
            <a:r>
              <a:rPr kumimoji="0" lang="en-BE" sz="1800" b="0" i="0" u="none" strike="noStrike" kern="1200" cap="none" spc="0" normalizeH="0" baseline="0" noProof="0" dirty="0">
                <a:ln>
                  <a:noFill/>
                </a:ln>
                <a:solidFill>
                  <a:srgbClr val="141313"/>
                </a:solidFill>
                <a:effectLst/>
                <a:uLnTx/>
                <a:uFillTx/>
                <a:latin typeface="Calibri"/>
                <a:ea typeface="+mn-ea"/>
                <a:cs typeface="+mn-cs"/>
              </a:rPr>
              <a:t>L </a:t>
            </a:r>
            <a:r>
              <a:rPr kumimoji="0" lang="en-GB" sz="1800" b="0" i="0" u="none" strike="noStrike" kern="1200" cap="none" spc="0" normalizeH="0" baseline="0" noProof="0" dirty="0">
                <a:ln>
                  <a:noFill/>
                </a:ln>
                <a:solidFill>
                  <a:srgbClr val="141313"/>
                </a:solidFill>
                <a:effectLst/>
                <a:uLnTx/>
                <a:uFillTx/>
                <a:latin typeface="Calibri"/>
                <a:ea typeface="+mn-ea"/>
                <a:cs typeface="+mn-cs"/>
              </a:rPr>
              <a:t>L</a:t>
            </a:r>
            <a:r>
              <a:rPr kumimoji="0" lang="en-BE" sz="1800" b="0" i="0" u="none" strike="noStrike" kern="1200" cap="none" spc="0" normalizeH="0" baseline="0" noProof="0" dirty="0">
                <a:ln>
                  <a:noFill/>
                </a:ln>
                <a:solidFill>
                  <a:srgbClr val="141313"/>
                </a:solidFill>
                <a:effectLst/>
                <a:uLnTx/>
                <a:uFillTx/>
                <a:latin typeface="Calibri"/>
                <a:ea typeface="+mn-ea"/>
                <a:cs typeface="+mn-cs"/>
              </a:rPr>
              <a:t>I</a:t>
            </a:r>
            <a:r>
              <a:rPr kumimoji="0" lang="en-GB" sz="1800" b="0" i="0" u="none" strike="noStrike" kern="1200" cap="none" spc="0" normalizeH="0" baseline="0" noProof="0" dirty="0">
                <a:ln>
                  <a:noFill/>
                </a:ln>
                <a:solidFill>
                  <a:srgbClr val="141313"/>
                </a:solidFill>
                <a:effectLst/>
                <a:uLnTx/>
                <a:uFillTx/>
                <a:latin typeface="Calibri"/>
                <a:ea typeface="+mn-ea"/>
                <a:cs typeface="+mn-cs"/>
              </a:rPr>
              <a:t>Q</a:t>
            </a:r>
            <a:r>
              <a:rPr kumimoji="0" lang="en-BE" sz="1800" b="0" i="0" u="none" strike="noStrike" kern="1200" cap="none" spc="0" normalizeH="0" baseline="0" noProof="0" dirty="0">
                <a:ln>
                  <a:noFill/>
                </a:ln>
                <a:solidFill>
                  <a:srgbClr val="141313"/>
                </a:solidFill>
                <a:effectLst/>
                <a:uLnTx/>
                <a:uFillTx/>
                <a:latin typeface="Calibri"/>
                <a:ea typeface="+mn-ea"/>
                <a:cs typeface="+mn-cs"/>
              </a:rPr>
              <a:t>U</a:t>
            </a:r>
            <a:r>
              <a:rPr kumimoji="0" lang="en-GB" sz="1800" b="0" i="0" u="none" strike="noStrike" kern="1200" cap="none" spc="0" normalizeH="0" baseline="0" noProof="0" dirty="0">
                <a:ln>
                  <a:noFill/>
                </a:ln>
                <a:solidFill>
                  <a:srgbClr val="141313"/>
                </a:solidFill>
                <a:effectLst/>
                <a:uLnTx/>
                <a:uFillTx/>
                <a:latin typeface="Calibri"/>
                <a:ea typeface="+mn-ea"/>
                <a:cs typeface="+mn-cs"/>
              </a:rPr>
              <a:t>I</a:t>
            </a:r>
            <a:r>
              <a:rPr kumimoji="0" lang="en-BE" sz="1800" b="0" i="0" u="none" strike="noStrike" kern="1200" cap="none" spc="0" normalizeH="0" baseline="0" noProof="0" dirty="0">
                <a:ln>
                  <a:noFill/>
                </a:ln>
                <a:solidFill>
                  <a:srgbClr val="141313"/>
                </a:solidFill>
                <a:effectLst/>
                <a:uLnTx/>
                <a:uFillTx/>
                <a:latin typeface="Calibri"/>
                <a:ea typeface="+mn-ea"/>
                <a:cs typeface="+mn-cs"/>
              </a:rPr>
              <a:t>D </a:t>
            </a:r>
            <a:r>
              <a:rPr kumimoji="0" lang="en-GB" sz="1800" b="0" i="0" u="none" strike="noStrike" kern="1200" cap="none" spc="0" normalizeH="0" baseline="0" noProof="0" dirty="0">
                <a:ln>
                  <a:noFill/>
                </a:ln>
                <a:solidFill>
                  <a:srgbClr val="141313"/>
                </a:solidFill>
                <a:effectLst/>
                <a:uLnTx/>
                <a:uFillTx/>
                <a:latin typeface="Calibri"/>
                <a:ea typeface="+mn-ea"/>
                <a:cs typeface="+mn-cs"/>
              </a:rPr>
              <a:t>F</a:t>
            </a:r>
            <a:r>
              <a:rPr kumimoji="0" lang="en-BE" sz="1800" b="0" i="0" u="none" strike="noStrike" kern="1200" cap="none" spc="0" normalizeH="0" baseline="0" noProof="0" dirty="0">
                <a:ln>
                  <a:noFill/>
                </a:ln>
                <a:solidFill>
                  <a:srgbClr val="141313"/>
                </a:solidFill>
                <a:effectLst/>
                <a:uLnTx/>
                <a:uFillTx/>
                <a:latin typeface="Calibri"/>
                <a:ea typeface="+mn-ea"/>
                <a:cs typeface="+mn-cs"/>
              </a:rPr>
              <a:t>U</a:t>
            </a:r>
            <a:r>
              <a:rPr kumimoji="0" lang="en-GB" sz="1800" b="0" i="0" u="none" strike="noStrike" kern="1200" cap="none" spc="0" normalizeH="0" baseline="0" noProof="0" dirty="0">
                <a:ln>
                  <a:noFill/>
                </a:ln>
                <a:solidFill>
                  <a:srgbClr val="141313"/>
                </a:solidFill>
                <a:effectLst/>
                <a:uLnTx/>
                <a:uFillTx/>
                <a:latin typeface="Calibri"/>
                <a:ea typeface="+mn-ea"/>
                <a:cs typeface="+mn-cs"/>
              </a:rPr>
              <a:t>E</a:t>
            </a:r>
            <a:r>
              <a:rPr kumimoji="0" lang="en-BE" sz="1800" b="0" i="0" u="none" strike="noStrike" kern="1200" cap="none" spc="0" normalizeH="0" baseline="0" noProof="0" dirty="0">
                <a:ln>
                  <a:noFill/>
                </a:ln>
                <a:solidFill>
                  <a:srgbClr val="141313"/>
                </a:solidFill>
                <a:effectLst/>
                <a:uLnTx/>
                <a:uFillTx/>
                <a:latin typeface="Calibri"/>
                <a:ea typeface="+mn-ea"/>
                <a:cs typeface="+mn-cs"/>
              </a:rPr>
              <a:t>L</a:t>
            </a:r>
            <a:r>
              <a:rPr kumimoji="0" lang="en-GB" sz="1800" b="0" i="0" u="none" strike="noStrike" kern="1200" cap="none" spc="0" normalizeH="0" baseline="0" noProof="0" dirty="0">
                <a:ln>
                  <a:noFill/>
                </a:ln>
                <a:solidFill>
                  <a:srgbClr val="141313"/>
                </a:solidFill>
                <a:effectLst/>
                <a:uLnTx/>
                <a:uFillTx/>
                <a:latin typeface="Calibri"/>
                <a:ea typeface="+mn-ea"/>
                <a:cs typeface="+mn-cs"/>
              </a:rPr>
              <a:t>S</a:t>
            </a:r>
            <a:r>
              <a:rPr kumimoji="0" lang="en-BE" sz="1800" b="0" i="0" u="none" strike="noStrike" kern="1200" cap="none" spc="0" normalizeH="0" baseline="0" noProof="0" dirty="0">
                <a:ln>
                  <a:noFill/>
                </a:ln>
                <a:solidFill>
                  <a:srgbClr val="141313"/>
                </a:solidFill>
                <a:effectLst/>
                <a:uLnTx/>
                <a:uFillTx/>
                <a:latin typeface="Calibri"/>
                <a:ea typeface="+mn-ea"/>
                <a:cs typeface="+mn-cs"/>
              </a:rPr>
              <a:t> </a:t>
            </a:r>
            <a:r>
              <a:rPr kumimoji="0" lang="en-GB" sz="1800" b="0" i="0" u="none" strike="noStrike" kern="1200" cap="none" spc="0" normalizeH="0" baseline="0" noProof="0" dirty="0">
                <a:ln>
                  <a:noFill/>
                </a:ln>
                <a:solidFill>
                  <a:srgbClr val="141313"/>
                </a:solidFill>
                <a:effectLst/>
                <a:uLnTx/>
                <a:uFillTx/>
                <a:latin typeface="Calibri"/>
                <a:ea typeface="+mn-ea"/>
                <a:cs typeface="+mn-cs"/>
              </a:rPr>
              <a:t>I</a:t>
            </a:r>
            <a:r>
              <a:rPr kumimoji="0" lang="en-BE" sz="1800" b="0" i="0" u="none" strike="noStrike" kern="1200" cap="none" spc="0" normalizeH="0" baseline="0" noProof="0" dirty="0">
                <a:ln>
                  <a:noFill/>
                </a:ln>
                <a:solidFill>
                  <a:srgbClr val="141313"/>
                </a:solidFill>
                <a:effectLst/>
                <a:uLnTx/>
                <a:uFillTx/>
                <a:latin typeface="Calibri"/>
                <a:ea typeface="+mn-ea"/>
                <a:cs typeface="+mn-cs"/>
              </a:rPr>
              <a:t>N </a:t>
            </a:r>
            <a:r>
              <a:rPr kumimoji="0" lang="en-GB" sz="1800" b="0" i="0" u="none" strike="noStrike" kern="1200" cap="none" spc="0" normalizeH="0" baseline="0" noProof="0" dirty="0">
                <a:ln>
                  <a:noFill/>
                </a:ln>
                <a:solidFill>
                  <a:srgbClr val="141313"/>
                </a:solidFill>
                <a:effectLst/>
                <a:uLnTx/>
                <a:uFillTx/>
                <a:latin typeface="Calibri"/>
                <a:ea typeface="+mn-ea"/>
                <a:cs typeface="+mn-cs"/>
              </a:rPr>
              <a:t>T</a:t>
            </a:r>
            <a:r>
              <a:rPr kumimoji="0" lang="en-BE" sz="1800" b="0" i="0" u="none" strike="noStrike" kern="1200" cap="none" spc="0" normalizeH="0" baseline="0" noProof="0" dirty="0">
                <a:ln>
                  <a:noFill/>
                </a:ln>
                <a:solidFill>
                  <a:srgbClr val="141313"/>
                </a:solidFill>
                <a:effectLst/>
                <a:uLnTx/>
                <a:uFillTx/>
                <a:latin typeface="Calibri"/>
                <a:ea typeface="+mn-ea"/>
                <a:cs typeface="+mn-cs"/>
              </a:rPr>
              <a:t>R</a:t>
            </a:r>
            <a:r>
              <a:rPr kumimoji="0" lang="en-GB" sz="1800" b="0" i="0" u="none" strike="noStrike" kern="1200" cap="none" spc="0" normalizeH="0" baseline="0" noProof="0" dirty="0">
                <a:ln>
                  <a:noFill/>
                </a:ln>
                <a:solidFill>
                  <a:srgbClr val="141313"/>
                </a:solidFill>
                <a:effectLst/>
                <a:uLnTx/>
                <a:uFillTx/>
                <a:latin typeface="Calibri"/>
                <a:ea typeface="+mn-ea"/>
                <a:cs typeface="+mn-cs"/>
              </a:rPr>
              <a:t>A</a:t>
            </a:r>
            <a:r>
              <a:rPr kumimoji="0" lang="en-BE" sz="1800" b="0" i="0" u="none" strike="noStrike" kern="1200" cap="none" spc="0" normalizeH="0" baseline="0" noProof="0" dirty="0">
                <a:ln>
                  <a:noFill/>
                </a:ln>
                <a:solidFill>
                  <a:srgbClr val="141313"/>
                </a:solidFill>
                <a:effectLst/>
                <a:uLnTx/>
                <a:uFillTx/>
                <a:latin typeface="Calibri"/>
                <a:ea typeface="+mn-ea"/>
                <a:cs typeface="+mn-cs"/>
              </a:rPr>
              <a:t>N</a:t>
            </a:r>
            <a:r>
              <a:rPr kumimoji="0" lang="en-GB" sz="1800" b="0" i="0" u="none" strike="noStrike" kern="1200" cap="none" spc="0" normalizeH="0" baseline="0" noProof="0" dirty="0">
                <a:ln>
                  <a:noFill/>
                </a:ln>
                <a:solidFill>
                  <a:srgbClr val="141313"/>
                </a:solidFill>
                <a:effectLst/>
                <a:uLnTx/>
                <a:uFillTx/>
                <a:latin typeface="Calibri"/>
                <a:ea typeface="+mn-ea"/>
                <a:cs typeface="+mn-cs"/>
              </a:rPr>
              <a:t>S</a:t>
            </a:r>
            <a:r>
              <a:rPr kumimoji="0" lang="en-BE" sz="1800" b="0" i="0" u="none" strike="noStrike" kern="1200" cap="none" spc="0" normalizeH="0" baseline="0" noProof="0" dirty="0">
                <a:ln>
                  <a:noFill/>
                </a:ln>
                <a:solidFill>
                  <a:srgbClr val="141313"/>
                </a:solidFill>
                <a:effectLst/>
                <a:uLnTx/>
                <a:uFillTx/>
                <a:latin typeface="Calibri"/>
                <a:ea typeface="+mn-ea"/>
                <a:cs typeface="+mn-cs"/>
              </a:rPr>
              <a:t>P</a:t>
            </a:r>
            <a:r>
              <a:rPr kumimoji="0" lang="en-GB" sz="1800" b="0" i="0" u="none" strike="noStrike" kern="1200" cap="none" spc="0" normalizeH="0" baseline="0" noProof="0" dirty="0">
                <a:ln>
                  <a:noFill/>
                </a:ln>
                <a:solidFill>
                  <a:srgbClr val="141313"/>
                </a:solidFill>
                <a:effectLst/>
                <a:uLnTx/>
                <a:uFillTx/>
                <a:latin typeface="Calibri"/>
                <a:ea typeface="+mn-ea"/>
                <a:cs typeface="+mn-cs"/>
              </a:rPr>
              <a:t>O</a:t>
            </a:r>
            <a:r>
              <a:rPr kumimoji="0" lang="en-BE" sz="1800" b="0" i="0" u="none" strike="noStrike" kern="1200" cap="none" spc="0" normalizeH="0" baseline="0" noProof="0" dirty="0">
                <a:ln>
                  <a:noFill/>
                </a:ln>
                <a:solidFill>
                  <a:srgbClr val="141313"/>
                </a:solidFill>
                <a:effectLst/>
                <a:uLnTx/>
                <a:uFillTx/>
                <a:latin typeface="Calibri"/>
                <a:ea typeface="+mn-ea"/>
                <a:cs typeface="+mn-cs"/>
              </a:rPr>
              <a:t>R</a:t>
            </a:r>
            <a:r>
              <a:rPr kumimoji="0" lang="en-GB" sz="1800" b="0" i="0" u="none" strike="noStrike" kern="1200" cap="none" spc="0" normalizeH="0" baseline="0" noProof="0" dirty="0">
                <a:ln>
                  <a:noFill/>
                </a:ln>
                <a:solidFill>
                  <a:srgbClr val="141313"/>
                </a:solidFill>
                <a:effectLst/>
                <a:uLnTx/>
                <a:uFillTx/>
                <a:latin typeface="Calibri"/>
                <a:ea typeface="+mn-ea"/>
                <a:cs typeface="+mn-cs"/>
              </a:rPr>
              <a:t>T</a:t>
            </a:r>
            <a:r>
              <a:rPr kumimoji="0" lang="en-BE" sz="1800" b="0" i="0" u="none" strike="noStrike" kern="1200" cap="none" spc="0" normalizeH="0" baseline="0" noProof="0" dirty="0">
                <a:ln>
                  <a:noFill/>
                </a:ln>
                <a:solidFill>
                  <a:srgbClr val="141313"/>
                </a:solidFill>
                <a:effectLst/>
                <a:uLnTx/>
                <a:uFillTx/>
                <a:latin typeface="Calibri"/>
                <a:ea typeface="+mn-ea"/>
                <a:cs typeface="+mn-cs"/>
              </a:rPr>
              <a:t> (</a:t>
            </a:r>
            <a:r>
              <a:rPr kumimoji="0" lang="en-GB" sz="1800" b="0" i="0" u="none" strike="noStrike" kern="1200" cap="none" spc="0" normalizeH="0" baseline="0" noProof="0" dirty="0">
                <a:ln>
                  <a:noFill/>
                </a:ln>
                <a:solidFill>
                  <a:srgbClr val="141313"/>
                </a:solidFill>
                <a:effectLst/>
                <a:uLnTx/>
                <a:uFillTx/>
                <a:latin typeface="Calibri"/>
                <a:ea typeface="+mn-ea"/>
                <a:cs typeface="+mn-cs"/>
              </a:rPr>
              <a:t>M</a:t>
            </a:r>
            <a:r>
              <a:rPr kumimoji="0" lang="en-BE" sz="1800" b="0" i="0" u="none" strike="noStrike" kern="1200" cap="none" spc="0" normalizeH="0" baseline="0" noProof="0" dirty="0">
                <a:ln>
                  <a:noFill/>
                </a:ln>
                <a:solidFill>
                  <a:srgbClr val="141313"/>
                </a:solidFill>
                <a:effectLst/>
                <a:uLnTx/>
                <a:uFillTx/>
                <a:latin typeface="Calibri"/>
                <a:ea typeface="+mn-ea"/>
                <a:cs typeface="+mn-cs"/>
              </a:rPr>
              <a:t>T</a:t>
            </a:r>
            <a:r>
              <a:rPr kumimoji="0" lang="en-GB" sz="1800" b="0" i="0" u="none" strike="noStrike" kern="1200" cap="none" spc="0" normalizeH="0" baseline="0" noProof="0" dirty="0">
                <a:ln>
                  <a:noFill/>
                </a:ln>
                <a:solidFill>
                  <a:srgbClr val="141313"/>
                </a:solidFill>
                <a:effectLst/>
                <a:uLnTx/>
                <a:uFillTx/>
                <a:latin typeface="Calibri"/>
                <a:ea typeface="+mn-ea"/>
                <a:cs typeface="+mn-cs"/>
              </a:rPr>
              <a:t>O</a:t>
            </a:r>
            <a:r>
              <a:rPr kumimoji="0" lang="en-BE" sz="1800" b="0" i="0" u="none" strike="noStrike" kern="1200" cap="none" spc="0" normalizeH="0" baseline="0" noProof="0" dirty="0">
                <a:ln>
                  <a:noFill/>
                </a:ln>
                <a:solidFill>
                  <a:srgbClr val="141313"/>
                </a:solidFill>
                <a:effectLst/>
                <a:uLnTx/>
                <a:uFillTx/>
                <a:latin typeface="Calibri"/>
                <a:ea typeface="+mn-ea"/>
                <a:cs typeface="+mn-cs"/>
              </a:rPr>
              <a:t>E) </a:t>
            </a:r>
          </a:p>
        </p:txBody>
      </p:sp>
      <p:cxnSp>
        <p:nvCxnSpPr>
          <p:cNvPr id="45" name="Straight Connector 44">
            <a:extLst>
              <a:ext uri="{FF2B5EF4-FFF2-40B4-BE49-F238E27FC236}">
                <a16:creationId xmlns:a16="http://schemas.microsoft.com/office/drawing/2014/main" id="{AF0515E4-F7F4-45C0-8998-BBEC68F885FE}"/>
              </a:ext>
            </a:extLst>
          </p:cNvPr>
          <p:cNvCxnSpPr/>
          <p:nvPr/>
        </p:nvCxnSpPr>
        <p:spPr>
          <a:xfrm flipV="1">
            <a:off x="9912350" y="814388"/>
            <a:ext cx="0" cy="488156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51208" name="TextBox 45">
            <a:extLst>
              <a:ext uri="{FF2B5EF4-FFF2-40B4-BE49-F238E27FC236}">
                <a16:creationId xmlns:a16="http://schemas.microsoft.com/office/drawing/2014/main" id="{775C0B85-F40D-451A-A67A-D0EBAC893B9E}"/>
              </a:ext>
            </a:extLst>
          </p:cNvPr>
          <p:cNvSpPr txBox="1">
            <a:spLocks noChangeArrowheads="1"/>
          </p:cNvSpPr>
          <p:nvPr/>
        </p:nvSpPr>
        <p:spPr bwMode="auto">
          <a:xfrm>
            <a:off x="10085388" y="993775"/>
            <a:ext cx="463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GB" sz="1800" b="1" i="0" u="none" strike="noStrike" kern="1200" cap="none" spc="0" normalizeH="0" baseline="0" noProof="0" dirty="0">
                <a:ln>
                  <a:noFill/>
                </a:ln>
                <a:solidFill>
                  <a:srgbClr val="141313"/>
                </a:solidFill>
                <a:effectLst/>
                <a:uLnTx/>
                <a:uFillTx/>
                <a:latin typeface="Calibri" panose="020F0502020204030204" pitchFamily="34" charset="0"/>
                <a:ea typeface="+mn-ea"/>
                <a:cs typeface="+mn-cs"/>
              </a:rPr>
              <a:t>350</a:t>
            </a:r>
          </a:p>
        </p:txBody>
      </p:sp>
      <p:sp>
        <p:nvSpPr>
          <p:cNvPr id="51209" name="TextBox 58">
            <a:extLst>
              <a:ext uri="{FF2B5EF4-FFF2-40B4-BE49-F238E27FC236}">
                <a16:creationId xmlns:a16="http://schemas.microsoft.com/office/drawing/2014/main" id="{5712184C-ACD6-47F2-9582-43CB7BD32F87}"/>
              </a:ext>
            </a:extLst>
          </p:cNvPr>
          <p:cNvSpPr txBox="1">
            <a:spLocks noChangeArrowheads="1"/>
          </p:cNvSpPr>
          <p:nvPr/>
        </p:nvSpPr>
        <p:spPr bwMode="auto">
          <a:xfrm>
            <a:off x="10102850" y="1978025"/>
            <a:ext cx="4635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GB" sz="1800" b="1" i="0" u="none" strike="noStrike" kern="1200" cap="none" spc="0" normalizeH="0" baseline="0" noProof="0" dirty="0">
                <a:ln>
                  <a:noFill/>
                </a:ln>
                <a:solidFill>
                  <a:srgbClr val="141313"/>
                </a:solidFill>
                <a:effectLst/>
                <a:uLnTx/>
                <a:uFillTx/>
                <a:latin typeface="Calibri" panose="020F0502020204030204" pitchFamily="34" charset="0"/>
                <a:ea typeface="+mn-ea"/>
                <a:cs typeface="+mn-cs"/>
              </a:rPr>
              <a:t>300</a:t>
            </a:r>
          </a:p>
        </p:txBody>
      </p:sp>
      <p:cxnSp>
        <p:nvCxnSpPr>
          <p:cNvPr id="61" name="Straight Connector 60">
            <a:extLst>
              <a:ext uri="{FF2B5EF4-FFF2-40B4-BE49-F238E27FC236}">
                <a16:creationId xmlns:a16="http://schemas.microsoft.com/office/drawing/2014/main" id="{00360786-E1ED-45A2-BFB4-1583018460C6}"/>
              </a:ext>
            </a:extLst>
          </p:cNvPr>
          <p:cNvCxnSpPr>
            <a:cxnSpLocks/>
          </p:cNvCxnSpPr>
          <p:nvPr/>
        </p:nvCxnSpPr>
        <p:spPr>
          <a:xfrm>
            <a:off x="1673225" y="1041400"/>
            <a:ext cx="2622550" cy="276225"/>
          </a:xfrm>
          <a:prstGeom prst="line">
            <a:avLst/>
          </a:prstGeom>
          <a:ln>
            <a:solidFill>
              <a:srgbClr val="0099FF"/>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32C505E2-EE31-4149-AD8B-0470F95AB716}"/>
              </a:ext>
            </a:extLst>
          </p:cNvPr>
          <p:cNvCxnSpPr>
            <a:cxnSpLocks/>
          </p:cNvCxnSpPr>
          <p:nvPr/>
        </p:nvCxnSpPr>
        <p:spPr>
          <a:xfrm>
            <a:off x="4295775" y="1317625"/>
            <a:ext cx="2762250" cy="1477963"/>
          </a:xfrm>
          <a:prstGeom prst="line">
            <a:avLst/>
          </a:prstGeom>
          <a:ln>
            <a:solidFill>
              <a:srgbClr val="0099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B32E7A4-DA9E-4D19-B582-C1FA75A4CF75}"/>
              </a:ext>
            </a:extLst>
          </p:cNvPr>
          <p:cNvCxnSpPr>
            <a:cxnSpLocks/>
          </p:cNvCxnSpPr>
          <p:nvPr/>
        </p:nvCxnSpPr>
        <p:spPr>
          <a:xfrm>
            <a:off x="7058025" y="2795588"/>
            <a:ext cx="2741613" cy="460375"/>
          </a:xfrm>
          <a:prstGeom prst="line">
            <a:avLst/>
          </a:prstGeom>
          <a:ln>
            <a:solidFill>
              <a:srgbClr val="0099FF"/>
            </a:solidFill>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4FC341EC-DBDA-435E-8906-A75A4A2C1C4B}"/>
              </a:ext>
            </a:extLst>
          </p:cNvPr>
          <p:cNvSpPr txBox="1">
            <a:spLocks noChangeArrowheads="1"/>
          </p:cNvSpPr>
          <p:nvPr/>
        </p:nvSpPr>
        <p:spPr bwMode="auto">
          <a:xfrm>
            <a:off x="1860550" y="5106988"/>
            <a:ext cx="463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GB"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5%</a:t>
            </a:r>
          </a:p>
        </p:txBody>
      </p:sp>
      <p:sp>
        <p:nvSpPr>
          <p:cNvPr id="68" name="TextBox 67">
            <a:extLst>
              <a:ext uri="{FF2B5EF4-FFF2-40B4-BE49-F238E27FC236}">
                <a16:creationId xmlns:a16="http://schemas.microsoft.com/office/drawing/2014/main" id="{CFCBB64C-0107-4BD2-B430-B81606EC575F}"/>
              </a:ext>
            </a:extLst>
          </p:cNvPr>
          <p:cNvSpPr txBox="1">
            <a:spLocks noChangeArrowheads="1"/>
          </p:cNvSpPr>
          <p:nvPr/>
        </p:nvSpPr>
        <p:spPr bwMode="auto">
          <a:xfrm>
            <a:off x="711200" y="1046163"/>
            <a:ext cx="11906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Total liquid fuels (fossil + LCLF) </a:t>
            </a:r>
          </a:p>
        </p:txBody>
      </p:sp>
      <p:sp>
        <p:nvSpPr>
          <p:cNvPr id="69" name="TextBox 68">
            <a:extLst>
              <a:ext uri="{FF2B5EF4-FFF2-40B4-BE49-F238E27FC236}">
                <a16:creationId xmlns:a16="http://schemas.microsoft.com/office/drawing/2014/main" id="{242F50BF-C54F-49AE-BC05-747E470C9E0F}"/>
              </a:ext>
            </a:extLst>
          </p:cNvPr>
          <p:cNvSpPr txBox="1">
            <a:spLocks noChangeArrowheads="1"/>
          </p:cNvSpPr>
          <p:nvPr/>
        </p:nvSpPr>
        <p:spPr bwMode="auto">
          <a:xfrm>
            <a:off x="4359275" y="4851400"/>
            <a:ext cx="5127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GB"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10%</a:t>
            </a:r>
          </a:p>
        </p:txBody>
      </p:sp>
      <p:sp>
        <p:nvSpPr>
          <p:cNvPr id="72" name="TextBox 71">
            <a:extLst>
              <a:ext uri="{FF2B5EF4-FFF2-40B4-BE49-F238E27FC236}">
                <a16:creationId xmlns:a16="http://schemas.microsoft.com/office/drawing/2014/main" id="{85423BCD-A40F-4798-B07D-22E6482F9427}"/>
              </a:ext>
            </a:extLst>
          </p:cNvPr>
          <p:cNvSpPr txBox="1">
            <a:spLocks noChangeArrowheads="1"/>
          </p:cNvSpPr>
          <p:nvPr/>
        </p:nvSpPr>
        <p:spPr bwMode="auto">
          <a:xfrm>
            <a:off x="6883400" y="3981450"/>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GB"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40%</a:t>
            </a:r>
          </a:p>
        </p:txBody>
      </p:sp>
      <p:sp>
        <p:nvSpPr>
          <p:cNvPr id="74" name="TextBox 73">
            <a:extLst>
              <a:ext uri="{FF2B5EF4-FFF2-40B4-BE49-F238E27FC236}">
                <a16:creationId xmlns:a16="http://schemas.microsoft.com/office/drawing/2014/main" id="{1EC81D2F-A009-42A3-B5CA-6D713278D844}"/>
              </a:ext>
            </a:extLst>
          </p:cNvPr>
          <p:cNvSpPr txBox="1">
            <a:spLocks noChangeArrowheads="1"/>
          </p:cNvSpPr>
          <p:nvPr/>
        </p:nvSpPr>
        <p:spPr bwMode="auto">
          <a:xfrm>
            <a:off x="9402763" y="3330575"/>
            <a:ext cx="5842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GB"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84%</a:t>
            </a:r>
          </a:p>
        </p:txBody>
      </p:sp>
      <p:sp>
        <p:nvSpPr>
          <p:cNvPr id="18" name="Rectangle 17">
            <a:extLst>
              <a:ext uri="{FF2B5EF4-FFF2-40B4-BE49-F238E27FC236}">
                <a16:creationId xmlns:a16="http://schemas.microsoft.com/office/drawing/2014/main" id="{206B4E70-3A01-41C7-AB20-ED7C29152631}"/>
              </a:ext>
            </a:extLst>
          </p:cNvPr>
          <p:cNvSpPr/>
          <p:nvPr/>
        </p:nvSpPr>
        <p:spPr>
          <a:xfrm>
            <a:off x="365125" y="3070225"/>
            <a:ext cx="7102475" cy="835025"/>
          </a:xfrm>
          <a:prstGeom prst="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141313"/>
                </a:solidFill>
                <a:effectLst/>
                <a:uLnTx/>
                <a:uFillTx/>
                <a:latin typeface="DIN-Medium" panose="02000603040000020004" pitchFamily="2" charset="0"/>
              </a:rPr>
              <a:t>CONCLUSION: the potential availability of sustainable biomass is more than sufficient to allow advanced and waste-based biofuel to contribute - together with other solutions -  to the decarbonisation of EU transport!</a:t>
            </a:r>
          </a:p>
        </p:txBody>
      </p:sp>
      <p:sp>
        <p:nvSpPr>
          <p:cNvPr id="19" name="Slide Number Placeholder 3">
            <a:extLst>
              <a:ext uri="{FF2B5EF4-FFF2-40B4-BE49-F238E27FC236}">
                <a16:creationId xmlns:a16="http://schemas.microsoft.com/office/drawing/2014/main" id="{5AAA0190-D0E2-4A75-A258-1A4925528D82}"/>
              </a:ext>
            </a:extLst>
          </p:cNvPr>
          <p:cNvSpPr txBox="1">
            <a:spLocks/>
          </p:cNvSpPr>
          <p:nvPr/>
        </p:nvSpPr>
        <p:spPr bwMode="auto">
          <a:xfrm>
            <a:off x="10825781" y="6454277"/>
            <a:ext cx="958851" cy="7191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numCol="1" anchorCtr="0" compatLnSpc="1">
            <a:prstTxWarp prst="textNoShape">
              <a:avLst/>
            </a:prstTxWarp>
            <a:normAutofit/>
          </a:bodyPr>
          <a:lstStyle>
            <a:lvl1pPr marL="455613" indent="-455613" algn="l" defTabSz="608013" rtl="0" eaLnBrk="0" fontAlgn="base" hangingPunct="0">
              <a:spcBef>
                <a:spcPts val="0"/>
              </a:spcBef>
              <a:spcAft>
                <a:spcPct val="0"/>
              </a:spcAft>
              <a:buFont typeface="Arial" panose="020B0604020202020204" pitchFamily="34" charset="0"/>
              <a:buNone/>
              <a:defRPr sz="2667" b="1" kern="1200" baseline="0">
                <a:solidFill>
                  <a:schemeClr val="tx1"/>
                </a:solidFill>
                <a:latin typeface="Calibri" panose="020F0502020204030204" pitchFamily="34" charset="0"/>
                <a:ea typeface="Helvetica" charset="0"/>
                <a:cs typeface="Helvetica" charset="0"/>
              </a:defRPr>
            </a:lvl1pPr>
            <a:lvl2pPr marL="742950" indent="-285750"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Calibri" panose="020F0502020204030204" pitchFamily="34" charset="0"/>
                <a:ea typeface="+mn-ea"/>
                <a:cs typeface="+mn-cs"/>
              </a:defRPr>
            </a:lvl2pPr>
            <a:lvl3pPr marL="1143000" indent="-228600"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mn-cs"/>
              </a:defRPr>
            </a:lvl3pPr>
            <a:lvl4pPr marL="1600200" indent="-228600"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Calibri" panose="020F0502020204030204" pitchFamily="34" charset="0"/>
                <a:ea typeface="+mn-ea"/>
                <a:cs typeface="+mn-cs"/>
              </a:defRPr>
            </a:lvl4pPr>
            <a:lvl5pPr marL="2057400" indent="-228600"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667"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667"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667"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667" kern="1200">
                <a:solidFill>
                  <a:schemeClr val="tx1"/>
                </a:solidFill>
                <a:latin typeface="Calibri" panose="020F0502020204030204" pitchFamily="34" charset="0"/>
                <a:ea typeface="+mn-ea"/>
                <a:cs typeface="+mn-cs"/>
              </a:defRPr>
            </a:lvl9pPr>
          </a:lstStyle>
          <a:p>
            <a:pPr>
              <a:spcBef>
                <a:spcPct val="0"/>
              </a:spcBef>
            </a:pPr>
            <a:r>
              <a:rPr lang="fr-FR" altLang="fr-FR" sz="1000" dirty="0">
                <a:solidFill>
                  <a:srgbClr val="69B3E7"/>
                </a:solidFill>
                <a:latin typeface="DIN-Medium" panose="02000603040000020004" pitchFamily="2" charset="0"/>
              </a:rPr>
              <a:t>Page </a:t>
            </a:r>
            <a:fld id="{C741DEE1-4894-4687-AF3B-F3C2360C7497}" type="slidenum">
              <a:rPr lang="fr-FR" altLang="fr-FR" sz="1000" smtClean="0">
                <a:solidFill>
                  <a:srgbClr val="69B3E7"/>
                </a:solidFill>
                <a:latin typeface="DIN-Medium" panose="02000603040000020004" pitchFamily="2" charset="0"/>
              </a:rPr>
              <a:pPr>
                <a:spcBef>
                  <a:spcPct val="0"/>
                </a:spcBef>
              </a:pPr>
              <a:t>18</a:t>
            </a:fld>
            <a:endParaRPr lang="fr-FR" altLang="fr-FR" sz="1000" dirty="0">
              <a:solidFill>
                <a:srgbClr val="69B3E7"/>
              </a:solidFill>
              <a:latin typeface="DIN-Medium" panose="0200060304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6" grpId="0"/>
      <p:bldP spid="68" grpId="0"/>
      <p:bldP spid="69" grpId="0"/>
      <p:bldP spid="72" grpId="0"/>
      <p:bldP spid="74"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a:extLst>
              <a:ext uri="{FF2B5EF4-FFF2-40B4-BE49-F238E27FC236}">
                <a16:creationId xmlns:a16="http://schemas.microsoft.com/office/drawing/2014/main" id="{5EDC9867-3BB2-4CCA-8DAB-8A5F6D130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650" y="1136650"/>
            <a:ext cx="4522788"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Content Placeholder 2">
            <a:extLst>
              <a:ext uri="{FF2B5EF4-FFF2-40B4-BE49-F238E27FC236}">
                <a16:creationId xmlns:a16="http://schemas.microsoft.com/office/drawing/2014/main" id="{87DD2EC2-721F-4711-9C27-F81E0618DDB2}"/>
              </a:ext>
            </a:extLst>
          </p:cNvPr>
          <p:cNvSpPr>
            <a:spLocks noGrp="1"/>
          </p:cNvSpPr>
          <p:nvPr>
            <p:ph sz="quarter" idx="12"/>
          </p:nvPr>
        </p:nvSpPr>
        <p:spPr bwMode="auto">
          <a:xfrm>
            <a:off x="568325" y="495970"/>
            <a:ext cx="11522075" cy="412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defRPr/>
            </a:pPr>
            <a:r>
              <a:rPr lang="en-GB" altLang="en-US" dirty="0">
                <a:latin typeface="DIN-Medium" panose="02000603040000020004" pitchFamily="2" charset="0"/>
              </a:rPr>
              <a:t>Transition to low-carbon liquid fuels initiatives</a:t>
            </a:r>
          </a:p>
        </p:txBody>
      </p:sp>
      <p:sp>
        <p:nvSpPr>
          <p:cNvPr id="4" name="Slide Number Placeholder 3">
            <a:extLst>
              <a:ext uri="{FF2B5EF4-FFF2-40B4-BE49-F238E27FC236}">
                <a16:creationId xmlns:a16="http://schemas.microsoft.com/office/drawing/2014/main" id="{6061E61C-463E-404E-8B67-39C8692626BF}"/>
              </a:ext>
            </a:extLst>
          </p:cNvPr>
          <p:cNvSpPr>
            <a:spLocks noGrp="1"/>
          </p:cNvSpPr>
          <p:nvPr>
            <p:ph type="sldNum" sz="quarter" idx="14"/>
          </p:nvPr>
        </p:nvSpPr>
        <p:spPr>
          <a:xfrm>
            <a:off x="10898188" y="6189060"/>
            <a:ext cx="958850" cy="719138"/>
          </a:xfrm>
        </p:spPr>
        <p:txBody>
          <a:bodyPr/>
          <a:lstStyle/>
          <a:p>
            <a:pPr defTabSz="457167">
              <a:defRPr/>
            </a:pPr>
            <a:r>
              <a:rPr lang="fr-FR" sz="1067" dirty="0">
                <a:latin typeface="DIN-Medium" panose="02000603040000020004" pitchFamily="2" charset="0"/>
              </a:rPr>
              <a:t>Page </a:t>
            </a:r>
            <a:fld id="{62FE3098-94DD-4946-9189-8F1451E0442C}" type="slidenum">
              <a:rPr lang="fr-FR" sz="1067">
                <a:latin typeface="DIN-Medium" panose="02000603040000020004" pitchFamily="2" charset="0"/>
              </a:rPr>
              <a:pPr defTabSz="457167">
                <a:defRPr/>
              </a:pPr>
              <a:t>19</a:t>
            </a:fld>
            <a:endParaRPr lang="fr-FR" sz="1067" dirty="0">
              <a:latin typeface="DIN-Medium" panose="02000603040000020004" pitchFamily="2" charset="0"/>
            </a:endParaRPr>
          </a:p>
        </p:txBody>
      </p:sp>
      <p:sp>
        <p:nvSpPr>
          <p:cNvPr id="6" name="Content Placeholder 1">
            <a:extLst>
              <a:ext uri="{FF2B5EF4-FFF2-40B4-BE49-F238E27FC236}">
                <a16:creationId xmlns:a16="http://schemas.microsoft.com/office/drawing/2014/main" id="{BE7752D0-8996-4350-969B-4911CF892B25}"/>
              </a:ext>
            </a:extLst>
          </p:cNvPr>
          <p:cNvSpPr>
            <a:spLocks noGrp="1"/>
          </p:cNvSpPr>
          <p:nvPr>
            <p:ph sz="quarter" idx="13"/>
          </p:nvPr>
        </p:nvSpPr>
        <p:spPr>
          <a:xfrm>
            <a:off x="625475" y="1096963"/>
            <a:ext cx="6724650" cy="5129212"/>
          </a:xfrm>
        </p:spPr>
        <p:txBody>
          <a:bodyPr/>
          <a:lstStyle/>
          <a:p>
            <a:pPr lvl="1">
              <a:buFont typeface="Arial" panose="020B0604020202020204" pitchFamily="34" charset="0"/>
              <a:buChar char="•"/>
              <a:defRPr/>
            </a:pPr>
            <a:endParaRPr lang="en-GB" dirty="0">
              <a:solidFill>
                <a:srgbClr val="2C5697"/>
              </a:solidFill>
            </a:endParaRPr>
          </a:p>
          <a:p>
            <a:pPr lvl="1">
              <a:defRPr/>
            </a:pPr>
            <a:endParaRPr lang="en-GB" sz="1251" dirty="0"/>
          </a:p>
          <a:p>
            <a:pPr marL="0" indent="0">
              <a:buFont typeface="Arial"/>
              <a:buNone/>
              <a:defRPr/>
            </a:pPr>
            <a:endParaRPr lang="en-GB" sz="1400" u="sng" dirty="0"/>
          </a:p>
          <a:p>
            <a:pPr marL="0" indent="0">
              <a:buFont typeface="Arial"/>
              <a:buNone/>
              <a:defRPr/>
            </a:pPr>
            <a:endParaRPr lang="en-GB" sz="1400" u="sng" dirty="0"/>
          </a:p>
          <a:p>
            <a:pPr marL="0" indent="0">
              <a:buFont typeface="Arial"/>
              <a:buNone/>
              <a:defRPr/>
            </a:pPr>
            <a:endParaRPr lang="en-GB" sz="1400" u="sng" dirty="0"/>
          </a:p>
          <a:p>
            <a:pPr marL="0" indent="0">
              <a:buFont typeface="Arial"/>
              <a:buNone/>
              <a:defRPr/>
            </a:pPr>
            <a:endParaRPr lang="en-GB" sz="1400" u="sng" dirty="0"/>
          </a:p>
          <a:p>
            <a:pPr marL="0" indent="0">
              <a:buFont typeface="Arial"/>
              <a:buNone/>
              <a:defRPr/>
            </a:pPr>
            <a:endParaRPr lang="en-GB" sz="1400" u="sng" dirty="0"/>
          </a:p>
          <a:p>
            <a:pPr marL="0" indent="0">
              <a:buFont typeface="Arial"/>
              <a:buNone/>
              <a:defRPr/>
            </a:pPr>
            <a:endParaRPr lang="en-GB" sz="1400" u="sng" dirty="0"/>
          </a:p>
        </p:txBody>
      </p:sp>
      <p:sp>
        <p:nvSpPr>
          <p:cNvPr id="5" name="Content Placeholder 1">
            <a:extLst>
              <a:ext uri="{FF2B5EF4-FFF2-40B4-BE49-F238E27FC236}">
                <a16:creationId xmlns:a16="http://schemas.microsoft.com/office/drawing/2014/main" id="{0EB29BE0-6EE2-4A58-BCD6-76E5994E21C2}"/>
              </a:ext>
            </a:extLst>
          </p:cNvPr>
          <p:cNvSpPr txBox="1">
            <a:spLocks/>
          </p:cNvSpPr>
          <p:nvPr/>
        </p:nvSpPr>
        <p:spPr>
          <a:xfrm>
            <a:off x="622300" y="1096963"/>
            <a:ext cx="4249738" cy="5156200"/>
          </a:xfrm>
          <a:prstGeom prst="rect">
            <a:avLst/>
          </a:prstGeom>
        </p:spPr>
        <p:txBody>
          <a:bodyPr lIns="0" tIns="0"/>
          <a:lstStyle>
            <a:lvl1pPr marL="342900" indent="-342900" algn="just" defTabSz="457189" rtl="0" eaLnBrk="1" latinLnBrk="0" hangingPunct="1">
              <a:spcBef>
                <a:spcPct val="20000"/>
              </a:spcBef>
              <a:buClr>
                <a:srgbClr val="2C5697"/>
              </a:buClr>
              <a:buSzPct val="100000"/>
              <a:buFont typeface="Arial"/>
              <a:buChar char="•"/>
              <a:defRPr sz="1800" kern="1200">
                <a:solidFill>
                  <a:srgbClr val="2C5697"/>
                </a:solidFill>
                <a:latin typeface="DIN-Medium"/>
                <a:ea typeface="+mn-ea"/>
                <a:cs typeface="+mn-cs"/>
              </a:defRPr>
            </a:lvl1pPr>
            <a:lvl2pPr marL="742932" indent="-285744" algn="just" defTabSz="457189" rtl="0" eaLnBrk="1" latinLnBrk="0" hangingPunct="1">
              <a:spcBef>
                <a:spcPct val="20000"/>
              </a:spcBef>
              <a:buClr>
                <a:srgbClr val="69B3E7"/>
              </a:buClr>
              <a:buFont typeface="Arial"/>
              <a:buChar char="•"/>
              <a:defRPr sz="1600" b="0" i="0" kern="1200">
                <a:solidFill>
                  <a:srgbClr val="69B3E7"/>
                </a:solidFill>
                <a:latin typeface="DIN-Medium"/>
                <a:ea typeface="+mn-ea"/>
                <a:cs typeface="+mn-cs"/>
              </a:defRPr>
            </a:lvl2pPr>
            <a:lvl3pPr marL="1142971" indent="-228594" algn="just" defTabSz="457189" rtl="0" eaLnBrk="1" latinLnBrk="0" hangingPunct="1">
              <a:spcBef>
                <a:spcPct val="20000"/>
              </a:spcBef>
              <a:buClr>
                <a:srgbClr val="414141"/>
              </a:buClr>
              <a:buFont typeface="Arial"/>
              <a:buChar char="•"/>
              <a:defRPr sz="1400" b="0" i="1" kern="1200">
                <a:solidFill>
                  <a:srgbClr val="414141"/>
                </a:solidFill>
                <a:latin typeface="DIN-Medium"/>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882" indent="-342882" defTabSz="457167">
              <a:defRPr/>
            </a:pPr>
            <a:r>
              <a:rPr lang="en-GB" sz="1051" dirty="0"/>
              <a:t>FuelsEurope’s members pursue a wide range of low-carbon initiatives across at least 12 member states in different phases of the project cycle, including </a:t>
            </a:r>
            <a:r>
              <a:rPr lang="en-GB" sz="1051" dirty="0">
                <a:solidFill>
                  <a:srgbClr val="00B050"/>
                </a:solidFill>
              </a:rPr>
              <a:t>CCUS</a:t>
            </a:r>
            <a:r>
              <a:rPr lang="en-GB" sz="1051" dirty="0"/>
              <a:t>, </a:t>
            </a:r>
            <a:r>
              <a:rPr lang="en-GB" sz="1051" dirty="0">
                <a:solidFill>
                  <a:srgbClr val="00B050"/>
                </a:solidFill>
              </a:rPr>
              <a:t>E-Fuels</a:t>
            </a:r>
            <a:r>
              <a:rPr lang="en-GB" sz="1051" dirty="0"/>
              <a:t>, </a:t>
            </a:r>
            <a:r>
              <a:rPr lang="en-GB" sz="1051" dirty="0">
                <a:solidFill>
                  <a:srgbClr val="00B050"/>
                </a:solidFill>
              </a:rPr>
              <a:t>Green H2</a:t>
            </a:r>
            <a:r>
              <a:rPr lang="en-GB" sz="1051" dirty="0"/>
              <a:t>, </a:t>
            </a:r>
            <a:r>
              <a:rPr lang="en-GB" sz="1051" dirty="0">
                <a:solidFill>
                  <a:srgbClr val="00B050"/>
                </a:solidFill>
              </a:rPr>
              <a:t>Advanced biofuels</a:t>
            </a:r>
            <a:r>
              <a:rPr lang="en-GB" sz="1051" dirty="0"/>
              <a:t>, </a:t>
            </a:r>
            <a:r>
              <a:rPr lang="en-GB" sz="1051" dirty="0">
                <a:solidFill>
                  <a:srgbClr val="00B050"/>
                </a:solidFill>
              </a:rPr>
              <a:t>bio-refinery conversions</a:t>
            </a:r>
            <a:r>
              <a:rPr lang="en-GB" sz="1051" dirty="0"/>
              <a:t>, </a:t>
            </a:r>
            <a:r>
              <a:rPr lang="en-GB" sz="1051" dirty="0">
                <a:solidFill>
                  <a:srgbClr val="00B050"/>
                </a:solidFill>
              </a:rPr>
              <a:t>waste to fuel</a:t>
            </a:r>
            <a:r>
              <a:rPr lang="en-GB" sz="1051" dirty="0"/>
              <a:t>, etc.</a:t>
            </a:r>
          </a:p>
          <a:p>
            <a:pPr marL="742904" lvl="1" indent="-342882" defTabSz="457167">
              <a:defRPr/>
            </a:pPr>
            <a:r>
              <a:rPr lang="en-GB" sz="1051" dirty="0"/>
              <a:t>Well over </a:t>
            </a:r>
            <a:r>
              <a:rPr lang="en-GB" sz="1051" dirty="0">
                <a:solidFill>
                  <a:srgbClr val="00B050"/>
                </a:solidFill>
              </a:rPr>
              <a:t>20 projects for low-carbon liquids </a:t>
            </a:r>
            <a:r>
              <a:rPr lang="en-GB" sz="1051" dirty="0"/>
              <a:t>have already been started or are planned until 2030 (in the public domain)</a:t>
            </a:r>
          </a:p>
          <a:p>
            <a:pPr marL="742904" lvl="1" indent="-342882" defTabSz="457167">
              <a:defRPr/>
            </a:pPr>
            <a:r>
              <a:rPr lang="en-GB" sz="1051" dirty="0"/>
              <a:t>Projects </a:t>
            </a:r>
            <a:r>
              <a:rPr lang="en-GB" sz="1051" dirty="0">
                <a:solidFill>
                  <a:srgbClr val="00B050"/>
                </a:solidFill>
              </a:rPr>
              <a:t>facilitate industrial clustering </a:t>
            </a:r>
            <a:r>
              <a:rPr lang="en-GB" sz="1051" dirty="0"/>
              <a:t>though links with Chemicals, Recycling, Steel and Cement Industries, …</a:t>
            </a:r>
          </a:p>
          <a:p>
            <a:pPr marL="742904" lvl="1" indent="-342882" defTabSz="457167">
              <a:defRPr/>
            </a:pPr>
            <a:r>
              <a:rPr lang="en-GB" sz="1051" dirty="0"/>
              <a:t>Scaling up and increasing the overall number of projects </a:t>
            </a:r>
            <a:r>
              <a:rPr lang="en-GB" sz="1051" dirty="0">
                <a:solidFill>
                  <a:srgbClr val="00B050"/>
                </a:solidFill>
              </a:rPr>
              <a:t>will be possible with the right enabling framework </a:t>
            </a:r>
            <a:r>
              <a:rPr lang="en-GB" sz="1051" dirty="0"/>
              <a:t>in place</a:t>
            </a:r>
            <a:endParaRPr lang="en-GB" sz="1051" b="1" u="sng" dirty="0"/>
          </a:p>
          <a:p>
            <a:pPr marL="342874" indent="-342874" defTabSz="457155">
              <a:defRPr/>
            </a:pPr>
            <a:endParaRPr lang="en-GB" sz="800" dirty="0"/>
          </a:p>
          <a:p>
            <a:pPr marL="0" indent="0" defTabSz="457155">
              <a:buFont typeface="Arial"/>
              <a:buNone/>
              <a:defRPr/>
            </a:pPr>
            <a:r>
              <a:rPr lang="en-GB" sz="1400" dirty="0"/>
              <a:t>Provisional examples*:</a:t>
            </a:r>
          </a:p>
          <a:p>
            <a:pPr marL="342863" indent="-342874" defTabSz="457155">
              <a:defRPr/>
            </a:pPr>
            <a:r>
              <a:rPr lang="en-GB" sz="1200" u="sng" dirty="0">
                <a:solidFill>
                  <a:srgbClr val="FF0000"/>
                </a:solidFill>
              </a:rPr>
              <a:t>9 Advanced biofuel projects</a:t>
            </a:r>
            <a:r>
              <a:rPr lang="en-GB" sz="1200" dirty="0"/>
              <a:t>, with capacities between 100.000 and 750.000 tonnes of output.</a:t>
            </a:r>
          </a:p>
          <a:p>
            <a:pPr marL="342863" indent="-342874" defTabSz="457155">
              <a:defRPr/>
            </a:pPr>
            <a:r>
              <a:rPr lang="en-GB" sz="1200" u="sng" dirty="0">
                <a:solidFill>
                  <a:srgbClr val="FF0000"/>
                </a:solidFill>
              </a:rPr>
              <a:t>7 CCUS projects</a:t>
            </a:r>
            <a:r>
              <a:rPr lang="en-GB" sz="1200" dirty="0"/>
              <a:t>, up to 6 mt. of capacity for CO2 sequestration.</a:t>
            </a:r>
          </a:p>
          <a:p>
            <a:pPr marL="342863" indent="-342874" defTabSz="457155">
              <a:defRPr/>
            </a:pPr>
            <a:r>
              <a:rPr lang="en-GB" sz="1200" u="sng" dirty="0">
                <a:solidFill>
                  <a:srgbClr val="FF0000"/>
                </a:solidFill>
              </a:rPr>
              <a:t>12 Green Hydrogen Projects</a:t>
            </a:r>
            <a:r>
              <a:rPr lang="en-GB" sz="1200" dirty="0"/>
              <a:t>, some of which lower the GHG intensity of manufacturing processes, others combine the green H2 with captured carbon to produce synthetic fuels with a capacity of up to 3.4 million tonnes of output per year. </a:t>
            </a:r>
          </a:p>
          <a:p>
            <a:pPr marL="342863" indent="-342874" defTabSz="457155">
              <a:defRPr/>
            </a:pPr>
            <a:r>
              <a:rPr lang="en-GB" sz="1200" b="1" u="sng" dirty="0">
                <a:solidFill>
                  <a:srgbClr val="FF0000"/>
                </a:solidFill>
              </a:rPr>
              <a:t>3 Waste-to-fuel projects</a:t>
            </a:r>
            <a:r>
              <a:rPr lang="en-GB" sz="1200" dirty="0"/>
              <a:t>, with a capacity of up to 100.000 tonnes per year in output (derived from urban waste).</a:t>
            </a:r>
          </a:p>
          <a:p>
            <a:pPr marL="400013" lvl="1" indent="0" defTabSz="457155">
              <a:buFont typeface="Arial"/>
              <a:buNone/>
              <a:defRPr/>
            </a:pPr>
            <a:endParaRPr lang="en-GB" sz="1400" u="sng" dirty="0"/>
          </a:p>
        </p:txBody>
      </p:sp>
      <p:sp>
        <p:nvSpPr>
          <p:cNvPr id="43015" name="TextBox 8">
            <a:extLst>
              <a:ext uri="{FF2B5EF4-FFF2-40B4-BE49-F238E27FC236}">
                <a16:creationId xmlns:a16="http://schemas.microsoft.com/office/drawing/2014/main" id="{4F74AC46-6E0E-4C0C-8EA9-65057532FB65}"/>
              </a:ext>
            </a:extLst>
          </p:cNvPr>
          <p:cNvSpPr txBox="1">
            <a:spLocks noChangeArrowheads="1"/>
          </p:cNvSpPr>
          <p:nvPr/>
        </p:nvSpPr>
        <p:spPr bwMode="auto">
          <a:xfrm>
            <a:off x="5375275" y="5802313"/>
            <a:ext cx="63039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defTabSz="454025">
              <a:defRPr>
                <a:solidFill>
                  <a:schemeClr val="tx1"/>
                </a:solidFill>
                <a:latin typeface="Calibri" panose="020F0502020204030204" pitchFamily="34" charset="0"/>
              </a:defRPr>
            </a:lvl1pPr>
            <a:lvl2pPr marL="742950" indent="-285750" defTabSz="454025">
              <a:defRPr>
                <a:solidFill>
                  <a:schemeClr val="tx1"/>
                </a:solidFill>
                <a:latin typeface="Calibri" panose="020F0502020204030204" pitchFamily="34" charset="0"/>
              </a:defRPr>
            </a:lvl2pPr>
            <a:lvl3pPr marL="1143000" indent="-228600" defTabSz="454025">
              <a:defRPr>
                <a:solidFill>
                  <a:schemeClr val="tx1"/>
                </a:solidFill>
                <a:latin typeface="Calibri" panose="020F0502020204030204" pitchFamily="34" charset="0"/>
              </a:defRPr>
            </a:lvl3pPr>
            <a:lvl4pPr marL="1600200" indent="-228600" defTabSz="454025">
              <a:defRPr>
                <a:solidFill>
                  <a:schemeClr val="tx1"/>
                </a:solidFill>
                <a:latin typeface="Calibri" panose="020F0502020204030204" pitchFamily="34" charset="0"/>
              </a:defRPr>
            </a:lvl4pPr>
            <a:lvl5pPr marL="2057400" indent="-228600" defTabSz="454025">
              <a:defRPr>
                <a:solidFill>
                  <a:schemeClr val="tx1"/>
                </a:solidFill>
                <a:latin typeface="Calibri" panose="020F0502020204030204" pitchFamily="34" charset="0"/>
              </a:defRPr>
            </a:lvl5pPr>
            <a:lvl6pPr marL="2514600" indent="-228600" defTabSz="454025" eaLnBrk="0" fontAlgn="base" hangingPunct="0">
              <a:spcBef>
                <a:spcPct val="0"/>
              </a:spcBef>
              <a:spcAft>
                <a:spcPct val="0"/>
              </a:spcAft>
              <a:defRPr>
                <a:solidFill>
                  <a:schemeClr val="tx1"/>
                </a:solidFill>
                <a:latin typeface="Calibri" panose="020F0502020204030204" pitchFamily="34" charset="0"/>
              </a:defRPr>
            </a:lvl6pPr>
            <a:lvl7pPr marL="2971800" indent="-228600" defTabSz="454025" eaLnBrk="0" fontAlgn="base" hangingPunct="0">
              <a:spcBef>
                <a:spcPct val="0"/>
              </a:spcBef>
              <a:spcAft>
                <a:spcPct val="0"/>
              </a:spcAft>
              <a:defRPr>
                <a:solidFill>
                  <a:schemeClr val="tx1"/>
                </a:solidFill>
                <a:latin typeface="Calibri" panose="020F0502020204030204" pitchFamily="34" charset="0"/>
              </a:defRPr>
            </a:lvl7pPr>
            <a:lvl8pPr marL="3429000" indent="-228600" defTabSz="454025" eaLnBrk="0" fontAlgn="base" hangingPunct="0">
              <a:spcBef>
                <a:spcPct val="0"/>
              </a:spcBef>
              <a:spcAft>
                <a:spcPct val="0"/>
              </a:spcAft>
              <a:defRPr>
                <a:solidFill>
                  <a:schemeClr val="tx1"/>
                </a:solidFill>
                <a:latin typeface="Calibri" panose="020F0502020204030204" pitchFamily="34" charset="0"/>
              </a:defRPr>
            </a:lvl8pPr>
            <a:lvl9pPr marL="3886200" indent="-228600" defTabSz="454025" eaLnBrk="0" fontAlgn="base" hangingPunct="0">
              <a:spcBef>
                <a:spcPct val="0"/>
              </a:spcBef>
              <a:spcAft>
                <a:spcPct val="0"/>
              </a:spcAft>
              <a:defRPr>
                <a:solidFill>
                  <a:schemeClr val="tx1"/>
                </a:solidFill>
                <a:latin typeface="Calibri" panose="020F0502020204030204" pitchFamily="34" charset="0"/>
              </a:defRPr>
            </a:lvl9pPr>
          </a:lstStyle>
          <a:p>
            <a:r>
              <a:rPr lang="en-GB" altLang="en-US" sz="1000" dirty="0">
                <a:solidFill>
                  <a:srgbClr val="69B3E7"/>
                </a:solidFill>
                <a:latin typeface="DIN-Medium" panose="02000603040000020004" pitchFamily="2" charset="0"/>
              </a:rPr>
              <a:t>*While the final list of projects may differ from the map or the list shown here, these projects are being considered by FuelsEurope’s members to be put forth for support under the EU Recovery Fund.</a:t>
            </a:r>
          </a:p>
        </p:txBody>
      </p:sp>
      <p:sp>
        <p:nvSpPr>
          <p:cNvPr id="43016" name="TextBox 6">
            <a:extLst>
              <a:ext uri="{FF2B5EF4-FFF2-40B4-BE49-F238E27FC236}">
                <a16:creationId xmlns:a16="http://schemas.microsoft.com/office/drawing/2014/main" id="{344D43A6-9BA4-4157-9DB7-B0E125685C74}"/>
              </a:ext>
            </a:extLst>
          </p:cNvPr>
          <p:cNvSpPr txBox="1">
            <a:spLocks noChangeArrowheads="1"/>
          </p:cNvSpPr>
          <p:nvPr/>
        </p:nvSpPr>
        <p:spPr bwMode="auto">
          <a:xfrm>
            <a:off x="5568950" y="3776663"/>
            <a:ext cx="27368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marL="342900" indent="-342900" defTabSz="454025">
              <a:defRPr>
                <a:solidFill>
                  <a:schemeClr val="tx1"/>
                </a:solidFill>
                <a:latin typeface="Calibri" panose="020F0502020204030204" pitchFamily="34" charset="0"/>
              </a:defRPr>
            </a:lvl1pPr>
            <a:lvl2pPr marL="396875" defTabSz="454025">
              <a:defRPr>
                <a:solidFill>
                  <a:schemeClr val="tx1"/>
                </a:solidFill>
                <a:latin typeface="Calibri" panose="020F0502020204030204" pitchFamily="34" charset="0"/>
              </a:defRPr>
            </a:lvl2pPr>
            <a:lvl3pPr marL="1143000" indent="-228600" defTabSz="454025">
              <a:defRPr>
                <a:solidFill>
                  <a:schemeClr val="tx1"/>
                </a:solidFill>
                <a:latin typeface="Calibri" panose="020F0502020204030204" pitchFamily="34" charset="0"/>
              </a:defRPr>
            </a:lvl3pPr>
            <a:lvl4pPr marL="1600200" indent="-228600" defTabSz="454025">
              <a:defRPr>
                <a:solidFill>
                  <a:schemeClr val="tx1"/>
                </a:solidFill>
                <a:latin typeface="Calibri" panose="020F0502020204030204" pitchFamily="34" charset="0"/>
              </a:defRPr>
            </a:lvl4pPr>
            <a:lvl5pPr marL="2057400" indent="-228600" defTabSz="454025">
              <a:defRPr>
                <a:solidFill>
                  <a:schemeClr val="tx1"/>
                </a:solidFill>
                <a:latin typeface="Calibri" panose="020F0502020204030204" pitchFamily="34" charset="0"/>
              </a:defRPr>
            </a:lvl5pPr>
            <a:lvl6pPr marL="2514600" indent="-228600" defTabSz="454025" eaLnBrk="0" fontAlgn="base" hangingPunct="0">
              <a:spcBef>
                <a:spcPct val="0"/>
              </a:spcBef>
              <a:spcAft>
                <a:spcPct val="0"/>
              </a:spcAft>
              <a:defRPr>
                <a:solidFill>
                  <a:schemeClr val="tx1"/>
                </a:solidFill>
                <a:latin typeface="Calibri" panose="020F0502020204030204" pitchFamily="34" charset="0"/>
              </a:defRPr>
            </a:lvl6pPr>
            <a:lvl7pPr marL="2971800" indent="-228600" defTabSz="454025" eaLnBrk="0" fontAlgn="base" hangingPunct="0">
              <a:spcBef>
                <a:spcPct val="0"/>
              </a:spcBef>
              <a:spcAft>
                <a:spcPct val="0"/>
              </a:spcAft>
              <a:defRPr>
                <a:solidFill>
                  <a:schemeClr val="tx1"/>
                </a:solidFill>
                <a:latin typeface="Calibri" panose="020F0502020204030204" pitchFamily="34" charset="0"/>
              </a:defRPr>
            </a:lvl7pPr>
            <a:lvl8pPr marL="3429000" indent="-228600" defTabSz="454025" eaLnBrk="0" fontAlgn="base" hangingPunct="0">
              <a:spcBef>
                <a:spcPct val="0"/>
              </a:spcBef>
              <a:spcAft>
                <a:spcPct val="0"/>
              </a:spcAft>
              <a:defRPr>
                <a:solidFill>
                  <a:schemeClr val="tx1"/>
                </a:solidFill>
                <a:latin typeface="Calibri" panose="020F0502020204030204" pitchFamily="34" charset="0"/>
              </a:defRPr>
            </a:lvl8pPr>
            <a:lvl9pPr marL="3886200" indent="-228600" defTabSz="454025" eaLnBrk="0" fontAlgn="base" hangingPunct="0">
              <a:spcBef>
                <a:spcPct val="0"/>
              </a:spcBef>
              <a:spcAft>
                <a:spcPct val="0"/>
              </a:spcAft>
              <a:defRPr>
                <a:solidFill>
                  <a:schemeClr val="tx1"/>
                </a:solidFill>
                <a:latin typeface="Calibri" panose="020F0502020204030204" pitchFamily="34" charset="0"/>
              </a:defRPr>
            </a:lvl9pPr>
          </a:lstStyle>
          <a:p>
            <a:pPr lvl="1">
              <a:spcBef>
                <a:spcPct val="20000"/>
              </a:spcBef>
              <a:buClr>
                <a:srgbClr val="69B3E7"/>
              </a:buClr>
            </a:pPr>
            <a:r>
              <a:rPr lang="en-GB" altLang="en-US" sz="1200" dirty="0">
                <a:solidFill>
                  <a:srgbClr val="2C5697"/>
                </a:solidFill>
                <a:latin typeface="DIN-Medium" panose="02000603040000020004" pitchFamily="2" charset="0"/>
              </a:rPr>
              <a:t>See more:</a:t>
            </a:r>
          </a:p>
          <a:p>
            <a:pPr lvl="1">
              <a:spcBef>
                <a:spcPct val="20000"/>
              </a:spcBef>
              <a:buClr>
                <a:srgbClr val="69B3E7"/>
              </a:buClr>
            </a:pPr>
            <a:r>
              <a:rPr lang="en-GB" altLang="en-US" sz="1200" dirty="0">
                <a:solidFill>
                  <a:srgbClr val="F6BC1C"/>
                </a:solidFill>
                <a:latin typeface="DIN-Medium" panose="02000603040000020004" pitchFamily="2" charset="0"/>
                <a:hlinkClick r:id="rId4"/>
              </a:rPr>
              <a:t>https://www.cleanfuelsforall.eu/towards-climate-neutrality/</a:t>
            </a:r>
            <a:endParaRPr lang="en-GB" altLang="en-US" sz="1200" dirty="0">
              <a:solidFill>
                <a:srgbClr val="F6BC1C"/>
              </a:solidFill>
              <a:latin typeface="DIN-Medium" panose="02000603040000020004" pitchFamily="2" charset="0"/>
            </a:endParaRPr>
          </a:p>
          <a:p>
            <a:pPr lvl="1">
              <a:spcBef>
                <a:spcPct val="20000"/>
              </a:spcBef>
              <a:buClr>
                <a:srgbClr val="69B3E7"/>
              </a:buClr>
            </a:pPr>
            <a:endParaRPr lang="en-GB" altLang="en-US" sz="1200" dirty="0">
              <a:solidFill>
                <a:srgbClr val="F6BC1C"/>
              </a:solidFill>
              <a:latin typeface="DIN-Medium" panose="02000603040000020004" pitchFamily="2" charset="0"/>
            </a:endParaRPr>
          </a:p>
          <a:p>
            <a:pPr lvl="1">
              <a:spcBef>
                <a:spcPct val="20000"/>
              </a:spcBef>
              <a:buClr>
                <a:srgbClr val="69B3E7"/>
              </a:buClr>
            </a:pPr>
            <a:r>
              <a:rPr lang="en-GB" altLang="en-US" sz="1200" dirty="0">
                <a:solidFill>
                  <a:srgbClr val="F6BC1C"/>
                </a:solidFill>
                <a:latin typeface="DIN-Medium" panose="02000603040000020004" pitchFamily="2" charset="0"/>
                <a:hlinkClick r:id="rId5"/>
              </a:rPr>
              <a:t>https://www.concawe.eu/low-carbon-pathways/</a:t>
            </a:r>
            <a:endParaRPr lang="en-GB" altLang="en-US" sz="1200" dirty="0">
              <a:solidFill>
                <a:srgbClr val="F6BC1C"/>
              </a:solidFill>
              <a:latin typeface="DIN-Medium" panose="02000603040000020004" pitchFamily="2" charset="0"/>
            </a:endParaRPr>
          </a:p>
        </p:txBody>
      </p:sp>
      <p:pic>
        <p:nvPicPr>
          <p:cNvPr id="43017" name="Picture 8">
            <a:extLst>
              <a:ext uri="{FF2B5EF4-FFF2-40B4-BE49-F238E27FC236}">
                <a16:creationId xmlns:a16="http://schemas.microsoft.com/office/drawing/2014/main" id="{F9D78AA8-AB3F-46F8-AEEF-16A78E736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8663" y="1504950"/>
            <a:ext cx="1928812"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7ABCEEC-556E-49F3-9CA5-5725C0FC9C2E}"/>
              </a:ext>
            </a:extLst>
          </p:cNvPr>
          <p:cNvPicPr>
            <a:picLocks noGrp="1" noChangeAspect="1"/>
          </p:cNvPicPr>
          <p:nvPr>
            <p:ph sz="quarter" idx="13"/>
          </p:nvPr>
        </p:nvPicPr>
        <p:blipFill>
          <a:blip r:embed="rId2"/>
          <a:stretch>
            <a:fillRect/>
          </a:stretch>
        </p:blipFill>
        <p:spPr>
          <a:xfrm>
            <a:off x="4922837" y="2393950"/>
            <a:ext cx="2143125" cy="2143125"/>
          </a:xfrm>
          <a:prstGeom prst="rect">
            <a:avLst/>
          </a:prstGeom>
        </p:spPr>
      </p:pic>
      <p:sp>
        <p:nvSpPr>
          <p:cNvPr id="3" name="Content Placeholder 2">
            <a:extLst>
              <a:ext uri="{FF2B5EF4-FFF2-40B4-BE49-F238E27FC236}">
                <a16:creationId xmlns:a16="http://schemas.microsoft.com/office/drawing/2014/main" id="{4ADDAECD-28B4-45E0-A95C-E3615D12E855}"/>
              </a:ext>
            </a:extLst>
          </p:cNvPr>
          <p:cNvSpPr>
            <a:spLocks noGrp="1"/>
          </p:cNvSpPr>
          <p:nvPr>
            <p:ph sz="quarter" idx="12"/>
          </p:nvPr>
        </p:nvSpPr>
        <p:spPr/>
        <p:txBody>
          <a:bodyPr/>
          <a:lstStyle/>
          <a:p>
            <a:r>
              <a:rPr lang="en-GB" dirty="0"/>
              <a:t>A different world in 1995</a:t>
            </a:r>
          </a:p>
        </p:txBody>
      </p:sp>
      <p:sp>
        <p:nvSpPr>
          <p:cNvPr id="5" name="Slide Number Placeholder 4">
            <a:extLst>
              <a:ext uri="{FF2B5EF4-FFF2-40B4-BE49-F238E27FC236}">
                <a16:creationId xmlns:a16="http://schemas.microsoft.com/office/drawing/2014/main" id="{74C92773-FB03-4D36-B769-2DC0B63AA191}"/>
              </a:ext>
            </a:extLst>
          </p:cNvPr>
          <p:cNvSpPr>
            <a:spLocks noGrp="1"/>
          </p:cNvSpPr>
          <p:nvPr>
            <p:ph type="sldNum" sz="quarter" idx="14"/>
          </p:nvPr>
        </p:nvSpPr>
        <p:spPr/>
        <p:txBody>
          <a:bodyPr/>
          <a:lstStyle/>
          <a:p>
            <a:pPr>
              <a:defRPr/>
            </a:pPr>
            <a:r>
              <a:rPr lang="fr-FR" dirty="0"/>
              <a:t>Page </a:t>
            </a:r>
            <a:fld id="{96C98370-7A52-4185-A8AA-DBC38CD48CC1}" type="slidenum">
              <a:rPr lang="fr-FR" smtClean="0"/>
              <a:pPr>
                <a:defRPr/>
              </a:pPr>
              <a:t>2</a:t>
            </a:fld>
            <a:endParaRPr lang="fr-FR" dirty="0"/>
          </a:p>
        </p:txBody>
      </p:sp>
      <p:sp>
        <p:nvSpPr>
          <p:cNvPr id="7" name="Title 2">
            <a:extLst>
              <a:ext uri="{FF2B5EF4-FFF2-40B4-BE49-F238E27FC236}">
                <a16:creationId xmlns:a16="http://schemas.microsoft.com/office/drawing/2014/main" id="{43F62D6F-27CE-4B3A-AEFF-BED7C9ABCB2A}"/>
              </a:ext>
            </a:extLst>
          </p:cNvPr>
          <p:cNvSpPr txBox="1">
            <a:spLocks/>
          </p:cNvSpPr>
          <p:nvPr/>
        </p:nvSpPr>
        <p:spPr>
          <a:xfrm>
            <a:off x="1199456" y="1283916"/>
            <a:ext cx="3168352" cy="3657252"/>
          </a:xfrm>
          <a:prstGeom prst="rect">
            <a:avLst/>
          </a:prstGeom>
          <a:solidFill>
            <a:srgbClr val="DCE2F0"/>
          </a:solidFill>
          <a:ln w="19050">
            <a:solidFill>
              <a:srgbClr val="2C5697"/>
            </a:solid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sz="2800" b="1" u="sng" dirty="0">
                <a:solidFill>
                  <a:srgbClr val="69B3E7"/>
                </a:solidFill>
                <a:latin typeface="DIN-Medium"/>
                <a:ea typeface="+mn-ea"/>
                <a:cs typeface="+mn-cs"/>
              </a:rPr>
              <a:t>1995</a:t>
            </a:r>
            <a:r>
              <a:rPr lang="en-BE" sz="2800" b="1" dirty="0">
                <a:solidFill>
                  <a:srgbClr val="69B3E7"/>
                </a:solidFill>
                <a:latin typeface="DIN-Medium"/>
                <a:ea typeface="+mn-ea"/>
                <a:cs typeface="+mn-cs"/>
              </a:rPr>
              <a:t> </a:t>
            </a:r>
          </a:p>
          <a:p>
            <a:pPr>
              <a:defRPr/>
            </a:pPr>
            <a:endParaRPr lang="en-GB" sz="2800" b="1" dirty="0">
              <a:solidFill>
                <a:srgbClr val="69B3E7"/>
              </a:solidFill>
              <a:latin typeface="DIN-Medium"/>
              <a:ea typeface="+mn-ea"/>
              <a:cs typeface="+mn-cs"/>
            </a:endParaRPr>
          </a:p>
          <a:p>
            <a:pPr>
              <a:defRPr/>
            </a:pPr>
            <a:r>
              <a:rPr lang="en-GB" sz="2800" b="1" dirty="0">
                <a:solidFill>
                  <a:srgbClr val="69B3E7"/>
                </a:solidFill>
                <a:latin typeface="DIN-Medium"/>
                <a:ea typeface="+mn-ea"/>
                <a:cs typeface="+mn-cs"/>
              </a:rPr>
              <a:t>Population: 5.7 bln</a:t>
            </a:r>
          </a:p>
          <a:p>
            <a:pPr>
              <a:defRPr/>
            </a:pPr>
            <a:endParaRPr lang="en-GB" sz="2800" b="1" dirty="0">
              <a:solidFill>
                <a:srgbClr val="69B3E7"/>
              </a:solidFill>
              <a:latin typeface="DIN-Medium"/>
              <a:ea typeface="+mn-ea"/>
              <a:cs typeface="+mn-cs"/>
            </a:endParaRPr>
          </a:p>
          <a:p>
            <a:pPr>
              <a:defRPr/>
            </a:pPr>
            <a:r>
              <a:rPr lang="en-GB" sz="2800" b="1" dirty="0">
                <a:solidFill>
                  <a:srgbClr val="69B3E7"/>
                </a:solidFill>
                <a:latin typeface="DIN-Medium"/>
                <a:ea typeface="+mn-ea"/>
                <a:cs typeface="+mn-cs"/>
              </a:rPr>
              <a:t>GDP </a:t>
            </a:r>
            <a:r>
              <a:rPr lang="en-GB" sz="2000" b="1" dirty="0">
                <a:solidFill>
                  <a:srgbClr val="69B3E7"/>
                </a:solidFill>
                <a:latin typeface="DIN-Medium"/>
                <a:ea typeface="+mn-ea"/>
                <a:cs typeface="+mn-cs"/>
              </a:rPr>
              <a:t>per capita</a:t>
            </a:r>
            <a:r>
              <a:rPr lang="en-GB" sz="2800" b="1" dirty="0">
                <a:solidFill>
                  <a:srgbClr val="69B3E7"/>
                </a:solidFill>
                <a:latin typeface="DIN-Medium"/>
                <a:ea typeface="+mn-ea"/>
                <a:cs typeface="+mn-cs"/>
              </a:rPr>
              <a:t>:</a:t>
            </a:r>
            <a:r>
              <a:rPr lang="en-GB" sz="2000" b="1" dirty="0">
                <a:solidFill>
                  <a:srgbClr val="69B3E7"/>
                </a:solidFill>
                <a:latin typeface="DIN-Medium"/>
                <a:ea typeface="+mn-ea"/>
                <a:cs typeface="+mn-cs"/>
              </a:rPr>
              <a:t> </a:t>
            </a:r>
            <a:r>
              <a:rPr lang="en-GB" sz="2800" b="1" dirty="0">
                <a:solidFill>
                  <a:srgbClr val="69B3E7"/>
                </a:solidFill>
                <a:latin typeface="DIN-Medium"/>
                <a:ea typeface="+mn-ea"/>
                <a:cs typeface="+mn-cs"/>
              </a:rPr>
              <a:t>10 k$</a:t>
            </a:r>
          </a:p>
          <a:p>
            <a:pPr>
              <a:defRPr/>
            </a:pPr>
            <a:endParaRPr lang="en-GB" sz="2800" b="1" dirty="0">
              <a:solidFill>
                <a:srgbClr val="69B3E7"/>
              </a:solidFill>
              <a:latin typeface="DIN-Medium"/>
              <a:ea typeface="+mn-ea"/>
              <a:cs typeface="+mn-cs"/>
            </a:endParaRPr>
          </a:p>
          <a:p>
            <a:pPr>
              <a:defRPr/>
            </a:pPr>
            <a:r>
              <a:rPr lang="en-GB" sz="2800" b="1" dirty="0">
                <a:solidFill>
                  <a:srgbClr val="69B3E7"/>
                </a:solidFill>
                <a:latin typeface="DIN-Medium"/>
                <a:ea typeface="+mn-ea"/>
                <a:cs typeface="+mn-cs"/>
              </a:rPr>
              <a:t>CO</a:t>
            </a:r>
            <a:r>
              <a:rPr lang="en-GB" sz="4000" b="1" baseline="-25000" dirty="0">
                <a:solidFill>
                  <a:srgbClr val="69B3E7"/>
                </a:solidFill>
                <a:latin typeface="DIN-Medium"/>
                <a:ea typeface="+mn-ea"/>
                <a:cs typeface="+mn-cs"/>
              </a:rPr>
              <a:t>2</a:t>
            </a:r>
            <a:r>
              <a:rPr lang="en-GB" sz="2800" b="1" dirty="0">
                <a:solidFill>
                  <a:srgbClr val="69B3E7"/>
                </a:solidFill>
                <a:latin typeface="DIN-Medium"/>
                <a:ea typeface="+mn-ea"/>
                <a:cs typeface="+mn-cs"/>
              </a:rPr>
              <a:t>: 360 ppm</a:t>
            </a:r>
            <a:endParaRPr lang="en-GB" sz="2000" b="1" dirty="0">
              <a:solidFill>
                <a:srgbClr val="69B3E7"/>
              </a:solidFill>
              <a:latin typeface="DIN-Medium"/>
              <a:ea typeface="+mn-ea"/>
              <a:cs typeface="+mn-cs"/>
            </a:endParaRPr>
          </a:p>
        </p:txBody>
      </p:sp>
      <p:sp>
        <p:nvSpPr>
          <p:cNvPr id="8" name="Title 2">
            <a:extLst>
              <a:ext uri="{FF2B5EF4-FFF2-40B4-BE49-F238E27FC236}">
                <a16:creationId xmlns:a16="http://schemas.microsoft.com/office/drawing/2014/main" id="{36DC1F15-CB94-4B09-9769-CA15FF37F33B}"/>
              </a:ext>
            </a:extLst>
          </p:cNvPr>
          <p:cNvSpPr txBox="1">
            <a:spLocks/>
          </p:cNvSpPr>
          <p:nvPr/>
        </p:nvSpPr>
        <p:spPr>
          <a:xfrm>
            <a:off x="7824192" y="1283916"/>
            <a:ext cx="3168352" cy="3657252"/>
          </a:xfrm>
          <a:prstGeom prst="rect">
            <a:avLst/>
          </a:prstGeom>
          <a:solidFill>
            <a:srgbClr val="DCE2F0"/>
          </a:solidFill>
          <a:ln w="19050">
            <a:solidFill>
              <a:srgbClr val="2C5697"/>
            </a:solid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sz="2800" b="1" u="sng" dirty="0">
                <a:solidFill>
                  <a:srgbClr val="69B3E7"/>
                </a:solidFill>
                <a:latin typeface="DIN-Medium"/>
                <a:ea typeface="+mn-ea"/>
                <a:cs typeface="+mn-cs"/>
              </a:rPr>
              <a:t>2021</a:t>
            </a:r>
            <a:r>
              <a:rPr lang="en-BE" sz="2800" b="1" dirty="0">
                <a:solidFill>
                  <a:srgbClr val="69B3E7"/>
                </a:solidFill>
                <a:latin typeface="DIN-Medium"/>
                <a:ea typeface="+mn-ea"/>
                <a:cs typeface="+mn-cs"/>
              </a:rPr>
              <a:t> </a:t>
            </a:r>
          </a:p>
          <a:p>
            <a:pPr>
              <a:defRPr/>
            </a:pPr>
            <a:endParaRPr lang="en-GB" sz="2800" b="1" dirty="0">
              <a:solidFill>
                <a:srgbClr val="69B3E7"/>
              </a:solidFill>
              <a:latin typeface="DIN-Medium"/>
              <a:ea typeface="+mn-ea"/>
              <a:cs typeface="+mn-cs"/>
            </a:endParaRPr>
          </a:p>
          <a:p>
            <a:pPr>
              <a:defRPr/>
            </a:pPr>
            <a:r>
              <a:rPr lang="en-GB" sz="2800" b="1" dirty="0">
                <a:solidFill>
                  <a:srgbClr val="69B3E7"/>
                </a:solidFill>
                <a:latin typeface="DIN-Medium"/>
                <a:ea typeface="+mn-ea"/>
                <a:cs typeface="+mn-cs"/>
              </a:rPr>
              <a:t>7.9 bln   </a:t>
            </a:r>
            <a:r>
              <a:rPr lang="en-GB" sz="2800" b="1" dirty="0">
                <a:solidFill>
                  <a:srgbClr val="FF0000"/>
                </a:solidFill>
                <a:latin typeface="DIN-Medium"/>
                <a:ea typeface="+mn-ea"/>
                <a:cs typeface="+mn-cs"/>
              </a:rPr>
              <a:t>(+39%)</a:t>
            </a:r>
          </a:p>
          <a:p>
            <a:pPr>
              <a:defRPr/>
            </a:pPr>
            <a:endParaRPr lang="en-GB" sz="2800" b="1" dirty="0">
              <a:solidFill>
                <a:srgbClr val="FF0000"/>
              </a:solidFill>
              <a:latin typeface="DIN-Medium"/>
              <a:ea typeface="+mn-ea"/>
              <a:cs typeface="+mn-cs"/>
            </a:endParaRPr>
          </a:p>
          <a:p>
            <a:pPr>
              <a:defRPr/>
            </a:pPr>
            <a:r>
              <a:rPr lang="en-GB" sz="2800" b="1" dirty="0">
                <a:solidFill>
                  <a:srgbClr val="69B3E7"/>
                </a:solidFill>
                <a:latin typeface="DIN-Medium"/>
                <a:ea typeface="+mn-ea"/>
                <a:cs typeface="+mn-cs"/>
              </a:rPr>
              <a:t>16 k$  </a:t>
            </a:r>
            <a:r>
              <a:rPr lang="en-GB" sz="2800" b="1" dirty="0">
                <a:solidFill>
                  <a:srgbClr val="FF0000"/>
                </a:solidFill>
                <a:latin typeface="DIN-Medium"/>
                <a:ea typeface="+mn-ea"/>
                <a:cs typeface="+mn-cs"/>
              </a:rPr>
              <a:t>(+60%)</a:t>
            </a:r>
          </a:p>
          <a:p>
            <a:pPr>
              <a:defRPr/>
            </a:pPr>
            <a:endParaRPr lang="en-GB" sz="2800" b="1" dirty="0">
              <a:solidFill>
                <a:srgbClr val="FF0000"/>
              </a:solidFill>
              <a:latin typeface="DIN-Medium"/>
              <a:ea typeface="+mn-ea"/>
              <a:cs typeface="+mn-cs"/>
            </a:endParaRPr>
          </a:p>
          <a:p>
            <a:pPr>
              <a:defRPr/>
            </a:pPr>
            <a:r>
              <a:rPr lang="en-GB" sz="2800" b="1" dirty="0">
                <a:solidFill>
                  <a:srgbClr val="69B3E7"/>
                </a:solidFill>
                <a:latin typeface="DIN-Medium"/>
              </a:rPr>
              <a:t>414 ppm </a:t>
            </a:r>
            <a:r>
              <a:rPr lang="en-GB" sz="2800" b="1" dirty="0">
                <a:solidFill>
                  <a:srgbClr val="FF0000"/>
                </a:solidFill>
                <a:latin typeface="DIN-Medium"/>
              </a:rPr>
              <a:t>(+15%)</a:t>
            </a:r>
            <a:endParaRPr lang="en-GB" sz="2800" b="1" dirty="0">
              <a:solidFill>
                <a:srgbClr val="69B3E7"/>
              </a:solidFill>
              <a:latin typeface="DIN-Medium"/>
            </a:endParaRPr>
          </a:p>
          <a:p>
            <a:pPr>
              <a:defRPr/>
            </a:pPr>
            <a:r>
              <a:rPr lang="en-GB" sz="2800" b="1" dirty="0">
                <a:solidFill>
                  <a:srgbClr val="69B3E7"/>
                </a:solidFill>
                <a:latin typeface="DIN-Medium"/>
                <a:ea typeface="+mn-ea"/>
                <a:cs typeface="+mn-cs"/>
              </a:rPr>
              <a:t> </a:t>
            </a:r>
          </a:p>
        </p:txBody>
      </p:sp>
      <p:sp>
        <p:nvSpPr>
          <p:cNvPr id="9" name="TextBox 8">
            <a:extLst>
              <a:ext uri="{FF2B5EF4-FFF2-40B4-BE49-F238E27FC236}">
                <a16:creationId xmlns:a16="http://schemas.microsoft.com/office/drawing/2014/main" id="{9027F74B-2B13-4743-B666-6271A9AE56F4}"/>
              </a:ext>
            </a:extLst>
          </p:cNvPr>
          <p:cNvSpPr txBox="1">
            <a:spLocks noChangeArrowheads="1"/>
          </p:cNvSpPr>
          <p:nvPr/>
        </p:nvSpPr>
        <p:spPr bwMode="auto">
          <a:xfrm>
            <a:off x="1123156" y="5733256"/>
            <a:ext cx="7599362"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altLang="en-US" sz="1400" dirty="0">
                <a:solidFill>
                  <a:srgbClr val="000000"/>
                </a:solidFill>
                <a:latin typeface="DIN-Medium" panose="02000603040000020004" pitchFamily="2" charset="0"/>
              </a:rPr>
              <a:t>Source: </a:t>
            </a:r>
            <a:r>
              <a:rPr lang="en-BE" sz="1400" u="sng" dirty="0">
                <a:latin typeface="DIN-Medium" panose="02000603040000020004" pitchFamily="2" charset="0"/>
                <a:hlinkClick r:id="rId3"/>
              </a:rPr>
              <a:t>Economic Growth - Our World in Data</a:t>
            </a:r>
            <a:endParaRPr lang="en-GB" altLang="en-US" sz="1400" dirty="0">
              <a:solidFill>
                <a:srgbClr val="000000"/>
              </a:solidFill>
              <a:latin typeface="DIN-Medium" panose="02000603040000020004" pitchFamily="2" charset="0"/>
            </a:endParaRPr>
          </a:p>
        </p:txBody>
      </p:sp>
    </p:spTree>
    <p:extLst>
      <p:ext uri="{BB962C8B-B14F-4D97-AF65-F5344CB8AC3E}">
        <p14:creationId xmlns:p14="http://schemas.microsoft.com/office/powerpoint/2010/main" val="391865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p:cNvSpPr>
            <a:spLocks noGrp="1"/>
          </p:cNvSpPr>
          <p:nvPr>
            <p:ph type="ctrTitle"/>
          </p:nvPr>
        </p:nvSpPr>
        <p:spPr>
          <a:xfrm>
            <a:off x="6594763" y="2142836"/>
            <a:ext cx="4471553" cy="3235792"/>
          </a:xfrm>
        </p:spPr>
        <p:txBody>
          <a:bodyPr>
            <a:normAutofit fontScale="90000"/>
          </a:bodyPr>
          <a:lstStyle/>
          <a:p>
            <a:pPr defTabSz="609585" eaLnBrk="1" fontAlgn="auto" hangingPunct="1">
              <a:spcAft>
                <a:spcPts val="0"/>
              </a:spcAft>
              <a:defRPr/>
            </a:pPr>
            <a:r>
              <a:rPr lang="en-GB" sz="3733" dirty="0"/>
              <a:t>						</a:t>
            </a:r>
            <a:br>
              <a:rPr lang="en-GB" sz="3733" dirty="0"/>
            </a:br>
            <a:br>
              <a:rPr lang="en-GB" sz="3733" dirty="0"/>
            </a:br>
            <a:br>
              <a:rPr lang="en-GB" sz="3733" dirty="0"/>
            </a:br>
            <a:r>
              <a:rPr lang="en-GB" sz="3733" dirty="0"/>
              <a:t>                                        </a:t>
            </a:r>
            <a:r>
              <a:rPr lang="en-GB" sz="2800" dirty="0">
                <a:hlinkClick r:id="rId3"/>
              </a:rPr>
              <a:t>www.cleanfuelsforall.eu</a:t>
            </a:r>
            <a:br>
              <a:rPr lang="en-GB" sz="2800" dirty="0"/>
            </a:br>
            <a:br>
              <a:rPr lang="en-GB" sz="2800" dirty="0"/>
            </a:br>
            <a:r>
              <a:rPr lang="en-GB" sz="2800" dirty="0"/>
              <a:t>Thank you</a:t>
            </a:r>
            <a:br>
              <a:rPr lang="en-GB" sz="2000" dirty="0"/>
            </a:br>
            <a:r>
              <a:rPr lang="en-GB" sz="2000" dirty="0"/>
              <a:t> </a:t>
            </a:r>
            <a:br>
              <a:rPr lang="en-GB" sz="3733" dirty="0"/>
            </a:br>
            <a:br>
              <a:rPr lang="en-GB" sz="3733" dirty="0"/>
            </a:br>
            <a:r>
              <a:rPr lang="en-GB" sz="3733" dirty="0"/>
              <a:t>							</a:t>
            </a:r>
            <a:br>
              <a:rPr lang="en-GB" sz="2000" dirty="0"/>
            </a:br>
            <a:br>
              <a:rPr lang="en-GB" sz="2000" dirty="0"/>
            </a:br>
            <a:br>
              <a:rPr lang="en-GB" sz="3733" dirty="0"/>
            </a:br>
            <a:br>
              <a:rPr lang="en-GB" sz="3733" dirty="0"/>
            </a:br>
            <a:endParaRPr lang="en-GB" sz="3733" dirty="0"/>
          </a:p>
        </p:txBody>
      </p:sp>
      <p:pic>
        <p:nvPicPr>
          <p:cNvPr id="54275" name="Picture 2">
            <a:hlinkClick r:id="rId4"/>
          </p:cNvPr>
          <p:cNvPicPr>
            <a:picLocks noChangeAspect="1"/>
          </p:cNvPicPr>
          <p:nvPr/>
        </p:nvPicPr>
        <p:blipFill>
          <a:blip r:embed="rId5">
            <a:extLst>
              <a:ext uri="{28A0092B-C50C-407E-A947-70E740481C1C}">
                <a14:useLocalDpi xmlns:a14="http://schemas.microsoft.com/office/drawing/2010/main" val="0"/>
              </a:ext>
            </a:extLst>
          </a:blip>
          <a:srcRect r="1398"/>
          <a:stretch>
            <a:fillRect/>
          </a:stretch>
        </p:blipFill>
        <p:spPr bwMode="auto">
          <a:xfrm>
            <a:off x="1487488" y="1028700"/>
            <a:ext cx="2274887"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3">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1839913"/>
            <a:ext cx="2347912"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59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2"/>
          </p:nvPr>
        </p:nvSpPr>
        <p:spPr>
          <a:xfrm>
            <a:off x="527053" y="237777"/>
            <a:ext cx="6577059" cy="714545"/>
          </a:xfrm>
        </p:spPr>
        <p:txBody>
          <a:bodyPr/>
          <a:lstStyle/>
          <a:p>
            <a:pPr marL="0" indent="0"/>
            <a:r>
              <a:rPr lang="en-GB" sz="2400" b="0" dirty="0">
                <a:solidFill>
                  <a:srgbClr val="2C5697"/>
                </a:solidFill>
                <a:latin typeface="DIN-Medium" panose="02000603040000020004" pitchFamily="2" charset="0"/>
              </a:rPr>
              <a:t>The </a:t>
            </a:r>
            <a:r>
              <a:rPr lang="en-BE" sz="2400" b="0" dirty="0">
                <a:solidFill>
                  <a:srgbClr val="2C5697"/>
                </a:solidFill>
                <a:latin typeface="DIN-Medium" panose="02000603040000020004" pitchFamily="2" charset="0"/>
              </a:rPr>
              <a:t>f</a:t>
            </a:r>
            <a:r>
              <a:rPr lang="en-GB" sz="2400" b="0" dirty="0">
                <a:solidFill>
                  <a:srgbClr val="2C5697"/>
                </a:solidFill>
                <a:latin typeface="DIN-Medium" panose="02000603040000020004" pitchFamily="2" charset="0"/>
              </a:rPr>
              <a:t>u</a:t>
            </a:r>
            <a:r>
              <a:rPr lang="en-BE" sz="2400" b="0" dirty="0">
                <a:solidFill>
                  <a:srgbClr val="2C5697"/>
                </a:solidFill>
                <a:latin typeface="DIN-Medium" panose="02000603040000020004" pitchFamily="2" charset="0"/>
              </a:rPr>
              <a:t>t</a:t>
            </a:r>
            <a:r>
              <a:rPr lang="en-GB" sz="2400" b="0" dirty="0">
                <a:solidFill>
                  <a:srgbClr val="2C5697"/>
                </a:solidFill>
                <a:latin typeface="DIN-Medium" panose="02000603040000020004" pitchFamily="2" charset="0"/>
              </a:rPr>
              <a:t>u</a:t>
            </a:r>
            <a:r>
              <a:rPr lang="en-BE" sz="2400" b="0" dirty="0">
                <a:solidFill>
                  <a:srgbClr val="2C5697"/>
                </a:solidFill>
                <a:latin typeface="DIN-Medium" panose="02000603040000020004" pitchFamily="2" charset="0"/>
              </a:rPr>
              <a:t>r</a:t>
            </a:r>
            <a:r>
              <a:rPr lang="en-GB" sz="2400" b="0" dirty="0">
                <a:solidFill>
                  <a:srgbClr val="2C5697"/>
                </a:solidFill>
                <a:latin typeface="DIN-Medium" panose="02000603040000020004" pitchFamily="2" charset="0"/>
              </a:rPr>
              <a:t>e</a:t>
            </a:r>
            <a:r>
              <a:rPr lang="en-BE" sz="2400" b="0" dirty="0">
                <a:solidFill>
                  <a:srgbClr val="2C5697"/>
                </a:solidFill>
                <a:latin typeface="DIN-Medium" panose="02000603040000020004" pitchFamily="2" charset="0"/>
              </a:rPr>
              <a:t> </a:t>
            </a:r>
            <a:r>
              <a:rPr lang="en-GB" sz="2400" b="0" dirty="0">
                <a:solidFill>
                  <a:srgbClr val="2C5697"/>
                </a:solidFill>
                <a:latin typeface="DIN-Medium" panose="02000603040000020004" pitchFamily="2" charset="0"/>
              </a:rPr>
              <a:t>refiner</a:t>
            </a:r>
            <a:r>
              <a:rPr lang="en-BE" sz="2400" b="0" dirty="0">
                <a:solidFill>
                  <a:srgbClr val="2C5697"/>
                </a:solidFill>
                <a:latin typeface="DIN-Medium" panose="02000603040000020004" pitchFamily="2" charset="0"/>
              </a:rPr>
              <a:t>y: </a:t>
            </a:r>
            <a:r>
              <a:rPr lang="en-GB" sz="2400" b="0" dirty="0">
                <a:solidFill>
                  <a:srgbClr val="2C5697"/>
                </a:solidFill>
                <a:latin typeface="DIN-Medium" panose="02000603040000020004" pitchFamily="2" charset="0"/>
              </a:rPr>
              <a:t>an ENERGY HUB… </a:t>
            </a:r>
          </a:p>
        </p:txBody>
      </p:sp>
      <p:sp>
        <p:nvSpPr>
          <p:cNvPr id="6" name="Content Placeholder 5"/>
          <p:cNvSpPr>
            <a:spLocks noGrp="1"/>
          </p:cNvSpPr>
          <p:nvPr>
            <p:ph sz="quarter" idx="14"/>
          </p:nvPr>
        </p:nvSpPr>
        <p:spPr>
          <a:xfrm>
            <a:off x="6632386" y="743878"/>
            <a:ext cx="5064891" cy="473699"/>
          </a:xfrm>
        </p:spPr>
        <p:txBody>
          <a:bodyPr/>
          <a:lstStyle/>
          <a:p>
            <a:r>
              <a:rPr lang="en-US" dirty="0"/>
              <a:t>… within an INDUSTRIAL CLUSTER</a:t>
            </a:r>
            <a:endParaRPr lang="en-GB" dirty="0"/>
          </a:p>
        </p:txBody>
      </p:sp>
      <p:pic>
        <p:nvPicPr>
          <p:cNvPr id="4" name="Picture 3"/>
          <p:cNvPicPr>
            <a:picLocks noChangeAspect="1"/>
          </p:cNvPicPr>
          <p:nvPr/>
        </p:nvPicPr>
        <p:blipFill>
          <a:blip r:embed="rId3"/>
          <a:stretch>
            <a:fillRect/>
          </a:stretch>
        </p:blipFill>
        <p:spPr>
          <a:xfrm>
            <a:off x="-7740" y="1124744"/>
            <a:ext cx="12134567" cy="4752528"/>
          </a:xfrm>
          <a:prstGeom prst="rect">
            <a:avLst/>
          </a:prstGeom>
        </p:spPr>
      </p:pic>
      <p:pic>
        <p:nvPicPr>
          <p:cNvPr id="7" name="Content Placeholder 7">
            <a:extLst>
              <a:ext uri="{FF2B5EF4-FFF2-40B4-BE49-F238E27FC236}">
                <a16:creationId xmlns:a16="http://schemas.microsoft.com/office/drawing/2014/main" id="{B256A6D4-84A8-4147-94DD-59244AF55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800" y="419902"/>
            <a:ext cx="3744416" cy="605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4">
            <a:extLst>
              <a:ext uri="{FF2B5EF4-FFF2-40B4-BE49-F238E27FC236}">
                <a16:creationId xmlns:a16="http://schemas.microsoft.com/office/drawing/2014/main" id="{009F495B-9722-4CB6-AC85-6F777B0B1A0D}"/>
              </a:ext>
            </a:extLst>
          </p:cNvPr>
          <p:cNvSpPr txBox="1">
            <a:spLocks/>
          </p:cNvSpPr>
          <p:nvPr/>
        </p:nvSpPr>
        <p:spPr>
          <a:xfrm>
            <a:off x="10634663" y="6116638"/>
            <a:ext cx="958850" cy="720725"/>
          </a:xfrm>
          <a:prstGeom prst="rect">
            <a:avLst/>
          </a:prstGeom>
        </p:spPr>
        <p:txBody>
          <a:bodyPr vert="horz" lIns="0" tIns="0" rIns="0" bIns="0" rtlCol="0" anchor="ctr"/>
          <a:lstStyle>
            <a:defPPr>
              <a:defRPr lang="fr-FR"/>
            </a:defPPr>
            <a:lvl1pPr algn="ctr" defTabSz="457200" rtl="0" eaLnBrk="0" fontAlgn="base" hangingPunct="0">
              <a:spcBef>
                <a:spcPct val="0"/>
              </a:spcBef>
              <a:spcAft>
                <a:spcPct val="0"/>
              </a:spcAft>
              <a:defRPr sz="1067" kern="1200">
                <a:solidFill>
                  <a:srgbClr val="69B3E7"/>
                </a:solidFill>
                <a:latin typeface="DIN-Medium"/>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69B3E7"/>
                </a:solidFill>
                <a:effectLst/>
                <a:uLnTx/>
                <a:uFillTx/>
                <a:latin typeface="DIN-Medium"/>
                <a:ea typeface="+mn-ea"/>
                <a:cs typeface="+mn-cs"/>
              </a:rPr>
              <a:t>Page </a:t>
            </a:r>
            <a:fld id="{0DEA004B-33C0-4BE6-8613-0DA5737A937C}" type="slidenum">
              <a:rPr kumimoji="0" lang="en-GB" sz="1067" b="0" i="0" u="none" strike="noStrike" kern="1200" cap="none" spc="0" normalizeH="0" baseline="0" noProof="0" smtClean="0">
                <a:ln>
                  <a:noFill/>
                </a:ln>
                <a:solidFill>
                  <a:srgbClr val="69B3E7"/>
                </a:solidFill>
                <a:effectLst/>
                <a:uLnTx/>
                <a:uFillTx/>
                <a:latin typeface="DIN-Medium"/>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3</a:t>
            </a:fld>
            <a:endParaRPr kumimoji="0" lang="en-GB" sz="1067" b="0" i="0" u="none" strike="noStrike" kern="1200" cap="none" spc="0" normalizeH="0" baseline="0" noProof="0" dirty="0">
              <a:ln>
                <a:noFill/>
              </a:ln>
              <a:solidFill>
                <a:srgbClr val="69B3E7"/>
              </a:solidFill>
              <a:effectLst/>
              <a:uLnTx/>
              <a:uFillTx/>
              <a:latin typeface="DIN-Medium"/>
              <a:ea typeface="+mn-ea"/>
              <a:cs typeface="+mn-cs"/>
            </a:endParaRPr>
          </a:p>
        </p:txBody>
      </p:sp>
    </p:spTree>
    <p:extLst>
      <p:ext uri="{BB962C8B-B14F-4D97-AF65-F5344CB8AC3E}">
        <p14:creationId xmlns:p14="http://schemas.microsoft.com/office/powerpoint/2010/main" val="261733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Espace réservé du contenu 25">
            <a:extLst>
              <a:ext uri="{FF2B5EF4-FFF2-40B4-BE49-F238E27FC236}">
                <a16:creationId xmlns:a16="http://schemas.microsoft.com/office/drawing/2014/main" id="{DFB5F233-0BF5-4F01-A76C-E43BAFAD9C59}"/>
              </a:ext>
            </a:extLst>
          </p:cNvPr>
          <p:cNvSpPr>
            <a:spLocks noGrp="1" noChangeArrowheads="1"/>
          </p:cNvSpPr>
          <p:nvPr>
            <p:ph sz="quarter" idx="12"/>
          </p:nvPr>
        </p:nvSpPr>
        <p:spPr bwMode="auto">
          <a:xfrm>
            <a:off x="609600" y="404813"/>
            <a:ext cx="109728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pPr>
            <a:r>
              <a:rPr lang="en-GB" altLang="en-BE" sz="2400" dirty="0">
                <a:solidFill>
                  <a:srgbClr val="2C5697"/>
                </a:solidFill>
                <a:latin typeface="DIN-Medium" panose="02000603040000020004" pitchFamily="2" charset="0"/>
              </a:rPr>
              <a:t>What is </a:t>
            </a:r>
            <a:r>
              <a:rPr lang="en-GB" altLang="en-BE" sz="2400" i="1" dirty="0">
                <a:solidFill>
                  <a:srgbClr val="69B3E7"/>
                </a:solidFill>
                <a:latin typeface="DIN-Medium" panose="02000603040000020004" pitchFamily="2" charset="0"/>
              </a:rPr>
              <a:t>Clean Fuels for All  </a:t>
            </a:r>
            <a:r>
              <a:rPr lang="en-GB" altLang="en-BE" sz="2400" dirty="0">
                <a:solidFill>
                  <a:srgbClr val="2C5697"/>
                </a:solidFill>
                <a:latin typeface="DIN-Medium" panose="02000603040000020004" pitchFamily="2" charset="0"/>
              </a:rPr>
              <a:t>about? </a:t>
            </a:r>
          </a:p>
        </p:txBody>
      </p:sp>
      <p:sp>
        <p:nvSpPr>
          <p:cNvPr id="6" name="Espace réservé du contenu 8">
            <a:extLst>
              <a:ext uri="{FF2B5EF4-FFF2-40B4-BE49-F238E27FC236}">
                <a16:creationId xmlns:a16="http://schemas.microsoft.com/office/drawing/2014/main" id="{45E0D68F-723A-4BA7-A0FD-DBAA3818F0FE}"/>
              </a:ext>
            </a:extLst>
          </p:cNvPr>
          <p:cNvSpPr>
            <a:spLocks noGrp="1"/>
          </p:cNvSpPr>
          <p:nvPr>
            <p:ph sz="quarter" idx="13"/>
          </p:nvPr>
        </p:nvSpPr>
        <p:spPr>
          <a:xfrm>
            <a:off x="628650" y="1114425"/>
            <a:ext cx="7913688" cy="2001837"/>
          </a:xfrm>
        </p:spPr>
        <p:txBody>
          <a:bodyPr/>
          <a:lstStyle/>
          <a:p>
            <a:pPr algn="l">
              <a:buFont typeface="Arial"/>
              <a:buBlip>
                <a:blip r:embed="rId3"/>
              </a:buBlip>
              <a:defRPr/>
            </a:pPr>
            <a:r>
              <a:rPr lang="en-GB" sz="1800" dirty="0"/>
              <a:t>The EU refining industry’s potential pathway to achieve climate neutrality by 2050 in all transport modes.</a:t>
            </a:r>
          </a:p>
          <a:p>
            <a:pPr>
              <a:buFont typeface="Arial"/>
              <a:buBlip>
                <a:blip r:embed="rId3"/>
              </a:buBlip>
              <a:defRPr/>
            </a:pPr>
            <a:r>
              <a:rPr lang="en-GB" sz="1800" dirty="0"/>
              <a:t>By 2050, at the latest, every litre of liquid fuel for transport could be net climate neutral, enabling so the decarbonisation of aviation, maritime and road transport.</a:t>
            </a:r>
          </a:p>
          <a:p>
            <a:pPr>
              <a:buFont typeface="Arial"/>
              <a:buBlip>
                <a:blip r:embed="rId3"/>
              </a:buBlip>
              <a:defRPr/>
            </a:pPr>
            <a:r>
              <a:rPr lang="it-IT" sz="1800" dirty="0"/>
              <a:t>U</a:t>
            </a:r>
            <a:r>
              <a:rPr lang="en-BE" sz="1800" dirty="0"/>
              <a:t>p </a:t>
            </a:r>
            <a:r>
              <a:rPr lang="en-GB" sz="1800" dirty="0"/>
              <a:t>t</a:t>
            </a:r>
            <a:r>
              <a:rPr lang="en-BE" sz="1800" dirty="0"/>
              <a:t>o 650 </a:t>
            </a:r>
            <a:r>
              <a:rPr lang="en-GB" sz="1800" dirty="0"/>
              <a:t>b</a:t>
            </a:r>
            <a:r>
              <a:rPr lang="en-BE" sz="1800" dirty="0"/>
              <a:t>l</a:t>
            </a:r>
            <a:r>
              <a:rPr lang="en-GB" sz="1800" dirty="0"/>
              <a:t>n</a:t>
            </a:r>
            <a:r>
              <a:rPr lang="en-BE" sz="1800" dirty="0"/>
              <a:t>€ </a:t>
            </a:r>
            <a:r>
              <a:rPr lang="en-GB" sz="1800" dirty="0"/>
              <a:t>i</a:t>
            </a:r>
            <a:r>
              <a:rPr lang="en-BE" sz="1800" dirty="0"/>
              <a:t>n</a:t>
            </a:r>
            <a:r>
              <a:rPr lang="en-GB" sz="1800" dirty="0"/>
              <a:t>v</a:t>
            </a:r>
            <a:r>
              <a:rPr lang="en-BE" sz="1800" dirty="0"/>
              <a:t>e</a:t>
            </a:r>
            <a:r>
              <a:rPr lang="en-GB" sz="1800" dirty="0"/>
              <a:t>s</a:t>
            </a:r>
            <a:r>
              <a:rPr lang="en-BE" sz="1800" dirty="0"/>
              <a:t>t</a:t>
            </a:r>
            <a:r>
              <a:rPr lang="en-GB" sz="1800" dirty="0"/>
              <a:t>m</a:t>
            </a:r>
            <a:r>
              <a:rPr lang="en-BE" sz="1800" dirty="0"/>
              <a:t>e</a:t>
            </a:r>
            <a:r>
              <a:rPr lang="en-GB" sz="1800" dirty="0"/>
              <a:t>n</a:t>
            </a:r>
            <a:r>
              <a:rPr lang="en-BE" sz="1800" dirty="0"/>
              <a:t>t </a:t>
            </a:r>
            <a:r>
              <a:rPr lang="en-GB" sz="1800" dirty="0"/>
              <a:t>o</a:t>
            </a:r>
            <a:r>
              <a:rPr lang="en-BE" sz="1800" dirty="0"/>
              <a:t>v</a:t>
            </a:r>
            <a:r>
              <a:rPr lang="en-GB" sz="1800" dirty="0"/>
              <a:t>e</a:t>
            </a:r>
            <a:r>
              <a:rPr lang="en-BE" sz="1800" dirty="0"/>
              <a:t>r 30 </a:t>
            </a:r>
            <a:r>
              <a:rPr lang="en-GB" sz="1800" dirty="0"/>
              <a:t>y</a:t>
            </a:r>
            <a:r>
              <a:rPr lang="en-BE" sz="1800" dirty="0"/>
              <a:t>e</a:t>
            </a:r>
            <a:r>
              <a:rPr lang="en-GB" sz="1800" dirty="0"/>
              <a:t>a</a:t>
            </a:r>
            <a:r>
              <a:rPr lang="en-BE" sz="1800" dirty="0"/>
              <a:t>r</a:t>
            </a:r>
            <a:r>
              <a:rPr lang="en-GB" sz="1800" dirty="0"/>
              <a:t>s.</a:t>
            </a:r>
          </a:p>
          <a:p>
            <a:pPr>
              <a:buFont typeface="Arial"/>
              <a:buBlip>
                <a:blip r:embed="rId3"/>
              </a:buBlip>
              <a:defRPr/>
            </a:pPr>
            <a:endParaRPr lang="nl-BE" sz="1800" dirty="0"/>
          </a:p>
          <a:p>
            <a:pPr marL="0" indent="0" algn="l">
              <a:buFont typeface="Arial"/>
              <a:buNone/>
              <a:defRPr/>
            </a:pPr>
            <a:endParaRPr lang="en-GB" sz="1800" dirty="0"/>
          </a:p>
          <a:p>
            <a:pPr marL="228589" indent="-228589" algn="l">
              <a:buFont typeface="Arial" panose="020B0604020202020204" pitchFamily="34" charset="0"/>
              <a:buChar char="•"/>
              <a:defRPr/>
            </a:pPr>
            <a:endParaRPr lang="fr-FR" sz="1800" dirty="0"/>
          </a:p>
        </p:txBody>
      </p:sp>
      <p:pic>
        <p:nvPicPr>
          <p:cNvPr id="47109" name="Content Placeholder 7">
            <a:extLst>
              <a:ext uri="{FF2B5EF4-FFF2-40B4-BE49-F238E27FC236}">
                <a16:creationId xmlns:a16="http://schemas.microsoft.com/office/drawing/2014/main" id="{751EFA11-45C0-4246-AC6E-DE29A7D20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575" y="1176338"/>
            <a:ext cx="2573338"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8">
            <a:extLst>
              <a:ext uri="{FF2B5EF4-FFF2-40B4-BE49-F238E27FC236}">
                <a16:creationId xmlns:a16="http://schemas.microsoft.com/office/drawing/2014/main" id="{191F83C9-2B5E-42AB-ABD1-D45FA8EAD74C}"/>
              </a:ext>
            </a:extLst>
          </p:cNvPr>
          <p:cNvSpPr txBox="1">
            <a:spLocks/>
          </p:cNvSpPr>
          <p:nvPr/>
        </p:nvSpPr>
        <p:spPr>
          <a:xfrm>
            <a:off x="595313" y="2781300"/>
            <a:ext cx="9821862" cy="1895475"/>
          </a:xfrm>
          <a:prstGeom prst="rect">
            <a:avLst/>
          </a:prstGeom>
        </p:spPr>
        <p:txBody>
          <a:bodyPr lIns="0" tIns="0"/>
          <a:lstStyle>
            <a:lvl1pPr marL="457177" indent="-457177" algn="just" defTabSz="457200" rtl="0" eaLnBrk="1" latinLnBrk="0" hangingPunct="1">
              <a:spcBef>
                <a:spcPct val="20000"/>
              </a:spcBef>
              <a:buClr>
                <a:srgbClr val="2C5697"/>
              </a:buClr>
              <a:buSzPct val="100000"/>
              <a:buFont typeface="Arial"/>
              <a:buChar char="•"/>
              <a:defRPr sz="1867" kern="1200">
                <a:solidFill>
                  <a:srgbClr val="2C5697"/>
                </a:solidFill>
                <a:latin typeface="DIN-Medium"/>
                <a:ea typeface="+mn-ea"/>
                <a:cs typeface="+mn-cs"/>
              </a:defRPr>
            </a:lvl1pPr>
            <a:lvl2pPr marL="742950" indent="-285750" algn="just" defTabSz="457200" rtl="0" eaLnBrk="1" latinLnBrk="0" hangingPunct="1">
              <a:spcBef>
                <a:spcPct val="20000"/>
              </a:spcBef>
              <a:buClr>
                <a:srgbClr val="69B3E7"/>
              </a:buClr>
              <a:buFont typeface="Arial"/>
              <a:buChar char="•"/>
              <a:defRPr sz="1600" b="0" i="0" kern="1200">
                <a:solidFill>
                  <a:srgbClr val="69B3E7"/>
                </a:solidFill>
                <a:latin typeface="DIN-Medium"/>
                <a:ea typeface="+mn-ea"/>
                <a:cs typeface="+mn-cs"/>
              </a:defRPr>
            </a:lvl2pPr>
            <a:lvl3pPr marL="1143000" indent="-228600" algn="just" defTabSz="457200" rtl="0" eaLnBrk="1" latinLnBrk="0" hangingPunct="1">
              <a:spcBef>
                <a:spcPct val="20000"/>
              </a:spcBef>
              <a:buClr>
                <a:srgbClr val="414141"/>
              </a:buClr>
              <a:buFont typeface="Arial"/>
              <a:buChar char="•"/>
              <a:defRPr sz="1600" b="0" i="1" kern="1200">
                <a:solidFill>
                  <a:srgbClr val="414141"/>
                </a:solidFill>
                <a:latin typeface="DIN-Medium"/>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endParaRPr lang="en-US" sz="2000" i="1" u="sng" dirty="0">
              <a:solidFill>
                <a:srgbClr val="69B3E7"/>
              </a:solidFill>
            </a:endParaRPr>
          </a:p>
          <a:p>
            <a:pPr marL="0" indent="0">
              <a:buFont typeface="Arial"/>
              <a:buNone/>
              <a:defRPr/>
            </a:pPr>
            <a:r>
              <a:rPr lang="en-US" sz="2000" i="1" u="sng" dirty="0">
                <a:solidFill>
                  <a:srgbClr val="69B3E7"/>
                </a:solidFill>
              </a:rPr>
              <a:t>What </a:t>
            </a:r>
            <a:r>
              <a:rPr lang="en-BE" sz="2000" i="1" u="sng" dirty="0">
                <a:solidFill>
                  <a:srgbClr val="69B3E7"/>
                </a:solidFill>
              </a:rPr>
              <a:t> </a:t>
            </a:r>
            <a:r>
              <a:rPr lang="en-GB" sz="2000" i="1" u="sng" dirty="0">
                <a:solidFill>
                  <a:srgbClr val="69B3E7"/>
                </a:solidFill>
              </a:rPr>
              <a:t>a</a:t>
            </a:r>
            <a:r>
              <a:rPr lang="en-BE" sz="2000" i="1" u="sng" dirty="0">
                <a:solidFill>
                  <a:srgbClr val="69B3E7"/>
                </a:solidFill>
              </a:rPr>
              <a:t>r</a:t>
            </a:r>
            <a:r>
              <a:rPr lang="en-GB" sz="2000" i="1" u="sng" dirty="0">
                <a:solidFill>
                  <a:srgbClr val="69B3E7"/>
                </a:solidFill>
              </a:rPr>
              <a:t>e</a:t>
            </a:r>
            <a:r>
              <a:rPr lang="en-US" sz="2000" i="1" u="sng" dirty="0">
                <a:solidFill>
                  <a:srgbClr val="69B3E7"/>
                </a:solidFill>
              </a:rPr>
              <a:t>“Low-Carbon Liquid Fuels” ? </a:t>
            </a:r>
          </a:p>
          <a:p>
            <a:pPr marL="0" indent="0">
              <a:buFont typeface="Arial"/>
              <a:buNone/>
              <a:defRPr/>
            </a:pPr>
            <a:r>
              <a:rPr lang="en-BE" sz="1800" dirty="0"/>
              <a:t>R</a:t>
            </a:r>
            <a:r>
              <a:rPr lang="en-GB" sz="1800" dirty="0"/>
              <a:t>e</a:t>
            </a:r>
            <a:r>
              <a:rPr lang="en-BE" sz="1800" dirty="0"/>
              <a:t>n</a:t>
            </a:r>
            <a:r>
              <a:rPr lang="en-GB" sz="1800" dirty="0"/>
              <a:t>e</a:t>
            </a:r>
            <a:r>
              <a:rPr lang="en-BE" sz="1800" dirty="0"/>
              <a:t>w</a:t>
            </a:r>
            <a:r>
              <a:rPr lang="en-GB" sz="1800" dirty="0"/>
              <a:t>a</a:t>
            </a:r>
            <a:r>
              <a:rPr lang="en-BE" sz="1800" dirty="0"/>
              <a:t>b</a:t>
            </a:r>
            <a:r>
              <a:rPr lang="en-GB" sz="1800" dirty="0"/>
              <a:t>l</a:t>
            </a:r>
            <a:r>
              <a:rPr lang="en-BE" sz="1800" dirty="0"/>
              <a:t>e </a:t>
            </a:r>
            <a:r>
              <a:rPr lang="en-GB" sz="1800" dirty="0"/>
              <a:t>a</a:t>
            </a:r>
            <a:r>
              <a:rPr lang="en-BE" sz="1800" dirty="0"/>
              <a:t>n</a:t>
            </a:r>
            <a:r>
              <a:rPr lang="en-GB" sz="1800" dirty="0"/>
              <a:t>d</a:t>
            </a:r>
            <a:r>
              <a:rPr lang="en-BE" sz="1800" dirty="0"/>
              <a:t> </a:t>
            </a:r>
            <a:r>
              <a:rPr lang="en-GB" sz="1800" dirty="0"/>
              <a:t>s</a:t>
            </a:r>
            <a:r>
              <a:rPr lang="en-US" sz="1800" dirty="0"/>
              <a:t>ustainable liquid fuels from non-petroleum origin</a:t>
            </a:r>
            <a:r>
              <a:rPr lang="en-BE" sz="1800" dirty="0"/>
              <a:t>.</a:t>
            </a:r>
            <a:endParaRPr lang="en-US" sz="1800" dirty="0"/>
          </a:p>
          <a:p>
            <a:pPr marL="0" indent="0" algn="l">
              <a:buFont typeface="Arial"/>
              <a:buNone/>
              <a:defRPr/>
            </a:pPr>
            <a:r>
              <a:rPr lang="en-US" sz="1800" dirty="0"/>
              <a:t>Produced from new feedstock such as biomass, renewable</a:t>
            </a:r>
            <a:r>
              <a:rPr lang="en-BE" sz="1800" dirty="0"/>
              <a:t> </a:t>
            </a:r>
            <a:r>
              <a:rPr lang="en-GB" sz="1800" dirty="0"/>
              <a:t>e</a:t>
            </a:r>
            <a:r>
              <a:rPr lang="en-BE" sz="1800" dirty="0"/>
              <a:t>n</a:t>
            </a:r>
            <a:r>
              <a:rPr lang="en-GB" sz="1800" dirty="0"/>
              <a:t>e</a:t>
            </a:r>
            <a:r>
              <a:rPr lang="en-BE" sz="1800" dirty="0"/>
              <a:t>r</a:t>
            </a:r>
            <a:r>
              <a:rPr lang="en-GB" sz="1800" dirty="0"/>
              <a:t>gy</a:t>
            </a:r>
            <a:r>
              <a:rPr lang="en-US" sz="1800" dirty="0"/>
              <a:t>, waste and                                    </a:t>
            </a:r>
            <a:r>
              <a:rPr lang="en-BE" sz="1800" dirty="0"/>
              <a:t>r</a:t>
            </a:r>
            <a:r>
              <a:rPr lang="en-GB" sz="1800" dirty="0"/>
              <a:t>e</a:t>
            </a:r>
            <a:r>
              <a:rPr lang="en-BE" sz="1800" dirty="0"/>
              <a:t>c</a:t>
            </a:r>
            <a:r>
              <a:rPr lang="en-GB" sz="1800" dirty="0"/>
              <a:t>y</a:t>
            </a:r>
            <a:r>
              <a:rPr lang="en-BE" sz="1800" dirty="0"/>
              <a:t>c</a:t>
            </a:r>
            <a:r>
              <a:rPr lang="en-GB" sz="1800" dirty="0"/>
              <a:t>l</a:t>
            </a:r>
            <a:r>
              <a:rPr lang="en-BE" sz="1800" dirty="0"/>
              <a:t>e</a:t>
            </a:r>
            <a:r>
              <a:rPr lang="en-GB" sz="1800" dirty="0"/>
              <a:t>d</a:t>
            </a:r>
            <a:r>
              <a:rPr lang="en-US" sz="1800" dirty="0"/>
              <a:t> CO</a:t>
            </a:r>
            <a:r>
              <a:rPr lang="en-US" sz="1800" baseline="-25000" dirty="0"/>
              <a:t>2</a:t>
            </a:r>
            <a:r>
              <a:rPr lang="en-US" sz="1800" dirty="0"/>
              <a:t>.</a:t>
            </a:r>
          </a:p>
          <a:p>
            <a:pPr>
              <a:buFont typeface="Arial"/>
              <a:buBlip>
                <a:blip r:embed="rId3"/>
              </a:buBlip>
              <a:defRPr/>
            </a:pPr>
            <a:endParaRPr lang="en-US" sz="2400" dirty="0"/>
          </a:p>
          <a:p>
            <a:pPr>
              <a:buFont typeface="Arial"/>
              <a:buBlip>
                <a:blip r:embed="rId3"/>
              </a:buBlip>
              <a:defRPr/>
            </a:pPr>
            <a:endParaRPr lang="en-US" sz="2400" dirty="0"/>
          </a:p>
          <a:p>
            <a:pPr>
              <a:buFont typeface="Arial"/>
              <a:buBlip>
                <a:blip r:embed="rId3"/>
              </a:buBlip>
              <a:defRPr/>
            </a:pPr>
            <a:endParaRPr lang="en-US" sz="2400" dirty="0"/>
          </a:p>
          <a:p>
            <a:pPr marL="0" indent="0">
              <a:buFont typeface="Arial"/>
              <a:buNone/>
              <a:defRPr/>
            </a:pPr>
            <a:endParaRPr lang="en-US" sz="2400" dirty="0"/>
          </a:p>
          <a:p>
            <a:pPr marL="228589" indent="-228589">
              <a:buFont typeface="Arial" panose="020B0604020202020204" pitchFamily="34" charset="0"/>
              <a:buChar char="•"/>
              <a:defRPr/>
            </a:pPr>
            <a:endParaRPr lang="fr-FR" sz="1600" dirty="0"/>
          </a:p>
        </p:txBody>
      </p:sp>
      <p:pic>
        <p:nvPicPr>
          <p:cNvPr id="47111" name="Picture 8">
            <a:extLst>
              <a:ext uri="{FF2B5EF4-FFF2-40B4-BE49-F238E27FC236}">
                <a16:creationId xmlns:a16="http://schemas.microsoft.com/office/drawing/2014/main" id="{E4364EFB-BA79-4918-9D7C-6BA2D7B9D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8" y="4556125"/>
            <a:ext cx="76327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a:extLst>
              <a:ext uri="{FF2B5EF4-FFF2-40B4-BE49-F238E27FC236}">
                <a16:creationId xmlns:a16="http://schemas.microsoft.com/office/drawing/2014/main" id="{009F495B-9722-4CB6-AC85-6F777B0B1A0D}"/>
              </a:ext>
            </a:extLst>
          </p:cNvPr>
          <p:cNvSpPr>
            <a:spLocks noGrp="1"/>
          </p:cNvSpPr>
          <p:nvPr>
            <p:ph type="sldNum" sz="quarter" idx="14"/>
          </p:nvPr>
        </p:nvSpPr>
        <p:spPr>
          <a:xfrm>
            <a:off x="10634663" y="6116638"/>
            <a:ext cx="958850" cy="720725"/>
          </a:xfrm>
        </p:spPr>
        <p:txBody>
          <a:bodyPr/>
          <a:lstStyle/>
          <a:p>
            <a:pPr defTabSz="609585" eaLnBrk="1" fontAlgn="auto" hangingPunct="1">
              <a:spcBef>
                <a:spcPts val="0"/>
              </a:spcBef>
              <a:spcAft>
                <a:spcPts val="0"/>
              </a:spcAft>
              <a:defRPr/>
            </a:pPr>
            <a:r>
              <a:rPr lang="en-GB" dirty="0"/>
              <a:t>Page </a:t>
            </a:r>
            <a:fld id="{0DEA004B-33C0-4BE6-8613-0DA5737A937C}" type="slidenum">
              <a:rPr lang="en-GB"/>
              <a:pPr defTabSz="609585" eaLnBrk="1" fontAlgn="auto" hangingPunct="1">
                <a:spcBef>
                  <a:spcPts val="0"/>
                </a:spcBef>
                <a:spcAft>
                  <a:spcPts val="0"/>
                </a:spcAft>
                <a:defRPr/>
              </a:pPr>
              <a:t>4</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26">
            <a:extLst>
              <a:ext uri="{FF2B5EF4-FFF2-40B4-BE49-F238E27FC236}">
                <a16:creationId xmlns:a16="http://schemas.microsoft.com/office/drawing/2014/main" id="{BC9847CD-B415-4839-8CFE-7299A7EC96EB}"/>
              </a:ext>
            </a:extLst>
          </p:cNvPr>
          <p:cNvSpPr>
            <a:spLocks noGrp="1"/>
          </p:cNvSpPr>
          <p:nvPr>
            <p:ph type="sldNum" sz="quarter" idx="14"/>
          </p:nvPr>
        </p:nvSpPr>
        <p:spPr/>
        <p:txBody>
          <a:bodyPr/>
          <a:lstStyle/>
          <a:p>
            <a:pPr>
              <a:defRPr/>
            </a:pPr>
            <a:r>
              <a:rPr lang="fr-FR" dirty="0"/>
              <a:t>Page </a:t>
            </a:r>
            <a:fld id="{31412B45-F3C0-4881-88B3-EECB5EDB78C4}" type="slidenum">
              <a:rPr lang="fr-FR" smtClean="0"/>
              <a:pPr>
                <a:defRPr/>
              </a:pPr>
              <a:t>5</a:t>
            </a:fld>
            <a:endParaRPr lang="fr-FR" dirty="0"/>
          </a:p>
        </p:txBody>
      </p:sp>
      <p:sp>
        <p:nvSpPr>
          <p:cNvPr id="48131" name="Espace réservé du contenu 25">
            <a:extLst>
              <a:ext uri="{FF2B5EF4-FFF2-40B4-BE49-F238E27FC236}">
                <a16:creationId xmlns:a16="http://schemas.microsoft.com/office/drawing/2014/main" id="{836A6D42-A2D1-4624-A12F-846299310B55}"/>
              </a:ext>
            </a:extLst>
          </p:cNvPr>
          <p:cNvSpPr>
            <a:spLocks noGrp="1" noChangeArrowheads="1"/>
          </p:cNvSpPr>
          <p:nvPr>
            <p:ph sz="quarter" idx="12"/>
          </p:nvPr>
        </p:nvSpPr>
        <p:spPr bwMode="auto">
          <a:xfrm>
            <a:off x="609600" y="404813"/>
            <a:ext cx="109728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pPr>
            <a:r>
              <a:rPr lang="en-GB" altLang="en-BE" dirty="0">
                <a:solidFill>
                  <a:srgbClr val="2C5697"/>
                </a:solidFill>
                <a:latin typeface="DIN-Medium" panose="02000603040000020004" pitchFamily="2" charset="0"/>
              </a:rPr>
              <a:t>Clean Fuels for All in numbers</a:t>
            </a:r>
          </a:p>
        </p:txBody>
      </p:sp>
      <p:pic>
        <p:nvPicPr>
          <p:cNvPr id="48132" name="Picture 2">
            <a:extLst>
              <a:ext uri="{FF2B5EF4-FFF2-40B4-BE49-F238E27FC236}">
                <a16:creationId xmlns:a16="http://schemas.microsoft.com/office/drawing/2014/main" id="{E4E7FA7A-C659-495B-BE42-753BB191E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260350"/>
            <a:ext cx="12171363"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09F495B-9722-4CB6-AC85-6F777B0B1A0D}"/>
              </a:ext>
            </a:extLst>
          </p:cNvPr>
          <p:cNvSpPr txBox="1">
            <a:spLocks/>
          </p:cNvSpPr>
          <p:nvPr/>
        </p:nvSpPr>
        <p:spPr>
          <a:xfrm>
            <a:off x="10787063" y="6269038"/>
            <a:ext cx="958850" cy="720725"/>
          </a:xfrm>
          <a:prstGeom prst="rect">
            <a:avLst/>
          </a:prstGeom>
        </p:spPr>
        <p:txBody>
          <a:bodyPr vert="horz" lIns="0" tIns="0" rIns="0" bIns="0" rtlCol="0" anchor="ctr"/>
          <a:lstStyle>
            <a:defPPr>
              <a:defRPr lang="fr-FR"/>
            </a:defPPr>
            <a:lvl1pPr algn="ctr" defTabSz="457200" rtl="0" eaLnBrk="1" fontAlgn="auto" hangingPunct="1">
              <a:spcBef>
                <a:spcPts val="0"/>
              </a:spcBef>
              <a:spcAft>
                <a:spcPts val="0"/>
              </a:spcAft>
              <a:defRPr sz="1067" kern="1200" dirty="0">
                <a:solidFill>
                  <a:srgbClr val="69B3E7"/>
                </a:solidFill>
                <a:latin typeface="DIN-Medium"/>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609585">
              <a:defRPr/>
            </a:pPr>
            <a:r>
              <a:rPr lang="en-GB" dirty="0"/>
              <a:t>Page </a:t>
            </a:r>
            <a:fld id="{0DEA004B-33C0-4BE6-8613-0DA5737A937C}" type="slidenum">
              <a:rPr lang="en-GB" smtClean="0"/>
              <a:pPr defTabSz="609585">
                <a:defRPr/>
              </a:pPr>
              <a:t>5</a:t>
            </a:fld>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7981AE-E474-4B72-B109-53EC7A28B8E5}"/>
              </a:ext>
            </a:extLst>
          </p:cNvPr>
          <p:cNvSpPr>
            <a:spLocks noGrp="1"/>
          </p:cNvSpPr>
          <p:nvPr>
            <p:ph sz="quarter" idx="13"/>
          </p:nvPr>
        </p:nvSpPr>
        <p:spPr>
          <a:xfrm>
            <a:off x="1799323" y="1164634"/>
            <a:ext cx="11151029" cy="5027660"/>
          </a:xfrm>
        </p:spPr>
        <p:txBody>
          <a:bodyPr/>
          <a:lstStyle/>
          <a:p>
            <a:pPr defTabSz="609585" fontAlgn="auto">
              <a:spcAft>
                <a:spcPts val="0"/>
              </a:spcAft>
              <a:defRPr/>
            </a:pPr>
            <a:endParaRPr lang="en-BE" sz="1600" dirty="0"/>
          </a:p>
          <a:p>
            <a:pPr defTabSz="609585" fontAlgn="auto">
              <a:spcAft>
                <a:spcPts val="0"/>
              </a:spcAft>
              <a:defRPr/>
            </a:pPr>
            <a:endParaRPr lang="en-BE" sz="1600" dirty="0"/>
          </a:p>
          <a:p>
            <a:pPr defTabSz="609585" fontAlgn="auto">
              <a:spcAft>
                <a:spcPts val="0"/>
              </a:spcAft>
              <a:defRPr/>
            </a:pPr>
            <a:endParaRPr lang="en-BE" sz="1600" dirty="0"/>
          </a:p>
          <a:p>
            <a:pPr defTabSz="609585" fontAlgn="auto">
              <a:spcAft>
                <a:spcPts val="0"/>
              </a:spcAft>
              <a:defRPr/>
            </a:pPr>
            <a:endParaRPr lang="en-BE" sz="1600" dirty="0"/>
          </a:p>
          <a:p>
            <a:pPr defTabSz="609585" fontAlgn="auto">
              <a:spcAft>
                <a:spcPts val="0"/>
              </a:spcAft>
              <a:defRPr/>
            </a:pPr>
            <a:endParaRPr lang="en-BE" sz="1600" dirty="0"/>
          </a:p>
          <a:p>
            <a:pPr defTabSz="609585" fontAlgn="auto">
              <a:spcAft>
                <a:spcPts val="0"/>
              </a:spcAft>
              <a:defRPr/>
            </a:pPr>
            <a:endParaRPr lang="en-BE" sz="1600" dirty="0"/>
          </a:p>
          <a:p>
            <a:pPr defTabSz="609585" fontAlgn="auto">
              <a:spcAft>
                <a:spcPts val="0"/>
              </a:spcAft>
              <a:defRPr/>
            </a:pPr>
            <a:endParaRPr lang="en-BE" sz="1600" dirty="0"/>
          </a:p>
          <a:p>
            <a:pPr defTabSz="609585" fontAlgn="auto">
              <a:spcAft>
                <a:spcPts val="0"/>
              </a:spcAft>
              <a:defRPr/>
            </a:pPr>
            <a:endParaRPr lang="en-BE" sz="1600" dirty="0"/>
          </a:p>
          <a:p>
            <a:pPr defTabSz="609585" fontAlgn="auto">
              <a:spcAft>
                <a:spcPts val="0"/>
              </a:spcAft>
              <a:defRPr/>
            </a:pPr>
            <a:endParaRPr lang="en-BE" sz="1600" dirty="0"/>
          </a:p>
          <a:p>
            <a:pPr defTabSz="609585" fontAlgn="auto">
              <a:spcAft>
                <a:spcPts val="0"/>
              </a:spcAft>
              <a:defRPr/>
            </a:pPr>
            <a:endParaRPr lang="en-BE" sz="1600" dirty="0"/>
          </a:p>
          <a:p>
            <a:pPr defTabSz="609585" fontAlgn="auto">
              <a:spcAft>
                <a:spcPts val="0"/>
              </a:spcAft>
              <a:defRPr/>
            </a:pPr>
            <a:endParaRPr lang="en-BE" sz="1600" dirty="0"/>
          </a:p>
          <a:p>
            <a:pPr marL="3505124" lvl="6" indent="0">
              <a:buFont typeface="Arial"/>
              <a:buNone/>
              <a:defRPr/>
            </a:pPr>
            <a:endParaRPr lang="en-BE" sz="1600" dirty="0">
              <a:solidFill>
                <a:schemeClr val="accent1"/>
              </a:solidFill>
            </a:endParaRPr>
          </a:p>
          <a:p>
            <a:pPr marL="0" indent="0" defTabSz="609585" fontAlgn="auto">
              <a:spcAft>
                <a:spcPts val="0"/>
              </a:spcAft>
              <a:buFont typeface="Arial"/>
              <a:buNone/>
              <a:defRPr/>
            </a:pPr>
            <a:r>
              <a:rPr lang="en-BE" sz="1600" dirty="0">
                <a:solidFill>
                  <a:schemeClr val="accent1"/>
                </a:solidFill>
              </a:rPr>
              <a:t> </a:t>
            </a:r>
          </a:p>
        </p:txBody>
      </p:sp>
      <p:sp>
        <p:nvSpPr>
          <p:cNvPr id="52227" name="Content Placeholder 2">
            <a:extLst>
              <a:ext uri="{FF2B5EF4-FFF2-40B4-BE49-F238E27FC236}">
                <a16:creationId xmlns:a16="http://schemas.microsoft.com/office/drawing/2014/main" id="{F7259BED-BE0C-436B-849E-0715C3FC2CC2}"/>
              </a:ext>
            </a:extLst>
          </p:cNvPr>
          <p:cNvSpPr>
            <a:spLocks noGrp="1" noChangeArrowheads="1"/>
          </p:cNvSpPr>
          <p:nvPr>
            <p:ph sz="quarter" idx="12"/>
          </p:nvPr>
        </p:nvSpPr>
        <p:spPr bwMode="auto">
          <a:xfrm>
            <a:off x="609600" y="310968"/>
            <a:ext cx="11439525"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pPr>
            <a:r>
              <a:rPr lang="en-GB" altLang="en-BE" dirty="0">
                <a:latin typeface="DIN-Medium" panose="02000603040000020004" pitchFamily="2" charset="0"/>
              </a:rPr>
              <a:t>T</a:t>
            </a:r>
            <a:r>
              <a:rPr lang="en-BE" altLang="en-BE" dirty="0">
                <a:latin typeface="DIN-Medium" panose="02000603040000020004" pitchFamily="2" charset="0"/>
              </a:rPr>
              <a:t>h</a:t>
            </a:r>
            <a:r>
              <a:rPr lang="en-GB" altLang="en-BE" dirty="0">
                <a:latin typeface="DIN-Medium" panose="02000603040000020004" pitchFamily="2" charset="0"/>
              </a:rPr>
              <a:t>e</a:t>
            </a:r>
            <a:r>
              <a:rPr lang="en-BE" altLang="en-BE" dirty="0">
                <a:latin typeface="DIN-Medium" panose="02000603040000020004" pitchFamily="2" charset="0"/>
              </a:rPr>
              <a:t> </a:t>
            </a:r>
            <a:r>
              <a:rPr lang="en-GB" altLang="en-BE" dirty="0">
                <a:latin typeface="DIN-Medium" panose="02000603040000020004" pitchFamily="2" charset="0"/>
              </a:rPr>
              <a:t>EU pathway on climate regulation</a:t>
            </a:r>
            <a:endParaRPr lang="en-BE" altLang="en-BE" dirty="0">
              <a:latin typeface="DIN-Medium" panose="02000603040000020004" pitchFamily="2" charset="0"/>
            </a:endParaRPr>
          </a:p>
        </p:txBody>
      </p:sp>
      <p:sp>
        <p:nvSpPr>
          <p:cNvPr id="5" name="Slide Number Placeholder 4">
            <a:extLst>
              <a:ext uri="{FF2B5EF4-FFF2-40B4-BE49-F238E27FC236}">
                <a16:creationId xmlns:a16="http://schemas.microsoft.com/office/drawing/2014/main" id="{7A38E131-B398-4323-9D67-1A7DBD3A7A81}"/>
              </a:ext>
            </a:extLst>
          </p:cNvPr>
          <p:cNvSpPr>
            <a:spLocks noGrp="1"/>
          </p:cNvSpPr>
          <p:nvPr>
            <p:ph type="sldNum" sz="quarter" idx="14"/>
          </p:nvPr>
        </p:nvSpPr>
        <p:spPr/>
        <p:txBody>
          <a:bodyPr/>
          <a:lstStyle/>
          <a:p>
            <a:pPr defTabSz="609585" eaLnBrk="1" fontAlgn="auto" hangingPunct="1">
              <a:spcBef>
                <a:spcPts val="0"/>
              </a:spcBef>
              <a:spcAft>
                <a:spcPts val="0"/>
              </a:spcAft>
              <a:defRPr/>
            </a:pPr>
            <a:r>
              <a:rPr lang="en-GB" sz="1050" dirty="0"/>
              <a:t>Page </a:t>
            </a:r>
            <a:fld id="{08859E6A-1F0A-4D78-BD59-A5CCD2350F3E}" type="slidenum">
              <a:rPr lang="en-GB" sz="1050"/>
              <a:pPr defTabSz="609585" eaLnBrk="1" fontAlgn="auto" hangingPunct="1">
                <a:spcBef>
                  <a:spcPts val="0"/>
                </a:spcBef>
                <a:spcAft>
                  <a:spcPts val="0"/>
                </a:spcAft>
                <a:defRPr/>
              </a:pPr>
              <a:t>6</a:t>
            </a:fld>
            <a:endParaRPr lang="en-GB" sz="1050"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8" name="Ink 7">
                <a:extLst>
                  <a:ext uri="{FF2B5EF4-FFF2-40B4-BE49-F238E27FC236}">
                    <a16:creationId xmlns:a16="http://schemas.microsoft.com/office/drawing/2014/main" id="{894CD204-E119-4606-AB15-59738C5BF1BC}"/>
                  </a:ext>
                </a:extLst>
              </p14:cNvPr>
              <p14:cNvContentPartPr/>
              <p14:nvPr/>
            </p14:nvContentPartPr>
            <p14:xfrm>
              <a:off x="9544513" y="4349849"/>
              <a:ext cx="360" cy="360"/>
            </p14:xfrm>
          </p:contentPart>
        </mc:Choice>
        <mc:Fallback xmlns="">
          <p:pic>
            <p:nvPicPr>
              <p:cNvPr id="8" name="Ink 7">
                <a:extLst>
                  <a:ext uri="{FF2B5EF4-FFF2-40B4-BE49-F238E27FC236}">
                    <a16:creationId xmlns:a16="http://schemas.microsoft.com/office/drawing/2014/main" id="{894CD204-E119-4606-AB15-59738C5BF1BC}"/>
                  </a:ext>
                </a:extLst>
              </p:cNvPr>
              <p:cNvPicPr/>
              <p:nvPr/>
            </p:nvPicPr>
            <p:blipFill>
              <a:blip r:embed="rId3"/>
              <a:stretch>
                <a:fillRect/>
              </a:stretch>
            </p:blipFill>
            <p:spPr>
              <a:xfrm>
                <a:off x="9526513" y="4241849"/>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9" name="Ink 8">
                <a:extLst>
                  <a:ext uri="{FF2B5EF4-FFF2-40B4-BE49-F238E27FC236}">
                    <a16:creationId xmlns:a16="http://schemas.microsoft.com/office/drawing/2014/main" id="{C1DA04A7-2F89-4E70-8A0F-4F5C3B47B7B8}"/>
                  </a:ext>
                </a:extLst>
              </p14:cNvPr>
              <p14:cNvContentPartPr/>
              <p14:nvPr/>
            </p14:nvContentPartPr>
            <p14:xfrm>
              <a:off x="6390193" y="3584129"/>
              <a:ext cx="360" cy="360"/>
            </p14:xfrm>
          </p:contentPart>
        </mc:Choice>
        <mc:Fallback xmlns="">
          <p:pic>
            <p:nvPicPr>
              <p:cNvPr id="9" name="Ink 8">
                <a:extLst>
                  <a:ext uri="{FF2B5EF4-FFF2-40B4-BE49-F238E27FC236}">
                    <a16:creationId xmlns:a16="http://schemas.microsoft.com/office/drawing/2014/main" id="{C1DA04A7-2F89-4E70-8A0F-4F5C3B47B7B8}"/>
                  </a:ext>
                </a:extLst>
              </p:cNvPr>
              <p:cNvPicPr/>
              <p:nvPr/>
            </p:nvPicPr>
            <p:blipFill>
              <a:blip r:embed="rId5"/>
              <a:stretch>
                <a:fillRect/>
              </a:stretch>
            </p:blipFill>
            <p:spPr>
              <a:xfrm>
                <a:off x="6372193" y="3476129"/>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4" name="Ink 13">
                <a:extLst>
                  <a:ext uri="{FF2B5EF4-FFF2-40B4-BE49-F238E27FC236}">
                    <a16:creationId xmlns:a16="http://schemas.microsoft.com/office/drawing/2014/main" id="{7135C600-BF47-4D5D-913D-B76F0561ED90}"/>
                  </a:ext>
                </a:extLst>
              </p14:cNvPr>
              <p14:cNvContentPartPr/>
              <p14:nvPr/>
            </p14:nvContentPartPr>
            <p14:xfrm>
              <a:off x="6001393" y="3526889"/>
              <a:ext cx="360" cy="360"/>
            </p14:xfrm>
          </p:contentPart>
        </mc:Choice>
        <mc:Fallback xmlns="">
          <p:pic>
            <p:nvPicPr>
              <p:cNvPr id="14" name="Ink 13">
                <a:extLst>
                  <a:ext uri="{FF2B5EF4-FFF2-40B4-BE49-F238E27FC236}">
                    <a16:creationId xmlns:a16="http://schemas.microsoft.com/office/drawing/2014/main" id="{7135C600-BF47-4D5D-913D-B76F0561ED90}"/>
                  </a:ext>
                </a:extLst>
              </p:cNvPr>
              <p:cNvPicPr/>
              <p:nvPr/>
            </p:nvPicPr>
            <p:blipFill>
              <a:blip r:embed="rId7"/>
              <a:stretch>
                <a:fillRect/>
              </a:stretch>
            </p:blipFill>
            <p:spPr>
              <a:xfrm>
                <a:off x="5983393" y="3418889"/>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5" name="Ink 14">
                <a:extLst>
                  <a:ext uri="{FF2B5EF4-FFF2-40B4-BE49-F238E27FC236}">
                    <a16:creationId xmlns:a16="http://schemas.microsoft.com/office/drawing/2014/main" id="{7629BFF1-597D-4069-AB6A-72D5335C44D6}"/>
                  </a:ext>
                </a:extLst>
              </p14:cNvPr>
              <p14:cNvContentPartPr/>
              <p14:nvPr/>
            </p14:nvContentPartPr>
            <p14:xfrm>
              <a:off x="5418553" y="3138089"/>
              <a:ext cx="360" cy="360"/>
            </p14:xfrm>
          </p:contentPart>
        </mc:Choice>
        <mc:Fallback xmlns="">
          <p:pic>
            <p:nvPicPr>
              <p:cNvPr id="15" name="Ink 14">
                <a:extLst>
                  <a:ext uri="{FF2B5EF4-FFF2-40B4-BE49-F238E27FC236}">
                    <a16:creationId xmlns:a16="http://schemas.microsoft.com/office/drawing/2014/main" id="{7629BFF1-597D-4069-AB6A-72D5335C44D6}"/>
                  </a:ext>
                </a:extLst>
              </p:cNvPr>
              <p:cNvPicPr/>
              <p:nvPr/>
            </p:nvPicPr>
            <p:blipFill>
              <a:blip r:embed="rId9"/>
              <a:stretch>
                <a:fillRect/>
              </a:stretch>
            </p:blipFill>
            <p:spPr>
              <a:xfrm>
                <a:off x="5400553" y="3030089"/>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6" name="Ink 15">
                <a:extLst>
                  <a:ext uri="{FF2B5EF4-FFF2-40B4-BE49-F238E27FC236}">
                    <a16:creationId xmlns:a16="http://schemas.microsoft.com/office/drawing/2014/main" id="{170D32A5-113B-4CD2-B2C2-91DC112B7D7F}"/>
                  </a:ext>
                </a:extLst>
              </p14:cNvPr>
              <p14:cNvContentPartPr/>
              <p14:nvPr/>
            </p14:nvContentPartPr>
            <p14:xfrm>
              <a:off x="5715553" y="3321689"/>
              <a:ext cx="360" cy="360"/>
            </p14:xfrm>
          </p:contentPart>
        </mc:Choice>
        <mc:Fallback xmlns="">
          <p:pic>
            <p:nvPicPr>
              <p:cNvPr id="16" name="Ink 15">
                <a:extLst>
                  <a:ext uri="{FF2B5EF4-FFF2-40B4-BE49-F238E27FC236}">
                    <a16:creationId xmlns:a16="http://schemas.microsoft.com/office/drawing/2014/main" id="{170D32A5-113B-4CD2-B2C2-91DC112B7D7F}"/>
                  </a:ext>
                </a:extLst>
              </p:cNvPr>
              <p:cNvPicPr/>
              <p:nvPr/>
            </p:nvPicPr>
            <p:blipFill>
              <a:blip r:embed="rId11"/>
              <a:stretch>
                <a:fillRect/>
              </a:stretch>
            </p:blipFill>
            <p:spPr>
              <a:xfrm>
                <a:off x="5697553" y="3213689"/>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B2F8A9EB-A33B-4FAC-97E0-D5C8F5260FD7}"/>
                  </a:ext>
                </a:extLst>
              </p14:cNvPr>
              <p14:cNvContentPartPr/>
              <p14:nvPr/>
            </p14:nvContentPartPr>
            <p14:xfrm>
              <a:off x="2435233" y="3376409"/>
              <a:ext cx="7614006" cy="734040"/>
            </p14:xfrm>
          </p:contentPart>
        </mc:Choice>
        <mc:Fallback xmlns="">
          <p:pic>
            <p:nvPicPr>
              <p:cNvPr id="22" name="Ink 21">
                <a:extLst>
                  <a:ext uri="{FF2B5EF4-FFF2-40B4-BE49-F238E27FC236}">
                    <a16:creationId xmlns:a16="http://schemas.microsoft.com/office/drawing/2014/main" id="{B2F8A9EB-A33B-4FAC-97E0-D5C8F5260FD7}"/>
                  </a:ext>
                </a:extLst>
              </p:cNvPr>
              <p:cNvPicPr/>
              <p:nvPr/>
            </p:nvPicPr>
            <p:blipFill>
              <a:blip r:embed="rId13"/>
              <a:stretch>
                <a:fillRect/>
              </a:stretch>
            </p:blipFill>
            <p:spPr>
              <a:xfrm>
                <a:off x="2381233" y="3268462"/>
                <a:ext cx="7721646" cy="949574"/>
              </a:xfrm>
              <a:prstGeom prst="rect">
                <a:avLst/>
              </a:prstGeom>
            </p:spPr>
          </p:pic>
        </mc:Fallback>
      </mc:AlternateContent>
      <p:grpSp>
        <p:nvGrpSpPr>
          <p:cNvPr id="52239" name="Group 52238">
            <a:extLst>
              <a:ext uri="{FF2B5EF4-FFF2-40B4-BE49-F238E27FC236}">
                <a16:creationId xmlns:a16="http://schemas.microsoft.com/office/drawing/2014/main" id="{AC5BD34C-9868-4580-9499-EAB93F1DD44F}"/>
              </a:ext>
            </a:extLst>
          </p:cNvPr>
          <p:cNvGrpSpPr/>
          <p:nvPr/>
        </p:nvGrpSpPr>
        <p:grpSpPr>
          <a:xfrm>
            <a:off x="1437770" y="2222108"/>
            <a:ext cx="2538768" cy="1781061"/>
            <a:chOff x="454282" y="4240227"/>
            <a:chExt cx="2538768" cy="1781061"/>
          </a:xfrm>
        </p:grpSpPr>
        <p:sp>
          <p:nvSpPr>
            <p:cNvPr id="7" name="Title 2">
              <a:extLst>
                <a:ext uri="{FF2B5EF4-FFF2-40B4-BE49-F238E27FC236}">
                  <a16:creationId xmlns:a16="http://schemas.microsoft.com/office/drawing/2014/main" id="{928E1051-B36B-473F-A171-502309E66F69}"/>
                </a:ext>
              </a:extLst>
            </p:cNvPr>
            <p:cNvSpPr txBox="1">
              <a:spLocks/>
            </p:cNvSpPr>
            <p:nvPr/>
          </p:nvSpPr>
          <p:spPr>
            <a:xfrm>
              <a:off x="682794" y="4558483"/>
              <a:ext cx="2138090" cy="662893"/>
            </a:xfrm>
            <a:prstGeom prst="rect">
              <a:avLst/>
            </a:prstGeom>
            <a:solidFill>
              <a:srgbClr val="0070C0"/>
            </a:solidFill>
            <a:ln w="19050">
              <a:solidFill>
                <a:schemeClr val="accent1"/>
              </a:solid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sz="2000" b="1" dirty="0">
                  <a:solidFill>
                    <a:schemeClr val="bg1"/>
                  </a:solidFill>
                  <a:latin typeface="DIN-Medium"/>
                  <a:ea typeface="+mn-ea"/>
                  <a:cs typeface="+mn-cs"/>
                </a:rPr>
                <a:t>E</a:t>
              </a:r>
              <a:r>
                <a:rPr lang="en-BE" sz="2000" b="1" dirty="0">
                  <a:solidFill>
                    <a:schemeClr val="bg1"/>
                  </a:solidFill>
                  <a:latin typeface="DIN-Medium"/>
                  <a:ea typeface="+mn-ea"/>
                  <a:cs typeface="+mn-cs"/>
                </a:rPr>
                <a:t>U </a:t>
              </a:r>
              <a:r>
                <a:rPr lang="en-GB" sz="2000" b="1" dirty="0">
                  <a:solidFill>
                    <a:schemeClr val="bg1"/>
                  </a:solidFill>
                  <a:latin typeface="DIN-Medium"/>
                  <a:ea typeface="+mn-ea"/>
                  <a:cs typeface="+mn-cs"/>
                </a:rPr>
                <a:t>G</a:t>
              </a:r>
              <a:r>
                <a:rPr lang="en-BE" sz="2000" b="1" dirty="0">
                  <a:solidFill>
                    <a:schemeClr val="bg1"/>
                  </a:solidFill>
                  <a:latin typeface="DIN-Medium"/>
                  <a:ea typeface="+mn-ea"/>
                  <a:cs typeface="+mn-cs"/>
                </a:rPr>
                <a:t>R</a:t>
              </a:r>
              <a:r>
                <a:rPr lang="en-GB" sz="2000" b="1" dirty="0">
                  <a:solidFill>
                    <a:schemeClr val="bg1"/>
                  </a:solidFill>
                  <a:latin typeface="DIN-Medium"/>
                  <a:ea typeface="+mn-ea"/>
                  <a:cs typeface="+mn-cs"/>
                </a:rPr>
                <a:t>E</a:t>
              </a:r>
              <a:r>
                <a:rPr lang="en-BE" sz="2000" b="1" dirty="0">
                  <a:solidFill>
                    <a:schemeClr val="bg1"/>
                  </a:solidFill>
                  <a:latin typeface="DIN-Medium"/>
                  <a:ea typeface="+mn-ea"/>
                  <a:cs typeface="+mn-cs"/>
                </a:rPr>
                <a:t>E</a:t>
              </a:r>
              <a:r>
                <a:rPr lang="en-GB" sz="2000" b="1" dirty="0">
                  <a:solidFill>
                    <a:schemeClr val="bg1"/>
                  </a:solidFill>
                  <a:latin typeface="DIN-Medium"/>
                  <a:ea typeface="+mn-ea"/>
                  <a:cs typeface="+mn-cs"/>
                </a:rPr>
                <a:t>N</a:t>
              </a:r>
              <a:r>
                <a:rPr lang="en-BE" sz="2000" b="1" dirty="0">
                  <a:solidFill>
                    <a:schemeClr val="bg1"/>
                  </a:solidFill>
                  <a:latin typeface="DIN-Medium"/>
                  <a:ea typeface="+mn-ea"/>
                  <a:cs typeface="+mn-cs"/>
                </a:rPr>
                <a:t> </a:t>
              </a:r>
              <a:r>
                <a:rPr lang="en-GB" sz="2000" b="1" dirty="0">
                  <a:solidFill>
                    <a:schemeClr val="bg1"/>
                  </a:solidFill>
                  <a:latin typeface="DIN-Medium"/>
                  <a:ea typeface="+mn-ea"/>
                  <a:cs typeface="+mn-cs"/>
                </a:rPr>
                <a:t>D</a:t>
              </a:r>
              <a:r>
                <a:rPr lang="en-BE" sz="2000" b="1" dirty="0">
                  <a:solidFill>
                    <a:schemeClr val="bg1"/>
                  </a:solidFill>
                  <a:latin typeface="DIN-Medium"/>
                  <a:ea typeface="+mn-ea"/>
                  <a:cs typeface="+mn-cs"/>
                </a:rPr>
                <a:t>E</a:t>
              </a:r>
              <a:r>
                <a:rPr lang="en-GB" sz="2000" b="1" dirty="0">
                  <a:solidFill>
                    <a:schemeClr val="bg1"/>
                  </a:solidFill>
                  <a:latin typeface="DIN-Medium"/>
                  <a:ea typeface="+mn-ea"/>
                  <a:cs typeface="+mn-cs"/>
                </a:rPr>
                <a:t>A</a:t>
              </a:r>
              <a:r>
                <a:rPr lang="en-BE" sz="2000" b="1" dirty="0">
                  <a:solidFill>
                    <a:schemeClr val="bg1"/>
                  </a:solidFill>
                  <a:latin typeface="DIN-Medium"/>
                  <a:ea typeface="+mn-ea"/>
                  <a:cs typeface="+mn-cs"/>
                </a:rPr>
                <a:t>L</a:t>
              </a:r>
            </a:p>
            <a:p>
              <a:pPr>
                <a:defRPr/>
              </a:pPr>
              <a:r>
                <a:rPr lang="en-BE" sz="2000" b="1" dirty="0">
                  <a:solidFill>
                    <a:schemeClr val="bg1"/>
                  </a:solidFill>
                  <a:latin typeface="DIN-Medium"/>
                  <a:ea typeface="+mn-ea"/>
                  <a:cs typeface="+mn-cs"/>
                </a:rPr>
                <a:t>De</a:t>
              </a:r>
              <a:r>
                <a:rPr lang="en-GB" sz="2000" b="1" dirty="0">
                  <a:solidFill>
                    <a:schemeClr val="bg1"/>
                  </a:solidFill>
                  <a:latin typeface="DIN-Medium"/>
                  <a:ea typeface="+mn-ea"/>
                  <a:cs typeface="+mn-cs"/>
                </a:rPr>
                <a:t>c</a:t>
              </a:r>
              <a:r>
                <a:rPr lang="en-BE" sz="2000" b="1" dirty="0">
                  <a:solidFill>
                    <a:schemeClr val="bg1"/>
                  </a:solidFill>
                  <a:latin typeface="DIN-Medium"/>
                  <a:ea typeface="+mn-ea"/>
                  <a:cs typeface="+mn-cs"/>
                </a:rPr>
                <a:t>. 2019</a:t>
              </a:r>
            </a:p>
          </p:txBody>
        </p:sp>
        <p:sp>
          <p:nvSpPr>
            <p:cNvPr id="52229" name="Graphic 47" descr="Sign">
              <a:extLst>
                <a:ext uri="{FF2B5EF4-FFF2-40B4-BE49-F238E27FC236}">
                  <a16:creationId xmlns:a16="http://schemas.microsoft.com/office/drawing/2014/main" id="{ECE189CD-C524-473F-B3EF-CBF4E4BF07D6}"/>
                </a:ext>
              </a:extLst>
            </p:cNvPr>
            <p:cNvSpPr/>
            <p:nvPr/>
          </p:nvSpPr>
          <p:spPr>
            <a:xfrm>
              <a:off x="454282" y="4240227"/>
              <a:ext cx="2538768" cy="1781061"/>
            </a:xfrm>
            <a:custGeom>
              <a:avLst/>
              <a:gdLst>
                <a:gd name="connsiteX0" fmla="*/ 502444 w 542925"/>
                <a:gd name="connsiteY0" fmla="*/ 426244 h 771525"/>
                <a:gd name="connsiteX1" fmla="*/ 45244 w 542925"/>
                <a:gd name="connsiteY1" fmla="*/ 426244 h 771525"/>
                <a:gd name="connsiteX2" fmla="*/ 45244 w 542925"/>
                <a:gd name="connsiteY2" fmla="*/ 159544 h 771525"/>
                <a:gd name="connsiteX3" fmla="*/ 502444 w 542925"/>
                <a:gd name="connsiteY3" fmla="*/ 159544 h 771525"/>
                <a:gd name="connsiteX4" fmla="*/ 502444 w 542925"/>
                <a:gd name="connsiteY4" fmla="*/ 426244 h 771525"/>
                <a:gd name="connsiteX5" fmla="*/ 502444 w 542925"/>
                <a:gd name="connsiteY5" fmla="*/ 83344 h 771525"/>
                <a:gd name="connsiteX6" fmla="*/ 302419 w 542925"/>
                <a:gd name="connsiteY6" fmla="*/ 83344 h 771525"/>
                <a:gd name="connsiteX7" fmla="*/ 302419 w 542925"/>
                <a:gd name="connsiteY7" fmla="*/ 35719 h 771525"/>
                <a:gd name="connsiteX8" fmla="*/ 273844 w 542925"/>
                <a:gd name="connsiteY8" fmla="*/ 7144 h 771525"/>
                <a:gd name="connsiteX9" fmla="*/ 245269 w 542925"/>
                <a:gd name="connsiteY9" fmla="*/ 35719 h 771525"/>
                <a:gd name="connsiteX10" fmla="*/ 245269 w 542925"/>
                <a:gd name="connsiteY10" fmla="*/ 83344 h 771525"/>
                <a:gd name="connsiteX11" fmla="*/ 45244 w 542925"/>
                <a:gd name="connsiteY11" fmla="*/ 83344 h 771525"/>
                <a:gd name="connsiteX12" fmla="*/ 7144 w 542925"/>
                <a:gd name="connsiteY12" fmla="*/ 121444 h 771525"/>
                <a:gd name="connsiteX13" fmla="*/ 7144 w 542925"/>
                <a:gd name="connsiteY13" fmla="*/ 426244 h 771525"/>
                <a:gd name="connsiteX14" fmla="*/ 45244 w 542925"/>
                <a:gd name="connsiteY14" fmla="*/ 464344 h 771525"/>
                <a:gd name="connsiteX15" fmla="*/ 245269 w 542925"/>
                <a:gd name="connsiteY15" fmla="*/ 464344 h 771525"/>
                <a:gd name="connsiteX16" fmla="*/ 245269 w 542925"/>
                <a:gd name="connsiteY16" fmla="*/ 769144 h 771525"/>
                <a:gd name="connsiteX17" fmla="*/ 302419 w 542925"/>
                <a:gd name="connsiteY17" fmla="*/ 769144 h 771525"/>
                <a:gd name="connsiteX18" fmla="*/ 302419 w 542925"/>
                <a:gd name="connsiteY18" fmla="*/ 464344 h 771525"/>
                <a:gd name="connsiteX19" fmla="*/ 502444 w 542925"/>
                <a:gd name="connsiteY19" fmla="*/ 464344 h 771525"/>
                <a:gd name="connsiteX20" fmla="*/ 540544 w 542925"/>
                <a:gd name="connsiteY20" fmla="*/ 426244 h 771525"/>
                <a:gd name="connsiteX21" fmla="*/ 540544 w 542925"/>
                <a:gd name="connsiteY21" fmla="*/ 121444 h 771525"/>
                <a:gd name="connsiteX22" fmla="*/ 502444 w 542925"/>
                <a:gd name="connsiteY22" fmla="*/ 833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771525">
                  <a:moveTo>
                    <a:pt x="502444" y="426244"/>
                  </a:moveTo>
                  <a:lnTo>
                    <a:pt x="45244" y="426244"/>
                  </a:lnTo>
                  <a:lnTo>
                    <a:pt x="45244" y="159544"/>
                  </a:lnTo>
                  <a:lnTo>
                    <a:pt x="502444" y="159544"/>
                  </a:lnTo>
                  <a:lnTo>
                    <a:pt x="502444" y="426244"/>
                  </a:lnTo>
                  <a:close/>
                  <a:moveTo>
                    <a:pt x="502444" y="83344"/>
                  </a:moveTo>
                  <a:lnTo>
                    <a:pt x="302419" y="83344"/>
                  </a:lnTo>
                  <a:lnTo>
                    <a:pt x="302419" y="35719"/>
                  </a:lnTo>
                  <a:cubicBezTo>
                    <a:pt x="302419" y="19526"/>
                    <a:pt x="290036" y="7144"/>
                    <a:pt x="273844" y="7144"/>
                  </a:cubicBezTo>
                  <a:cubicBezTo>
                    <a:pt x="257651" y="7144"/>
                    <a:pt x="245269" y="19526"/>
                    <a:pt x="245269" y="35719"/>
                  </a:cubicBezTo>
                  <a:lnTo>
                    <a:pt x="245269" y="83344"/>
                  </a:lnTo>
                  <a:lnTo>
                    <a:pt x="45244" y="83344"/>
                  </a:lnTo>
                  <a:cubicBezTo>
                    <a:pt x="24289" y="83344"/>
                    <a:pt x="7144" y="100489"/>
                    <a:pt x="7144" y="121444"/>
                  </a:cubicBezTo>
                  <a:lnTo>
                    <a:pt x="7144" y="426244"/>
                  </a:lnTo>
                  <a:cubicBezTo>
                    <a:pt x="7144" y="447199"/>
                    <a:pt x="24289" y="464344"/>
                    <a:pt x="45244" y="464344"/>
                  </a:cubicBezTo>
                  <a:lnTo>
                    <a:pt x="245269" y="464344"/>
                  </a:lnTo>
                  <a:lnTo>
                    <a:pt x="245269" y="769144"/>
                  </a:lnTo>
                  <a:lnTo>
                    <a:pt x="302419" y="769144"/>
                  </a:lnTo>
                  <a:lnTo>
                    <a:pt x="302419" y="464344"/>
                  </a:lnTo>
                  <a:lnTo>
                    <a:pt x="502444" y="464344"/>
                  </a:lnTo>
                  <a:cubicBezTo>
                    <a:pt x="523399" y="464344"/>
                    <a:pt x="540544" y="447199"/>
                    <a:pt x="540544" y="426244"/>
                  </a:cubicBezTo>
                  <a:lnTo>
                    <a:pt x="540544" y="121444"/>
                  </a:lnTo>
                  <a:cubicBezTo>
                    <a:pt x="540544" y="100489"/>
                    <a:pt x="523399" y="83344"/>
                    <a:pt x="502444" y="83344"/>
                  </a:cubicBezTo>
                  <a:close/>
                </a:path>
              </a:pathLst>
            </a:custGeom>
            <a:solidFill>
              <a:srgbClr val="000000"/>
            </a:solidFill>
            <a:ln w="9525" cap="flat">
              <a:noFill/>
              <a:prstDash val="solid"/>
              <a:miter/>
            </a:ln>
          </p:spPr>
          <p:txBody>
            <a:bodyPr rtlCol="0" anchor="ctr"/>
            <a:lstStyle/>
            <a:p>
              <a:endParaRPr lang="en-BE"/>
            </a:p>
          </p:txBody>
        </p:sp>
      </p:grpSp>
      <p:grpSp>
        <p:nvGrpSpPr>
          <p:cNvPr id="52234" name="Group 52233">
            <a:extLst>
              <a:ext uri="{FF2B5EF4-FFF2-40B4-BE49-F238E27FC236}">
                <a16:creationId xmlns:a16="http://schemas.microsoft.com/office/drawing/2014/main" id="{6DAB180F-557E-40D2-A08E-6E5EC58EFB9E}"/>
              </a:ext>
            </a:extLst>
          </p:cNvPr>
          <p:cNvGrpSpPr/>
          <p:nvPr/>
        </p:nvGrpSpPr>
        <p:grpSpPr>
          <a:xfrm>
            <a:off x="12470299" y="1407535"/>
            <a:ext cx="542925" cy="828675"/>
            <a:chOff x="11432107" y="1331876"/>
            <a:chExt cx="542925" cy="828675"/>
          </a:xfrm>
        </p:grpSpPr>
        <p:sp>
          <p:nvSpPr>
            <p:cNvPr id="52231" name="Freeform: Shape 52230">
              <a:extLst>
                <a:ext uri="{FF2B5EF4-FFF2-40B4-BE49-F238E27FC236}">
                  <a16:creationId xmlns:a16="http://schemas.microsoft.com/office/drawing/2014/main" id="{07D0670C-B16B-475E-9564-7F9F9A1C5814}"/>
                </a:ext>
              </a:extLst>
            </p:cNvPr>
            <p:cNvSpPr/>
            <p:nvPr/>
          </p:nvSpPr>
          <p:spPr>
            <a:xfrm>
              <a:off x="11670492" y="1331876"/>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solidFill>
              <a:schemeClr val="bg1"/>
            </a:solidFill>
            <a:ln w="9525" cap="flat">
              <a:noFill/>
              <a:prstDash val="solid"/>
              <a:miter/>
            </a:ln>
          </p:spPr>
          <p:txBody>
            <a:bodyPr rtlCol="0" anchor="ctr"/>
            <a:lstStyle/>
            <a:p>
              <a:endParaRPr lang="en-BE"/>
            </a:p>
          </p:txBody>
        </p:sp>
        <p:sp>
          <p:nvSpPr>
            <p:cNvPr id="52232" name="Freeform: Shape 52231">
              <a:extLst>
                <a:ext uri="{FF2B5EF4-FFF2-40B4-BE49-F238E27FC236}">
                  <a16:creationId xmlns:a16="http://schemas.microsoft.com/office/drawing/2014/main" id="{1FF762A8-0F94-4B73-A2C0-3AF32718C432}"/>
                </a:ext>
              </a:extLst>
            </p:cNvPr>
            <p:cNvSpPr/>
            <p:nvPr/>
          </p:nvSpPr>
          <p:spPr>
            <a:xfrm>
              <a:off x="11432107" y="1503326"/>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solidFill>
              <a:schemeClr val="bg1"/>
            </a:solidFill>
            <a:ln w="9525" cap="flat">
              <a:noFill/>
              <a:prstDash val="solid"/>
              <a:miter/>
            </a:ln>
          </p:spPr>
          <p:txBody>
            <a:bodyPr rtlCol="0" anchor="ctr"/>
            <a:lstStyle/>
            <a:p>
              <a:endParaRPr lang="en-BE"/>
            </a:p>
          </p:txBody>
        </p:sp>
        <p:sp>
          <p:nvSpPr>
            <p:cNvPr id="52233" name="Freeform: Shape 52232">
              <a:extLst>
                <a:ext uri="{FF2B5EF4-FFF2-40B4-BE49-F238E27FC236}">
                  <a16:creationId xmlns:a16="http://schemas.microsoft.com/office/drawing/2014/main" id="{1EB5CE70-41E1-4572-91FE-2DA0F8BD50D8}"/>
                </a:ext>
              </a:extLst>
            </p:cNvPr>
            <p:cNvSpPr/>
            <p:nvPr/>
          </p:nvSpPr>
          <p:spPr>
            <a:xfrm>
              <a:off x="11444854" y="1407653"/>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solidFill>
              <a:schemeClr val="bg1"/>
            </a:solidFill>
            <a:ln w="9525" cap="flat">
              <a:noFill/>
              <a:prstDash val="solid"/>
              <a:miter/>
            </a:ln>
          </p:spPr>
          <p:txBody>
            <a:bodyPr rtlCol="0" anchor="ctr"/>
            <a:lstStyle/>
            <a:p>
              <a:endParaRPr lang="en-BE"/>
            </a:p>
          </p:txBody>
        </p:sp>
      </p:grpSp>
      <p:grpSp>
        <p:nvGrpSpPr>
          <p:cNvPr id="52240" name="Group 52239">
            <a:extLst>
              <a:ext uri="{FF2B5EF4-FFF2-40B4-BE49-F238E27FC236}">
                <a16:creationId xmlns:a16="http://schemas.microsoft.com/office/drawing/2014/main" id="{60FEFBED-0492-4BBF-BF7B-AD56A4388BA7}"/>
              </a:ext>
            </a:extLst>
          </p:cNvPr>
          <p:cNvGrpSpPr/>
          <p:nvPr/>
        </p:nvGrpSpPr>
        <p:grpSpPr>
          <a:xfrm>
            <a:off x="3220816" y="3874510"/>
            <a:ext cx="2177215" cy="1781061"/>
            <a:chOff x="609599" y="4108080"/>
            <a:chExt cx="2177215" cy="1781061"/>
          </a:xfrm>
        </p:grpSpPr>
        <p:sp>
          <p:nvSpPr>
            <p:cNvPr id="10" name="Title 2">
              <a:extLst>
                <a:ext uri="{FF2B5EF4-FFF2-40B4-BE49-F238E27FC236}">
                  <a16:creationId xmlns:a16="http://schemas.microsoft.com/office/drawing/2014/main" id="{05CC344D-CFF1-41AA-9D1E-D36DE95FB92B}"/>
                </a:ext>
              </a:extLst>
            </p:cNvPr>
            <p:cNvSpPr txBox="1">
              <a:spLocks/>
            </p:cNvSpPr>
            <p:nvPr/>
          </p:nvSpPr>
          <p:spPr>
            <a:xfrm>
              <a:off x="769092" y="4866663"/>
              <a:ext cx="1889189" cy="725074"/>
            </a:xfrm>
            <a:prstGeom prst="rect">
              <a:avLst/>
            </a:prstGeom>
            <a:solidFill>
              <a:srgbClr val="0070C0"/>
            </a:solidFill>
            <a:ln w="19050">
              <a:solidFill>
                <a:schemeClr val="accent1"/>
              </a:solid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sz="2000" b="1" dirty="0">
                  <a:solidFill>
                    <a:schemeClr val="bg1"/>
                  </a:solidFill>
                  <a:latin typeface="DIN-Medium"/>
                  <a:ea typeface="+mn-ea"/>
                  <a:cs typeface="+mn-cs"/>
                </a:rPr>
                <a:t>C</a:t>
              </a:r>
              <a:r>
                <a:rPr lang="en-BE" sz="2000" b="1" dirty="0">
                  <a:solidFill>
                    <a:schemeClr val="bg1"/>
                  </a:solidFill>
                  <a:latin typeface="DIN-Medium"/>
                  <a:ea typeface="+mn-ea"/>
                  <a:cs typeface="+mn-cs"/>
                </a:rPr>
                <a:t>L</a:t>
              </a:r>
              <a:r>
                <a:rPr lang="en-GB" sz="2000" b="1" dirty="0">
                  <a:solidFill>
                    <a:schemeClr val="bg1"/>
                  </a:solidFill>
                  <a:latin typeface="DIN-Medium"/>
                  <a:ea typeface="+mn-ea"/>
                  <a:cs typeface="+mn-cs"/>
                </a:rPr>
                <a:t>I</a:t>
              </a:r>
              <a:r>
                <a:rPr lang="en-BE" sz="2000" b="1" dirty="0">
                  <a:solidFill>
                    <a:schemeClr val="bg1"/>
                  </a:solidFill>
                  <a:latin typeface="DIN-Medium"/>
                  <a:ea typeface="+mn-ea"/>
                  <a:cs typeface="+mn-cs"/>
                </a:rPr>
                <a:t>M</a:t>
              </a:r>
              <a:r>
                <a:rPr lang="en-GB" sz="2000" b="1" dirty="0">
                  <a:solidFill>
                    <a:schemeClr val="bg1"/>
                  </a:solidFill>
                  <a:latin typeface="DIN-Medium"/>
                  <a:ea typeface="+mn-ea"/>
                  <a:cs typeface="+mn-cs"/>
                </a:rPr>
                <a:t>A</a:t>
              </a:r>
              <a:r>
                <a:rPr lang="en-BE" sz="2000" b="1" dirty="0">
                  <a:solidFill>
                    <a:schemeClr val="bg1"/>
                  </a:solidFill>
                  <a:latin typeface="DIN-Medium"/>
                  <a:ea typeface="+mn-ea"/>
                  <a:cs typeface="+mn-cs"/>
                </a:rPr>
                <a:t>T</a:t>
              </a:r>
              <a:r>
                <a:rPr lang="en-GB" sz="2000" b="1" dirty="0">
                  <a:solidFill>
                    <a:schemeClr val="bg1"/>
                  </a:solidFill>
                  <a:latin typeface="DIN-Medium"/>
                  <a:ea typeface="+mn-ea"/>
                  <a:cs typeface="+mn-cs"/>
                </a:rPr>
                <a:t>E</a:t>
              </a:r>
              <a:r>
                <a:rPr lang="en-BE" sz="2000" b="1" dirty="0">
                  <a:solidFill>
                    <a:schemeClr val="bg1"/>
                  </a:solidFill>
                  <a:latin typeface="DIN-Medium"/>
                  <a:ea typeface="+mn-ea"/>
                  <a:cs typeface="+mn-cs"/>
                </a:rPr>
                <a:t> </a:t>
              </a:r>
              <a:r>
                <a:rPr lang="en-GB" sz="2000" b="1" dirty="0">
                  <a:solidFill>
                    <a:schemeClr val="bg1"/>
                  </a:solidFill>
                  <a:latin typeface="DIN-Medium"/>
                  <a:ea typeface="+mn-ea"/>
                  <a:cs typeface="+mn-cs"/>
                </a:rPr>
                <a:t>L</a:t>
              </a:r>
              <a:r>
                <a:rPr lang="en-BE" sz="2000" b="1" dirty="0">
                  <a:solidFill>
                    <a:schemeClr val="bg1"/>
                  </a:solidFill>
                  <a:latin typeface="DIN-Medium"/>
                  <a:ea typeface="+mn-ea"/>
                  <a:cs typeface="+mn-cs"/>
                </a:rPr>
                <a:t>A</a:t>
              </a:r>
              <a:r>
                <a:rPr lang="en-GB" sz="2000" b="1" dirty="0">
                  <a:solidFill>
                    <a:schemeClr val="bg1"/>
                  </a:solidFill>
                  <a:latin typeface="DIN-Medium"/>
                  <a:ea typeface="+mn-ea"/>
                  <a:cs typeface="+mn-cs"/>
                </a:rPr>
                <a:t>W</a:t>
              </a:r>
              <a:endParaRPr lang="en-BE" sz="2000" b="1" dirty="0">
                <a:solidFill>
                  <a:schemeClr val="bg1"/>
                </a:solidFill>
                <a:latin typeface="DIN-Medium"/>
                <a:ea typeface="+mn-ea"/>
                <a:cs typeface="+mn-cs"/>
              </a:endParaRPr>
            </a:p>
            <a:p>
              <a:pPr>
                <a:defRPr/>
              </a:pPr>
              <a:r>
                <a:rPr lang="en-BE" sz="2000" b="1" dirty="0">
                  <a:solidFill>
                    <a:schemeClr val="bg1"/>
                  </a:solidFill>
                  <a:latin typeface="DIN-Medium"/>
                  <a:ea typeface="+mn-ea"/>
                  <a:cs typeface="+mn-cs"/>
                </a:rPr>
                <a:t>M</a:t>
              </a:r>
              <a:r>
                <a:rPr lang="en-GB" sz="2000" b="1" dirty="0">
                  <a:solidFill>
                    <a:schemeClr val="bg1"/>
                  </a:solidFill>
                  <a:latin typeface="DIN-Medium"/>
                  <a:ea typeface="+mn-ea"/>
                  <a:cs typeface="+mn-cs"/>
                </a:rPr>
                <a:t>a</a:t>
              </a:r>
              <a:r>
                <a:rPr lang="en-BE" sz="2000" b="1" dirty="0">
                  <a:solidFill>
                    <a:schemeClr val="bg1"/>
                  </a:solidFill>
                  <a:latin typeface="DIN-Medium"/>
                  <a:ea typeface="+mn-ea"/>
                  <a:cs typeface="+mn-cs"/>
                </a:rPr>
                <a:t>r</a:t>
              </a:r>
              <a:r>
                <a:rPr lang="fr-BE" sz="2000" b="1" dirty="0">
                  <a:solidFill>
                    <a:schemeClr val="bg1"/>
                  </a:solidFill>
                  <a:latin typeface="DIN-Medium"/>
                  <a:ea typeface="+mn-ea"/>
                  <a:cs typeface="+mn-cs"/>
                </a:rPr>
                <a:t>ch</a:t>
              </a:r>
              <a:r>
                <a:rPr lang="en-BE" sz="2000" b="1" dirty="0">
                  <a:solidFill>
                    <a:schemeClr val="bg1"/>
                  </a:solidFill>
                  <a:latin typeface="DIN-Medium"/>
                  <a:ea typeface="+mn-ea"/>
                  <a:cs typeface="+mn-cs"/>
                </a:rPr>
                <a:t> 2020</a:t>
              </a:r>
            </a:p>
          </p:txBody>
        </p:sp>
        <p:sp>
          <p:nvSpPr>
            <p:cNvPr id="80" name="Graphic 47" descr="Sign">
              <a:extLst>
                <a:ext uri="{FF2B5EF4-FFF2-40B4-BE49-F238E27FC236}">
                  <a16:creationId xmlns:a16="http://schemas.microsoft.com/office/drawing/2014/main" id="{591466DD-C691-4A07-BBE7-E0F1181F6D07}"/>
                </a:ext>
              </a:extLst>
            </p:cNvPr>
            <p:cNvSpPr/>
            <p:nvPr/>
          </p:nvSpPr>
          <p:spPr>
            <a:xfrm rot="10800000">
              <a:off x="609599" y="4108080"/>
              <a:ext cx="2177215" cy="1781061"/>
            </a:xfrm>
            <a:custGeom>
              <a:avLst/>
              <a:gdLst>
                <a:gd name="connsiteX0" fmla="*/ 502444 w 542925"/>
                <a:gd name="connsiteY0" fmla="*/ 426244 h 771525"/>
                <a:gd name="connsiteX1" fmla="*/ 45244 w 542925"/>
                <a:gd name="connsiteY1" fmla="*/ 426244 h 771525"/>
                <a:gd name="connsiteX2" fmla="*/ 45244 w 542925"/>
                <a:gd name="connsiteY2" fmla="*/ 159544 h 771525"/>
                <a:gd name="connsiteX3" fmla="*/ 502444 w 542925"/>
                <a:gd name="connsiteY3" fmla="*/ 159544 h 771525"/>
                <a:gd name="connsiteX4" fmla="*/ 502444 w 542925"/>
                <a:gd name="connsiteY4" fmla="*/ 426244 h 771525"/>
                <a:gd name="connsiteX5" fmla="*/ 502444 w 542925"/>
                <a:gd name="connsiteY5" fmla="*/ 83344 h 771525"/>
                <a:gd name="connsiteX6" fmla="*/ 302419 w 542925"/>
                <a:gd name="connsiteY6" fmla="*/ 83344 h 771525"/>
                <a:gd name="connsiteX7" fmla="*/ 302419 w 542925"/>
                <a:gd name="connsiteY7" fmla="*/ 35719 h 771525"/>
                <a:gd name="connsiteX8" fmla="*/ 273844 w 542925"/>
                <a:gd name="connsiteY8" fmla="*/ 7144 h 771525"/>
                <a:gd name="connsiteX9" fmla="*/ 245269 w 542925"/>
                <a:gd name="connsiteY9" fmla="*/ 35719 h 771525"/>
                <a:gd name="connsiteX10" fmla="*/ 245269 w 542925"/>
                <a:gd name="connsiteY10" fmla="*/ 83344 h 771525"/>
                <a:gd name="connsiteX11" fmla="*/ 45244 w 542925"/>
                <a:gd name="connsiteY11" fmla="*/ 83344 h 771525"/>
                <a:gd name="connsiteX12" fmla="*/ 7144 w 542925"/>
                <a:gd name="connsiteY12" fmla="*/ 121444 h 771525"/>
                <a:gd name="connsiteX13" fmla="*/ 7144 w 542925"/>
                <a:gd name="connsiteY13" fmla="*/ 426244 h 771525"/>
                <a:gd name="connsiteX14" fmla="*/ 45244 w 542925"/>
                <a:gd name="connsiteY14" fmla="*/ 464344 h 771525"/>
                <a:gd name="connsiteX15" fmla="*/ 245269 w 542925"/>
                <a:gd name="connsiteY15" fmla="*/ 464344 h 771525"/>
                <a:gd name="connsiteX16" fmla="*/ 245269 w 542925"/>
                <a:gd name="connsiteY16" fmla="*/ 769144 h 771525"/>
                <a:gd name="connsiteX17" fmla="*/ 302419 w 542925"/>
                <a:gd name="connsiteY17" fmla="*/ 769144 h 771525"/>
                <a:gd name="connsiteX18" fmla="*/ 302419 w 542925"/>
                <a:gd name="connsiteY18" fmla="*/ 464344 h 771525"/>
                <a:gd name="connsiteX19" fmla="*/ 502444 w 542925"/>
                <a:gd name="connsiteY19" fmla="*/ 464344 h 771525"/>
                <a:gd name="connsiteX20" fmla="*/ 540544 w 542925"/>
                <a:gd name="connsiteY20" fmla="*/ 426244 h 771525"/>
                <a:gd name="connsiteX21" fmla="*/ 540544 w 542925"/>
                <a:gd name="connsiteY21" fmla="*/ 121444 h 771525"/>
                <a:gd name="connsiteX22" fmla="*/ 502444 w 542925"/>
                <a:gd name="connsiteY22" fmla="*/ 833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771525">
                  <a:moveTo>
                    <a:pt x="502444" y="426244"/>
                  </a:moveTo>
                  <a:lnTo>
                    <a:pt x="45244" y="426244"/>
                  </a:lnTo>
                  <a:lnTo>
                    <a:pt x="45244" y="159544"/>
                  </a:lnTo>
                  <a:lnTo>
                    <a:pt x="502444" y="159544"/>
                  </a:lnTo>
                  <a:lnTo>
                    <a:pt x="502444" y="426244"/>
                  </a:lnTo>
                  <a:close/>
                  <a:moveTo>
                    <a:pt x="502444" y="83344"/>
                  </a:moveTo>
                  <a:lnTo>
                    <a:pt x="302419" y="83344"/>
                  </a:lnTo>
                  <a:lnTo>
                    <a:pt x="302419" y="35719"/>
                  </a:lnTo>
                  <a:cubicBezTo>
                    <a:pt x="302419" y="19526"/>
                    <a:pt x="290036" y="7144"/>
                    <a:pt x="273844" y="7144"/>
                  </a:cubicBezTo>
                  <a:cubicBezTo>
                    <a:pt x="257651" y="7144"/>
                    <a:pt x="245269" y="19526"/>
                    <a:pt x="245269" y="35719"/>
                  </a:cubicBezTo>
                  <a:lnTo>
                    <a:pt x="245269" y="83344"/>
                  </a:lnTo>
                  <a:lnTo>
                    <a:pt x="45244" y="83344"/>
                  </a:lnTo>
                  <a:cubicBezTo>
                    <a:pt x="24289" y="83344"/>
                    <a:pt x="7144" y="100489"/>
                    <a:pt x="7144" y="121444"/>
                  </a:cubicBezTo>
                  <a:lnTo>
                    <a:pt x="7144" y="426244"/>
                  </a:lnTo>
                  <a:cubicBezTo>
                    <a:pt x="7144" y="447199"/>
                    <a:pt x="24289" y="464344"/>
                    <a:pt x="45244" y="464344"/>
                  </a:cubicBezTo>
                  <a:lnTo>
                    <a:pt x="245269" y="464344"/>
                  </a:lnTo>
                  <a:lnTo>
                    <a:pt x="245269" y="769144"/>
                  </a:lnTo>
                  <a:lnTo>
                    <a:pt x="302419" y="769144"/>
                  </a:lnTo>
                  <a:lnTo>
                    <a:pt x="302419" y="464344"/>
                  </a:lnTo>
                  <a:lnTo>
                    <a:pt x="502444" y="464344"/>
                  </a:lnTo>
                  <a:cubicBezTo>
                    <a:pt x="523399" y="464344"/>
                    <a:pt x="540544" y="447199"/>
                    <a:pt x="540544" y="426244"/>
                  </a:cubicBezTo>
                  <a:lnTo>
                    <a:pt x="540544" y="121444"/>
                  </a:lnTo>
                  <a:cubicBezTo>
                    <a:pt x="540544" y="100489"/>
                    <a:pt x="523399" y="83344"/>
                    <a:pt x="502444" y="83344"/>
                  </a:cubicBezTo>
                  <a:close/>
                </a:path>
              </a:pathLst>
            </a:custGeom>
            <a:solidFill>
              <a:srgbClr val="000000"/>
            </a:solidFill>
            <a:ln w="9525" cap="flat">
              <a:noFill/>
              <a:prstDash val="solid"/>
              <a:miter/>
            </a:ln>
          </p:spPr>
          <p:txBody>
            <a:bodyPr rtlCol="0" anchor="ctr"/>
            <a:lstStyle/>
            <a:p>
              <a:endParaRPr lang="en-BE"/>
            </a:p>
          </p:txBody>
        </p:sp>
      </p:grpSp>
      <p:grpSp>
        <p:nvGrpSpPr>
          <p:cNvPr id="52241" name="Group 52240">
            <a:extLst>
              <a:ext uri="{FF2B5EF4-FFF2-40B4-BE49-F238E27FC236}">
                <a16:creationId xmlns:a16="http://schemas.microsoft.com/office/drawing/2014/main" id="{88358801-6890-4AC3-A3F2-27FF5021415F}"/>
              </a:ext>
            </a:extLst>
          </p:cNvPr>
          <p:cNvGrpSpPr/>
          <p:nvPr/>
        </p:nvGrpSpPr>
        <p:grpSpPr>
          <a:xfrm>
            <a:off x="5383023" y="1100971"/>
            <a:ext cx="2359528" cy="2654559"/>
            <a:chOff x="4461591" y="1493801"/>
            <a:chExt cx="2359528" cy="2654559"/>
          </a:xfrm>
        </p:grpSpPr>
        <p:sp>
          <p:nvSpPr>
            <p:cNvPr id="12" name="Title 2">
              <a:extLst>
                <a:ext uri="{FF2B5EF4-FFF2-40B4-BE49-F238E27FC236}">
                  <a16:creationId xmlns:a16="http://schemas.microsoft.com/office/drawing/2014/main" id="{0456A6B4-29F4-41A4-9599-96A1813CBD1A}"/>
                </a:ext>
              </a:extLst>
            </p:cNvPr>
            <p:cNvSpPr txBox="1">
              <a:spLocks/>
            </p:cNvSpPr>
            <p:nvPr/>
          </p:nvSpPr>
          <p:spPr>
            <a:xfrm>
              <a:off x="4653308" y="1988504"/>
              <a:ext cx="2018755" cy="1040399"/>
            </a:xfrm>
            <a:prstGeom prst="rect">
              <a:avLst/>
            </a:prstGeom>
            <a:solidFill>
              <a:srgbClr val="0070C0"/>
            </a:solidFill>
            <a:ln w="19050">
              <a:solidFill>
                <a:schemeClr val="accent1"/>
              </a:solid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BE" sz="2000" b="1" dirty="0">
                  <a:solidFill>
                    <a:schemeClr val="bg1"/>
                  </a:solidFill>
                  <a:latin typeface="DIN-Medium"/>
                  <a:ea typeface="+mn-ea"/>
                  <a:cs typeface="+mn-cs"/>
                </a:rPr>
                <a:t>2030 </a:t>
              </a:r>
              <a:r>
                <a:rPr lang="en-GB" sz="2000" b="1" dirty="0">
                  <a:solidFill>
                    <a:schemeClr val="bg1"/>
                  </a:solidFill>
                  <a:latin typeface="DIN-Medium"/>
                  <a:ea typeface="+mn-ea"/>
                  <a:cs typeface="+mn-cs"/>
                </a:rPr>
                <a:t>C</a:t>
              </a:r>
              <a:r>
                <a:rPr lang="en-BE" sz="2000" b="1" dirty="0">
                  <a:solidFill>
                    <a:schemeClr val="bg1"/>
                  </a:solidFill>
                  <a:latin typeface="DIN-Medium"/>
                  <a:ea typeface="+mn-ea"/>
                  <a:cs typeface="+mn-cs"/>
                </a:rPr>
                <a:t>L</a:t>
              </a:r>
              <a:r>
                <a:rPr lang="en-GB" sz="2000" b="1" dirty="0">
                  <a:solidFill>
                    <a:schemeClr val="bg1"/>
                  </a:solidFill>
                  <a:latin typeface="DIN-Medium"/>
                  <a:ea typeface="+mn-ea"/>
                  <a:cs typeface="+mn-cs"/>
                </a:rPr>
                <a:t>I</a:t>
              </a:r>
              <a:r>
                <a:rPr lang="en-BE" sz="2000" b="1" dirty="0">
                  <a:solidFill>
                    <a:schemeClr val="bg1"/>
                  </a:solidFill>
                  <a:latin typeface="DIN-Medium"/>
                  <a:ea typeface="+mn-ea"/>
                  <a:cs typeface="+mn-cs"/>
                </a:rPr>
                <a:t>M</a:t>
              </a:r>
              <a:r>
                <a:rPr lang="en-GB" sz="2000" b="1" dirty="0">
                  <a:solidFill>
                    <a:schemeClr val="bg1"/>
                  </a:solidFill>
                  <a:latin typeface="DIN-Medium"/>
                  <a:ea typeface="+mn-ea"/>
                  <a:cs typeface="+mn-cs"/>
                </a:rPr>
                <a:t>A</a:t>
              </a:r>
              <a:r>
                <a:rPr lang="en-BE" sz="2000" b="1" dirty="0">
                  <a:solidFill>
                    <a:schemeClr val="bg1"/>
                  </a:solidFill>
                  <a:latin typeface="DIN-Medium"/>
                  <a:ea typeface="+mn-ea"/>
                  <a:cs typeface="+mn-cs"/>
                </a:rPr>
                <a:t>T</a:t>
              </a:r>
              <a:r>
                <a:rPr lang="en-GB" sz="2000" b="1" dirty="0">
                  <a:solidFill>
                    <a:schemeClr val="bg1"/>
                  </a:solidFill>
                  <a:latin typeface="DIN-Medium"/>
                  <a:ea typeface="+mn-ea"/>
                  <a:cs typeface="+mn-cs"/>
                </a:rPr>
                <a:t>E</a:t>
              </a:r>
              <a:r>
                <a:rPr lang="en-BE" sz="2000" b="1" dirty="0">
                  <a:solidFill>
                    <a:schemeClr val="bg1"/>
                  </a:solidFill>
                  <a:latin typeface="DIN-Medium"/>
                  <a:ea typeface="+mn-ea"/>
                  <a:cs typeface="+mn-cs"/>
                </a:rPr>
                <a:t> </a:t>
              </a:r>
              <a:r>
                <a:rPr lang="en-GB" sz="2000" b="1" dirty="0">
                  <a:solidFill>
                    <a:schemeClr val="bg1"/>
                  </a:solidFill>
                  <a:latin typeface="DIN-Medium"/>
                  <a:ea typeface="+mn-ea"/>
                  <a:cs typeface="+mn-cs"/>
                </a:rPr>
                <a:t>T</a:t>
              </a:r>
              <a:r>
                <a:rPr lang="en-BE" sz="2000" b="1" dirty="0">
                  <a:solidFill>
                    <a:schemeClr val="bg1"/>
                  </a:solidFill>
                  <a:latin typeface="DIN-Medium"/>
                  <a:ea typeface="+mn-ea"/>
                  <a:cs typeface="+mn-cs"/>
                </a:rPr>
                <a:t>A</a:t>
              </a:r>
              <a:r>
                <a:rPr lang="en-GB" sz="2000" b="1" dirty="0">
                  <a:solidFill>
                    <a:schemeClr val="bg1"/>
                  </a:solidFill>
                  <a:latin typeface="DIN-Medium"/>
                  <a:ea typeface="+mn-ea"/>
                  <a:cs typeface="+mn-cs"/>
                </a:rPr>
                <a:t>R</a:t>
              </a:r>
              <a:r>
                <a:rPr lang="en-BE" sz="2000" b="1" dirty="0">
                  <a:solidFill>
                    <a:schemeClr val="bg1"/>
                  </a:solidFill>
                  <a:latin typeface="DIN-Medium"/>
                  <a:ea typeface="+mn-ea"/>
                  <a:cs typeface="+mn-cs"/>
                </a:rPr>
                <a:t>G</a:t>
              </a:r>
              <a:r>
                <a:rPr lang="en-GB" sz="2000" b="1" dirty="0">
                  <a:solidFill>
                    <a:schemeClr val="bg1"/>
                  </a:solidFill>
                  <a:latin typeface="DIN-Medium"/>
                  <a:ea typeface="+mn-ea"/>
                  <a:cs typeface="+mn-cs"/>
                </a:rPr>
                <a:t>E</a:t>
              </a:r>
              <a:r>
                <a:rPr lang="en-BE" sz="2000" b="1" dirty="0">
                  <a:solidFill>
                    <a:schemeClr val="bg1"/>
                  </a:solidFill>
                  <a:latin typeface="DIN-Medium"/>
                  <a:ea typeface="+mn-ea"/>
                  <a:cs typeface="+mn-cs"/>
                </a:rPr>
                <a:t>T         </a:t>
              </a:r>
              <a:r>
                <a:rPr lang="en-GB" sz="2000" b="1" dirty="0">
                  <a:solidFill>
                    <a:schemeClr val="bg1"/>
                  </a:solidFill>
                  <a:latin typeface="DIN-Medium"/>
                  <a:ea typeface="+mn-ea"/>
                  <a:cs typeface="+mn-cs"/>
                </a:rPr>
                <a:t>S</a:t>
              </a:r>
              <a:r>
                <a:rPr lang="en-BE" sz="2000" b="1" dirty="0">
                  <a:solidFill>
                    <a:schemeClr val="bg1"/>
                  </a:solidFill>
                  <a:latin typeface="DIN-Medium"/>
                  <a:ea typeface="+mn-ea"/>
                  <a:cs typeface="+mn-cs"/>
                </a:rPr>
                <a:t>e</a:t>
              </a:r>
              <a:r>
                <a:rPr lang="en-GB" sz="2000" b="1" dirty="0">
                  <a:solidFill>
                    <a:schemeClr val="bg1"/>
                  </a:solidFill>
                  <a:latin typeface="DIN-Medium"/>
                  <a:ea typeface="+mn-ea"/>
                  <a:cs typeface="+mn-cs"/>
                </a:rPr>
                <a:t>pt</a:t>
              </a:r>
              <a:r>
                <a:rPr lang="en-BE" sz="2000" b="1" dirty="0">
                  <a:solidFill>
                    <a:schemeClr val="bg1"/>
                  </a:solidFill>
                  <a:latin typeface="DIN-Medium"/>
                  <a:ea typeface="+mn-ea"/>
                  <a:cs typeface="+mn-cs"/>
                </a:rPr>
                <a:t>. 2020</a:t>
              </a:r>
            </a:p>
          </p:txBody>
        </p:sp>
        <p:sp>
          <p:nvSpPr>
            <p:cNvPr id="82" name="Graphic 47" descr="Sign">
              <a:extLst>
                <a:ext uri="{FF2B5EF4-FFF2-40B4-BE49-F238E27FC236}">
                  <a16:creationId xmlns:a16="http://schemas.microsoft.com/office/drawing/2014/main" id="{E8BAB34B-DC23-40A7-A911-FAAEDC914181}"/>
                </a:ext>
              </a:extLst>
            </p:cNvPr>
            <p:cNvSpPr/>
            <p:nvPr/>
          </p:nvSpPr>
          <p:spPr>
            <a:xfrm>
              <a:off x="4461591" y="1493801"/>
              <a:ext cx="2359528" cy="2654559"/>
            </a:xfrm>
            <a:custGeom>
              <a:avLst/>
              <a:gdLst>
                <a:gd name="connsiteX0" fmla="*/ 502444 w 542925"/>
                <a:gd name="connsiteY0" fmla="*/ 426244 h 771525"/>
                <a:gd name="connsiteX1" fmla="*/ 45244 w 542925"/>
                <a:gd name="connsiteY1" fmla="*/ 426244 h 771525"/>
                <a:gd name="connsiteX2" fmla="*/ 45244 w 542925"/>
                <a:gd name="connsiteY2" fmla="*/ 159544 h 771525"/>
                <a:gd name="connsiteX3" fmla="*/ 502444 w 542925"/>
                <a:gd name="connsiteY3" fmla="*/ 159544 h 771525"/>
                <a:gd name="connsiteX4" fmla="*/ 502444 w 542925"/>
                <a:gd name="connsiteY4" fmla="*/ 426244 h 771525"/>
                <a:gd name="connsiteX5" fmla="*/ 502444 w 542925"/>
                <a:gd name="connsiteY5" fmla="*/ 83344 h 771525"/>
                <a:gd name="connsiteX6" fmla="*/ 302419 w 542925"/>
                <a:gd name="connsiteY6" fmla="*/ 83344 h 771525"/>
                <a:gd name="connsiteX7" fmla="*/ 302419 w 542925"/>
                <a:gd name="connsiteY7" fmla="*/ 35719 h 771525"/>
                <a:gd name="connsiteX8" fmla="*/ 273844 w 542925"/>
                <a:gd name="connsiteY8" fmla="*/ 7144 h 771525"/>
                <a:gd name="connsiteX9" fmla="*/ 245269 w 542925"/>
                <a:gd name="connsiteY9" fmla="*/ 35719 h 771525"/>
                <a:gd name="connsiteX10" fmla="*/ 245269 w 542925"/>
                <a:gd name="connsiteY10" fmla="*/ 83344 h 771525"/>
                <a:gd name="connsiteX11" fmla="*/ 45244 w 542925"/>
                <a:gd name="connsiteY11" fmla="*/ 83344 h 771525"/>
                <a:gd name="connsiteX12" fmla="*/ 7144 w 542925"/>
                <a:gd name="connsiteY12" fmla="*/ 121444 h 771525"/>
                <a:gd name="connsiteX13" fmla="*/ 7144 w 542925"/>
                <a:gd name="connsiteY13" fmla="*/ 426244 h 771525"/>
                <a:gd name="connsiteX14" fmla="*/ 45244 w 542925"/>
                <a:gd name="connsiteY14" fmla="*/ 464344 h 771525"/>
                <a:gd name="connsiteX15" fmla="*/ 245269 w 542925"/>
                <a:gd name="connsiteY15" fmla="*/ 464344 h 771525"/>
                <a:gd name="connsiteX16" fmla="*/ 245269 w 542925"/>
                <a:gd name="connsiteY16" fmla="*/ 769144 h 771525"/>
                <a:gd name="connsiteX17" fmla="*/ 302419 w 542925"/>
                <a:gd name="connsiteY17" fmla="*/ 769144 h 771525"/>
                <a:gd name="connsiteX18" fmla="*/ 302419 w 542925"/>
                <a:gd name="connsiteY18" fmla="*/ 464344 h 771525"/>
                <a:gd name="connsiteX19" fmla="*/ 502444 w 542925"/>
                <a:gd name="connsiteY19" fmla="*/ 464344 h 771525"/>
                <a:gd name="connsiteX20" fmla="*/ 540544 w 542925"/>
                <a:gd name="connsiteY20" fmla="*/ 426244 h 771525"/>
                <a:gd name="connsiteX21" fmla="*/ 540544 w 542925"/>
                <a:gd name="connsiteY21" fmla="*/ 121444 h 771525"/>
                <a:gd name="connsiteX22" fmla="*/ 502444 w 542925"/>
                <a:gd name="connsiteY22" fmla="*/ 833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771525">
                  <a:moveTo>
                    <a:pt x="502444" y="426244"/>
                  </a:moveTo>
                  <a:lnTo>
                    <a:pt x="45244" y="426244"/>
                  </a:lnTo>
                  <a:lnTo>
                    <a:pt x="45244" y="159544"/>
                  </a:lnTo>
                  <a:lnTo>
                    <a:pt x="502444" y="159544"/>
                  </a:lnTo>
                  <a:lnTo>
                    <a:pt x="502444" y="426244"/>
                  </a:lnTo>
                  <a:close/>
                  <a:moveTo>
                    <a:pt x="502444" y="83344"/>
                  </a:moveTo>
                  <a:lnTo>
                    <a:pt x="302419" y="83344"/>
                  </a:lnTo>
                  <a:lnTo>
                    <a:pt x="302419" y="35719"/>
                  </a:lnTo>
                  <a:cubicBezTo>
                    <a:pt x="302419" y="19526"/>
                    <a:pt x="290036" y="7144"/>
                    <a:pt x="273844" y="7144"/>
                  </a:cubicBezTo>
                  <a:cubicBezTo>
                    <a:pt x="257651" y="7144"/>
                    <a:pt x="245269" y="19526"/>
                    <a:pt x="245269" y="35719"/>
                  </a:cubicBezTo>
                  <a:lnTo>
                    <a:pt x="245269" y="83344"/>
                  </a:lnTo>
                  <a:lnTo>
                    <a:pt x="45244" y="83344"/>
                  </a:lnTo>
                  <a:cubicBezTo>
                    <a:pt x="24289" y="83344"/>
                    <a:pt x="7144" y="100489"/>
                    <a:pt x="7144" y="121444"/>
                  </a:cubicBezTo>
                  <a:lnTo>
                    <a:pt x="7144" y="426244"/>
                  </a:lnTo>
                  <a:cubicBezTo>
                    <a:pt x="7144" y="447199"/>
                    <a:pt x="24289" y="464344"/>
                    <a:pt x="45244" y="464344"/>
                  </a:cubicBezTo>
                  <a:lnTo>
                    <a:pt x="245269" y="464344"/>
                  </a:lnTo>
                  <a:lnTo>
                    <a:pt x="245269" y="769144"/>
                  </a:lnTo>
                  <a:lnTo>
                    <a:pt x="302419" y="769144"/>
                  </a:lnTo>
                  <a:lnTo>
                    <a:pt x="302419" y="464344"/>
                  </a:lnTo>
                  <a:lnTo>
                    <a:pt x="502444" y="464344"/>
                  </a:lnTo>
                  <a:cubicBezTo>
                    <a:pt x="523399" y="464344"/>
                    <a:pt x="540544" y="447199"/>
                    <a:pt x="540544" y="426244"/>
                  </a:cubicBezTo>
                  <a:lnTo>
                    <a:pt x="540544" y="121444"/>
                  </a:lnTo>
                  <a:cubicBezTo>
                    <a:pt x="540544" y="100489"/>
                    <a:pt x="523399" y="83344"/>
                    <a:pt x="502444" y="83344"/>
                  </a:cubicBezTo>
                  <a:close/>
                </a:path>
              </a:pathLst>
            </a:custGeom>
            <a:solidFill>
              <a:srgbClr val="000000"/>
            </a:solidFill>
            <a:ln w="9525" cap="flat">
              <a:noFill/>
              <a:prstDash val="solid"/>
              <a:miter/>
            </a:ln>
          </p:spPr>
          <p:txBody>
            <a:bodyPr rtlCol="0" anchor="ctr"/>
            <a:lstStyle/>
            <a:p>
              <a:endParaRPr lang="en-BE"/>
            </a:p>
          </p:txBody>
        </p:sp>
      </p:grpSp>
      <p:grpSp>
        <p:nvGrpSpPr>
          <p:cNvPr id="52242" name="Group 52241">
            <a:extLst>
              <a:ext uri="{FF2B5EF4-FFF2-40B4-BE49-F238E27FC236}">
                <a16:creationId xmlns:a16="http://schemas.microsoft.com/office/drawing/2014/main" id="{1D35115A-12B9-4429-BCF3-EDD427DE2A10}"/>
              </a:ext>
            </a:extLst>
          </p:cNvPr>
          <p:cNvGrpSpPr/>
          <p:nvPr/>
        </p:nvGrpSpPr>
        <p:grpSpPr>
          <a:xfrm>
            <a:off x="8355150" y="3581969"/>
            <a:ext cx="2185026" cy="2664685"/>
            <a:chOff x="4367802" y="3602066"/>
            <a:chExt cx="2185026" cy="2664685"/>
          </a:xfrm>
        </p:grpSpPr>
        <p:sp>
          <p:nvSpPr>
            <p:cNvPr id="25" name="Title 2">
              <a:extLst>
                <a:ext uri="{FF2B5EF4-FFF2-40B4-BE49-F238E27FC236}">
                  <a16:creationId xmlns:a16="http://schemas.microsoft.com/office/drawing/2014/main" id="{05CAFF91-BA76-4096-B330-C22D5C791074}"/>
                </a:ext>
              </a:extLst>
            </p:cNvPr>
            <p:cNvSpPr txBox="1">
              <a:spLocks/>
            </p:cNvSpPr>
            <p:nvPr/>
          </p:nvSpPr>
          <p:spPr>
            <a:xfrm>
              <a:off x="4465468" y="4728626"/>
              <a:ext cx="2018755" cy="1040399"/>
            </a:xfrm>
            <a:prstGeom prst="rect">
              <a:avLst/>
            </a:prstGeom>
            <a:solidFill>
              <a:srgbClr val="FF0000"/>
            </a:solidFill>
            <a:ln w="19050">
              <a:solidFill>
                <a:schemeClr val="accent1"/>
              </a:solidFill>
            </a:ln>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sz="2000" b="1" dirty="0">
                  <a:solidFill>
                    <a:schemeClr val="bg1"/>
                  </a:solidFill>
                  <a:latin typeface="DIN-Medium"/>
                  <a:ea typeface="+mn-ea"/>
                  <a:cs typeface="+mn-cs"/>
                </a:rPr>
                <a:t>F</a:t>
              </a:r>
              <a:r>
                <a:rPr lang="en-BE" sz="2000" b="1" dirty="0">
                  <a:solidFill>
                    <a:schemeClr val="bg1"/>
                  </a:solidFill>
                  <a:latin typeface="DIN-Medium"/>
                  <a:ea typeface="+mn-ea"/>
                  <a:cs typeface="+mn-cs"/>
                </a:rPr>
                <a:t>I</a:t>
              </a:r>
              <a:r>
                <a:rPr lang="en-GB" sz="2000" b="1" dirty="0">
                  <a:solidFill>
                    <a:schemeClr val="bg1"/>
                  </a:solidFill>
                  <a:latin typeface="DIN-Medium"/>
                  <a:ea typeface="+mn-ea"/>
                  <a:cs typeface="+mn-cs"/>
                </a:rPr>
                <a:t>T</a:t>
              </a:r>
              <a:r>
                <a:rPr lang="en-BE" sz="2000" b="1" dirty="0">
                  <a:solidFill>
                    <a:schemeClr val="bg1"/>
                  </a:solidFill>
                  <a:latin typeface="DIN-Medium"/>
                  <a:ea typeface="+mn-ea"/>
                  <a:cs typeface="+mn-cs"/>
                </a:rPr>
                <a:t> </a:t>
              </a:r>
              <a:r>
                <a:rPr lang="en-GB" sz="2000" b="1" dirty="0">
                  <a:solidFill>
                    <a:schemeClr val="bg1"/>
                  </a:solidFill>
                  <a:latin typeface="DIN-Medium"/>
                  <a:ea typeface="+mn-ea"/>
                  <a:cs typeface="+mn-cs"/>
                </a:rPr>
                <a:t>F</a:t>
              </a:r>
              <a:r>
                <a:rPr lang="en-BE" sz="2000" b="1" dirty="0">
                  <a:solidFill>
                    <a:schemeClr val="bg1"/>
                  </a:solidFill>
                  <a:latin typeface="DIN-Medium"/>
                  <a:ea typeface="+mn-ea"/>
                  <a:cs typeface="+mn-cs"/>
                </a:rPr>
                <a:t>O</a:t>
              </a:r>
              <a:r>
                <a:rPr lang="en-GB" sz="2000" b="1" dirty="0">
                  <a:solidFill>
                    <a:schemeClr val="bg1"/>
                  </a:solidFill>
                  <a:latin typeface="DIN-Medium"/>
                  <a:ea typeface="+mn-ea"/>
                  <a:cs typeface="+mn-cs"/>
                </a:rPr>
                <a:t>R</a:t>
              </a:r>
              <a:r>
                <a:rPr lang="en-BE" sz="2000" b="1" dirty="0">
                  <a:solidFill>
                    <a:schemeClr val="bg1"/>
                  </a:solidFill>
                  <a:latin typeface="DIN-Medium"/>
                  <a:ea typeface="+mn-ea"/>
                  <a:cs typeface="+mn-cs"/>
                </a:rPr>
                <a:t> 55 </a:t>
              </a:r>
              <a:r>
                <a:rPr lang="en-GB" sz="2000" b="1" dirty="0">
                  <a:solidFill>
                    <a:schemeClr val="bg1"/>
                  </a:solidFill>
                  <a:latin typeface="DIN-Medium"/>
                  <a:ea typeface="+mn-ea"/>
                  <a:cs typeface="+mn-cs"/>
                </a:rPr>
                <a:t>P</a:t>
              </a:r>
              <a:r>
                <a:rPr lang="en-BE" sz="2000" b="1" dirty="0">
                  <a:solidFill>
                    <a:schemeClr val="bg1"/>
                  </a:solidFill>
                  <a:latin typeface="DIN-Medium"/>
                  <a:ea typeface="+mn-ea"/>
                  <a:cs typeface="+mn-cs"/>
                </a:rPr>
                <a:t>A</a:t>
              </a:r>
              <a:r>
                <a:rPr lang="en-GB" sz="2000" b="1" dirty="0">
                  <a:solidFill>
                    <a:schemeClr val="bg1"/>
                  </a:solidFill>
                  <a:latin typeface="DIN-Medium"/>
                  <a:ea typeface="+mn-ea"/>
                  <a:cs typeface="+mn-cs"/>
                </a:rPr>
                <a:t>C</a:t>
              </a:r>
              <a:r>
                <a:rPr lang="en-BE" sz="2000" b="1" dirty="0">
                  <a:solidFill>
                    <a:schemeClr val="bg1"/>
                  </a:solidFill>
                  <a:latin typeface="DIN-Medium"/>
                  <a:ea typeface="+mn-ea"/>
                  <a:cs typeface="+mn-cs"/>
                </a:rPr>
                <a:t>K</a:t>
              </a:r>
              <a:r>
                <a:rPr lang="en-GB" sz="2000" b="1" dirty="0">
                  <a:solidFill>
                    <a:schemeClr val="bg1"/>
                  </a:solidFill>
                  <a:latin typeface="DIN-Medium"/>
                  <a:ea typeface="+mn-ea"/>
                  <a:cs typeface="+mn-cs"/>
                </a:rPr>
                <a:t>A</a:t>
              </a:r>
              <a:r>
                <a:rPr lang="en-BE" sz="2000" b="1" dirty="0">
                  <a:solidFill>
                    <a:schemeClr val="bg1"/>
                  </a:solidFill>
                  <a:latin typeface="DIN-Medium"/>
                  <a:ea typeface="+mn-ea"/>
                  <a:cs typeface="+mn-cs"/>
                </a:rPr>
                <a:t>G</a:t>
              </a:r>
              <a:r>
                <a:rPr lang="en-GB" sz="2000" b="1" dirty="0">
                  <a:solidFill>
                    <a:schemeClr val="bg1"/>
                  </a:solidFill>
                  <a:latin typeface="DIN-Medium"/>
                  <a:ea typeface="+mn-ea"/>
                  <a:cs typeface="+mn-cs"/>
                </a:rPr>
                <a:t>E</a:t>
              </a:r>
              <a:r>
                <a:rPr lang="en-BE" sz="2000" b="1" dirty="0">
                  <a:solidFill>
                    <a:schemeClr val="bg1"/>
                  </a:solidFill>
                  <a:latin typeface="DIN-Medium"/>
                  <a:ea typeface="+mn-ea"/>
                  <a:cs typeface="+mn-cs"/>
                </a:rPr>
                <a:t>        14 </a:t>
              </a:r>
              <a:r>
                <a:rPr lang="en-GB" sz="2000" b="1" dirty="0">
                  <a:solidFill>
                    <a:schemeClr val="bg1"/>
                  </a:solidFill>
                  <a:latin typeface="DIN-Medium"/>
                  <a:ea typeface="+mn-ea"/>
                  <a:cs typeface="+mn-cs"/>
                </a:rPr>
                <a:t>July</a:t>
              </a:r>
              <a:r>
                <a:rPr lang="en-BE" sz="2000" b="1" dirty="0">
                  <a:solidFill>
                    <a:schemeClr val="bg1"/>
                  </a:solidFill>
                  <a:latin typeface="DIN-Medium"/>
                  <a:ea typeface="+mn-ea"/>
                  <a:cs typeface="+mn-cs"/>
                </a:rPr>
                <a:t> 2021 </a:t>
              </a:r>
            </a:p>
          </p:txBody>
        </p:sp>
        <p:sp>
          <p:nvSpPr>
            <p:cNvPr id="84" name="Graphic 47" descr="Sign">
              <a:extLst>
                <a:ext uri="{FF2B5EF4-FFF2-40B4-BE49-F238E27FC236}">
                  <a16:creationId xmlns:a16="http://schemas.microsoft.com/office/drawing/2014/main" id="{EE1C5DFF-EA9F-441B-BF77-75367377604C}"/>
                </a:ext>
              </a:extLst>
            </p:cNvPr>
            <p:cNvSpPr/>
            <p:nvPr/>
          </p:nvSpPr>
          <p:spPr>
            <a:xfrm rot="10800000">
              <a:off x="4367802" y="3602066"/>
              <a:ext cx="2185026" cy="2664685"/>
            </a:xfrm>
            <a:custGeom>
              <a:avLst/>
              <a:gdLst>
                <a:gd name="connsiteX0" fmla="*/ 502444 w 542925"/>
                <a:gd name="connsiteY0" fmla="*/ 426244 h 771525"/>
                <a:gd name="connsiteX1" fmla="*/ 45244 w 542925"/>
                <a:gd name="connsiteY1" fmla="*/ 426244 h 771525"/>
                <a:gd name="connsiteX2" fmla="*/ 45244 w 542925"/>
                <a:gd name="connsiteY2" fmla="*/ 159544 h 771525"/>
                <a:gd name="connsiteX3" fmla="*/ 502444 w 542925"/>
                <a:gd name="connsiteY3" fmla="*/ 159544 h 771525"/>
                <a:gd name="connsiteX4" fmla="*/ 502444 w 542925"/>
                <a:gd name="connsiteY4" fmla="*/ 426244 h 771525"/>
                <a:gd name="connsiteX5" fmla="*/ 502444 w 542925"/>
                <a:gd name="connsiteY5" fmla="*/ 83344 h 771525"/>
                <a:gd name="connsiteX6" fmla="*/ 302419 w 542925"/>
                <a:gd name="connsiteY6" fmla="*/ 83344 h 771525"/>
                <a:gd name="connsiteX7" fmla="*/ 302419 w 542925"/>
                <a:gd name="connsiteY7" fmla="*/ 35719 h 771525"/>
                <a:gd name="connsiteX8" fmla="*/ 273844 w 542925"/>
                <a:gd name="connsiteY8" fmla="*/ 7144 h 771525"/>
                <a:gd name="connsiteX9" fmla="*/ 245269 w 542925"/>
                <a:gd name="connsiteY9" fmla="*/ 35719 h 771525"/>
                <a:gd name="connsiteX10" fmla="*/ 245269 w 542925"/>
                <a:gd name="connsiteY10" fmla="*/ 83344 h 771525"/>
                <a:gd name="connsiteX11" fmla="*/ 45244 w 542925"/>
                <a:gd name="connsiteY11" fmla="*/ 83344 h 771525"/>
                <a:gd name="connsiteX12" fmla="*/ 7144 w 542925"/>
                <a:gd name="connsiteY12" fmla="*/ 121444 h 771525"/>
                <a:gd name="connsiteX13" fmla="*/ 7144 w 542925"/>
                <a:gd name="connsiteY13" fmla="*/ 426244 h 771525"/>
                <a:gd name="connsiteX14" fmla="*/ 45244 w 542925"/>
                <a:gd name="connsiteY14" fmla="*/ 464344 h 771525"/>
                <a:gd name="connsiteX15" fmla="*/ 245269 w 542925"/>
                <a:gd name="connsiteY15" fmla="*/ 464344 h 771525"/>
                <a:gd name="connsiteX16" fmla="*/ 245269 w 542925"/>
                <a:gd name="connsiteY16" fmla="*/ 769144 h 771525"/>
                <a:gd name="connsiteX17" fmla="*/ 302419 w 542925"/>
                <a:gd name="connsiteY17" fmla="*/ 769144 h 771525"/>
                <a:gd name="connsiteX18" fmla="*/ 302419 w 542925"/>
                <a:gd name="connsiteY18" fmla="*/ 464344 h 771525"/>
                <a:gd name="connsiteX19" fmla="*/ 502444 w 542925"/>
                <a:gd name="connsiteY19" fmla="*/ 464344 h 771525"/>
                <a:gd name="connsiteX20" fmla="*/ 540544 w 542925"/>
                <a:gd name="connsiteY20" fmla="*/ 426244 h 771525"/>
                <a:gd name="connsiteX21" fmla="*/ 540544 w 542925"/>
                <a:gd name="connsiteY21" fmla="*/ 121444 h 771525"/>
                <a:gd name="connsiteX22" fmla="*/ 502444 w 542925"/>
                <a:gd name="connsiteY22" fmla="*/ 833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771525">
                  <a:moveTo>
                    <a:pt x="502444" y="426244"/>
                  </a:moveTo>
                  <a:lnTo>
                    <a:pt x="45244" y="426244"/>
                  </a:lnTo>
                  <a:lnTo>
                    <a:pt x="45244" y="159544"/>
                  </a:lnTo>
                  <a:lnTo>
                    <a:pt x="502444" y="159544"/>
                  </a:lnTo>
                  <a:lnTo>
                    <a:pt x="502444" y="426244"/>
                  </a:lnTo>
                  <a:close/>
                  <a:moveTo>
                    <a:pt x="502444" y="83344"/>
                  </a:moveTo>
                  <a:lnTo>
                    <a:pt x="302419" y="83344"/>
                  </a:lnTo>
                  <a:lnTo>
                    <a:pt x="302419" y="35719"/>
                  </a:lnTo>
                  <a:cubicBezTo>
                    <a:pt x="302419" y="19526"/>
                    <a:pt x="290036" y="7144"/>
                    <a:pt x="273844" y="7144"/>
                  </a:cubicBezTo>
                  <a:cubicBezTo>
                    <a:pt x="257651" y="7144"/>
                    <a:pt x="245269" y="19526"/>
                    <a:pt x="245269" y="35719"/>
                  </a:cubicBezTo>
                  <a:lnTo>
                    <a:pt x="245269" y="83344"/>
                  </a:lnTo>
                  <a:lnTo>
                    <a:pt x="45244" y="83344"/>
                  </a:lnTo>
                  <a:cubicBezTo>
                    <a:pt x="24289" y="83344"/>
                    <a:pt x="7144" y="100489"/>
                    <a:pt x="7144" y="121444"/>
                  </a:cubicBezTo>
                  <a:lnTo>
                    <a:pt x="7144" y="426244"/>
                  </a:lnTo>
                  <a:cubicBezTo>
                    <a:pt x="7144" y="447199"/>
                    <a:pt x="24289" y="464344"/>
                    <a:pt x="45244" y="464344"/>
                  </a:cubicBezTo>
                  <a:lnTo>
                    <a:pt x="245269" y="464344"/>
                  </a:lnTo>
                  <a:lnTo>
                    <a:pt x="245269" y="769144"/>
                  </a:lnTo>
                  <a:lnTo>
                    <a:pt x="302419" y="769144"/>
                  </a:lnTo>
                  <a:lnTo>
                    <a:pt x="302419" y="464344"/>
                  </a:lnTo>
                  <a:lnTo>
                    <a:pt x="502444" y="464344"/>
                  </a:lnTo>
                  <a:cubicBezTo>
                    <a:pt x="523399" y="464344"/>
                    <a:pt x="540544" y="447199"/>
                    <a:pt x="540544" y="426244"/>
                  </a:cubicBezTo>
                  <a:lnTo>
                    <a:pt x="540544" y="121444"/>
                  </a:lnTo>
                  <a:cubicBezTo>
                    <a:pt x="540544" y="100489"/>
                    <a:pt x="523399" y="83344"/>
                    <a:pt x="502444" y="83344"/>
                  </a:cubicBezTo>
                  <a:close/>
                </a:path>
              </a:pathLst>
            </a:custGeom>
            <a:solidFill>
              <a:srgbClr val="000000"/>
            </a:solidFill>
            <a:ln w="9525" cap="flat">
              <a:noFill/>
              <a:prstDash val="solid"/>
              <a:miter/>
            </a:ln>
          </p:spPr>
          <p:txBody>
            <a:bodyPr rtlCol="0" anchor="ctr"/>
            <a:lstStyle/>
            <a:p>
              <a:endParaRPr lang="en-BE"/>
            </a:p>
          </p:txBody>
        </p:sp>
      </p:grpSp>
    </p:spTree>
    <p:extLst>
      <p:ext uri="{BB962C8B-B14F-4D97-AF65-F5344CB8AC3E}">
        <p14:creationId xmlns:p14="http://schemas.microsoft.com/office/powerpoint/2010/main" val="34794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0486A39E-93FB-43CB-913E-62734A9E9999}"/>
              </a:ext>
            </a:extLst>
          </p:cNvPr>
          <p:cNvSpPr>
            <a:spLocks noGrp="1" noChangeArrowheads="1"/>
          </p:cNvSpPr>
          <p:nvPr>
            <p:ph sz="quarter" idx="12"/>
          </p:nvPr>
        </p:nvSpPr>
        <p:spPr bwMode="auto">
          <a:xfrm>
            <a:off x="609600" y="404813"/>
            <a:ext cx="109728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pPr>
            <a:r>
              <a:rPr lang="en-BE" altLang="en-BE" sz="2400" dirty="0">
                <a:solidFill>
                  <a:srgbClr val="2C5697"/>
                </a:solidFill>
                <a:latin typeface="DIN-Medium" panose="02000603040000020004" pitchFamily="2" charset="0"/>
              </a:rPr>
              <a:t>Re</a:t>
            </a:r>
            <a:r>
              <a:rPr lang="en-GB" altLang="en-BE" sz="2400" dirty="0">
                <a:solidFill>
                  <a:srgbClr val="2C5697"/>
                </a:solidFill>
                <a:latin typeface="DIN-Medium" panose="02000603040000020004" pitchFamily="2" charset="0"/>
              </a:rPr>
              <a:t>c</a:t>
            </a:r>
            <a:r>
              <a:rPr lang="en-BE" altLang="en-BE" sz="2400" dirty="0">
                <a:solidFill>
                  <a:srgbClr val="2C5697"/>
                </a:solidFill>
                <a:latin typeface="DIN-Medium" panose="02000603040000020004" pitchFamily="2" charset="0"/>
              </a:rPr>
              <a:t>o</a:t>
            </a:r>
            <a:r>
              <a:rPr lang="en-GB" altLang="en-BE" sz="2400" dirty="0">
                <a:solidFill>
                  <a:srgbClr val="2C5697"/>
                </a:solidFill>
                <a:latin typeface="DIN-Medium" panose="02000603040000020004" pitchFamily="2" charset="0"/>
              </a:rPr>
              <a:t>m</a:t>
            </a:r>
            <a:r>
              <a:rPr lang="en-BE" altLang="en-BE" sz="2400" dirty="0">
                <a:solidFill>
                  <a:srgbClr val="2C5697"/>
                </a:solidFill>
                <a:latin typeface="DIN-Medium" panose="02000603040000020004" pitchFamily="2" charset="0"/>
              </a:rPr>
              <a:t>m</a:t>
            </a:r>
            <a:r>
              <a:rPr lang="en-GB" altLang="en-BE" sz="2400" dirty="0">
                <a:solidFill>
                  <a:srgbClr val="2C5697"/>
                </a:solidFill>
                <a:latin typeface="DIN-Medium" panose="02000603040000020004" pitchFamily="2" charset="0"/>
              </a:rPr>
              <a:t>e</a:t>
            </a:r>
            <a:r>
              <a:rPr lang="en-BE" altLang="en-BE" sz="2400" dirty="0">
                <a:solidFill>
                  <a:srgbClr val="2C5697"/>
                </a:solidFill>
                <a:latin typeface="DIN-Medium" panose="02000603040000020004" pitchFamily="2" charset="0"/>
              </a:rPr>
              <a:t>n</a:t>
            </a:r>
            <a:r>
              <a:rPr lang="en-GB" altLang="en-BE" sz="2400" dirty="0">
                <a:solidFill>
                  <a:srgbClr val="2C5697"/>
                </a:solidFill>
                <a:latin typeface="DIN-Medium" panose="02000603040000020004" pitchFamily="2" charset="0"/>
              </a:rPr>
              <a:t>d</a:t>
            </a:r>
            <a:r>
              <a:rPr lang="en-BE" altLang="en-BE" sz="2400" dirty="0">
                <a:solidFill>
                  <a:srgbClr val="2C5697"/>
                </a:solidFill>
                <a:latin typeface="DIN-Medium" panose="02000603040000020004" pitchFamily="2" charset="0"/>
              </a:rPr>
              <a:t>a</a:t>
            </a:r>
            <a:r>
              <a:rPr lang="en-GB" altLang="en-BE" sz="2400" dirty="0">
                <a:solidFill>
                  <a:srgbClr val="2C5697"/>
                </a:solidFill>
                <a:latin typeface="DIN-Medium" panose="02000603040000020004" pitchFamily="2" charset="0"/>
              </a:rPr>
              <a:t>t</a:t>
            </a:r>
            <a:r>
              <a:rPr lang="en-BE" altLang="en-BE" sz="2400" dirty="0">
                <a:solidFill>
                  <a:srgbClr val="2C5697"/>
                </a:solidFill>
                <a:latin typeface="DIN-Medium" panose="02000603040000020004" pitchFamily="2" charset="0"/>
              </a:rPr>
              <a:t>i</a:t>
            </a:r>
            <a:r>
              <a:rPr lang="en-GB" altLang="en-BE" sz="2400" dirty="0">
                <a:solidFill>
                  <a:srgbClr val="2C5697"/>
                </a:solidFill>
                <a:latin typeface="DIN-Medium" panose="02000603040000020004" pitchFamily="2" charset="0"/>
              </a:rPr>
              <a:t>o</a:t>
            </a:r>
            <a:r>
              <a:rPr lang="en-BE" altLang="en-BE" sz="2400" dirty="0">
                <a:solidFill>
                  <a:srgbClr val="2C5697"/>
                </a:solidFill>
                <a:latin typeface="DIN-Medium" panose="02000603040000020004" pitchFamily="2" charset="0"/>
              </a:rPr>
              <a:t>n</a:t>
            </a:r>
            <a:r>
              <a:rPr lang="en-GB" altLang="en-BE" sz="2400" dirty="0">
                <a:solidFill>
                  <a:srgbClr val="2C5697"/>
                </a:solidFill>
                <a:latin typeface="DIN-Medium" panose="02000603040000020004" pitchFamily="2" charset="0"/>
              </a:rPr>
              <a:t>s</a:t>
            </a:r>
            <a:r>
              <a:rPr lang="en-BE" altLang="en-BE" sz="2400" dirty="0">
                <a:solidFill>
                  <a:srgbClr val="2C5697"/>
                </a:solidFill>
                <a:latin typeface="DIN-Medium" panose="02000603040000020004" pitchFamily="2" charset="0"/>
              </a:rPr>
              <a:t> </a:t>
            </a:r>
            <a:r>
              <a:rPr lang="en-GB" altLang="en-BE" sz="2400" dirty="0">
                <a:solidFill>
                  <a:srgbClr val="2C5697"/>
                </a:solidFill>
                <a:latin typeface="DIN-Medium" panose="02000603040000020004" pitchFamily="2" charset="0"/>
              </a:rPr>
              <a:t>o</a:t>
            </a:r>
            <a:r>
              <a:rPr lang="en-BE" altLang="en-BE" sz="2400" dirty="0">
                <a:solidFill>
                  <a:srgbClr val="2C5697"/>
                </a:solidFill>
                <a:latin typeface="DIN-Medium" panose="02000603040000020004" pitchFamily="2" charset="0"/>
              </a:rPr>
              <a:t>n </a:t>
            </a:r>
            <a:r>
              <a:rPr lang="en-GB" altLang="en-BE" sz="2400" dirty="0">
                <a:solidFill>
                  <a:srgbClr val="2C5697"/>
                </a:solidFill>
                <a:latin typeface="DIN-Medium" panose="02000603040000020004" pitchFamily="2" charset="0"/>
              </a:rPr>
              <a:t>t</a:t>
            </a:r>
            <a:r>
              <a:rPr lang="en-BE" altLang="en-BE" sz="2400" dirty="0">
                <a:solidFill>
                  <a:srgbClr val="2C5697"/>
                </a:solidFill>
                <a:latin typeface="DIN-Medium" panose="02000603040000020004" pitchFamily="2" charset="0"/>
              </a:rPr>
              <a:t>h</a:t>
            </a:r>
            <a:r>
              <a:rPr lang="en-GB" altLang="en-BE" sz="2400" dirty="0">
                <a:solidFill>
                  <a:srgbClr val="2C5697"/>
                </a:solidFill>
                <a:latin typeface="DIN-Medium" panose="02000603040000020004" pitchFamily="2" charset="0"/>
              </a:rPr>
              <a:t>e</a:t>
            </a:r>
            <a:r>
              <a:rPr lang="en-BE" altLang="en-BE" sz="2400" dirty="0">
                <a:solidFill>
                  <a:srgbClr val="2C5697"/>
                </a:solidFill>
                <a:latin typeface="DIN-Medium" panose="02000603040000020004" pitchFamily="2" charset="0"/>
              </a:rPr>
              <a:t> “</a:t>
            </a:r>
            <a:r>
              <a:rPr lang="en-GB" altLang="en-BE" sz="2400" dirty="0">
                <a:solidFill>
                  <a:srgbClr val="2C5697"/>
                </a:solidFill>
                <a:latin typeface="DIN-Medium" panose="02000603040000020004" pitchFamily="2" charset="0"/>
              </a:rPr>
              <a:t>F</a:t>
            </a:r>
            <a:r>
              <a:rPr lang="en-BE" altLang="en-BE" sz="2400" dirty="0">
                <a:solidFill>
                  <a:srgbClr val="2C5697"/>
                </a:solidFill>
                <a:latin typeface="DIN-Medium" panose="02000603040000020004" pitchFamily="2" charset="0"/>
              </a:rPr>
              <a:t>i</a:t>
            </a:r>
            <a:r>
              <a:rPr lang="en-GB" altLang="en-BE" sz="2400" dirty="0">
                <a:solidFill>
                  <a:srgbClr val="2C5697"/>
                </a:solidFill>
                <a:latin typeface="DIN-Medium" panose="02000603040000020004" pitchFamily="2" charset="0"/>
              </a:rPr>
              <a:t>t</a:t>
            </a:r>
            <a:r>
              <a:rPr lang="en-BE" altLang="en-BE" sz="2400" dirty="0">
                <a:solidFill>
                  <a:srgbClr val="2C5697"/>
                </a:solidFill>
                <a:latin typeface="DIN-Medium" panose="02000603040000020004" pitchFamily="2" charset="0"/>
              </a:rPr>
              <a:t> </a:t>
            </a:r>
            <a:r>
              <a:rPr lang="en-GB" altLang="en-BE" sz="2400" dirty="0">
                <a:solidFill>
                  <a:srgbClr val="2C5697"/>
                </a:solidFill>
                <a:latin typeface="DIN-Medium" panose="02000603040000020004" pitchFamily="2" charset="0"/>
              </a:rPr>
              <a:t>f</a:t>
            </a:r>
            <a:r>
              <a:rPr lang="en-BE" altLang="en-BE" sz="2400" dirty="0">
                <a:solidFill>
                  <a:srgbClr val="2C5697"/>
                </a:solidFill>
                <a:latin typeface="DIN-Medium" panose="02000603040000020004" pitchFamily="2" charset="0"/>
              </a:rPr>
              <a:t>o</a:t>
            </a:r>
            <a:r>
              <a:rPr lang="en-GB" altLang="en-BE" sz="2400" dirty="0">
                <a:solidFill>
                  <a:srgbClr val="2C5697"/>
                </a:solidFill>
                <a:latin typeface="DIN-Medium" panose="02000603040000020004" pitchFamily="2" charset="0"/>
              </a:rPr>
              <a:t>r</a:t>
            </a:r>
            <a:r>
              <a:rPr lang="en-BE" altLang="en-BE" sz="2400" dirty="0">
                <a:solidFill>
                  <a:srgbClr val="2C5697"/>
                </a:solidFill>
                <a:latin typeface="DIN-Medium" panose="02000603040000020004" pitchFamily="2" charset="0"/>
              </a:rPr>
              <a:t> 55” – </a:t>
            </a:r>
            <a:r>
              <a:rPr lang="en-GB" altLang="en-BE" sz="2400" dirty="0">
                <a:solidFill>
                  <a:srgbClr val="2C5697"/>
                </a:solidFill>
                <a:latin typeface="DIN-Medium" panose="02000603040000020004" pitchFamily="2" charset="0"/>
              </a:rPr>
              <a:t>f</a:t>
            </a:r>
            <a:r>
              <a:rPr lang="en-BE" altLang="en-BE" sz="2400" dirty="0">
                <a:solidFill>
                  <a:srgbClr val="2C5697"/>
                </a:solidFill>
                <a:latin typeface="DIN-Medium" panose="02000603040000020004" pitchFamily="2" charset="0"/>
              </a:rPr>
              <a:t>o</a:t>
            </a:r>
            <a:r>
              <a:rPr lang="en-GB" altLang="en-BE" sz="2400" dirty="0">
                <a:solidFill>
                  <a:srgbClr val="2C5697"/>
                </a:solidFill>
                <a:latin typeface="DIN-Medium" panose="02000603040000020004" pitchFamily="2" charset="0"/>
              </a:rPr>
              <a:t>c</a:t>
            </a:r>
            <a:r>
              <a:rPr lang="en-BE" altLang="en-BE" sz="2400" dirty="0">
                <a:solidFill>
                  <a:srgbClr val="2C5697"/>
                </a:solidFill>
                <a:latin typeface="DIN-Medium" panose="02000603040000020004" pitchFamily="2" charset="0"/>
              </a:rPr>
              <a:t>u</a:t>
            </a:r>
            <a:r>
              <a:rPr lang="en-GB" altLang="en-BE" sz="2400" dirty="0">
                <a:solidFill>
                  <a:srgbClr val="2C5697"/>
                </a:solidFill>
                <a:latin typeface="DIN-Medium" panose="02000603040000020004" pitchFamily="2" charset="0"/>
              </a:rPr>
              <a:t>s</a:t>
            </a:r>
            <a:r>
              <a:rPr lang="en-BE" altLang="en-BE" sz="2400" dirty="0">
                <a:solidFill>
                  <a:srgbClr val="2C5697"/>
                </a:solidFill>
                <a:latin typeface="DIN-Medium" panose="02000603040000020004" pitchFamily="2" charset="0"/>
              </a:rPr>
              <a:t> </a:t>
            </a:r>
            <a:r>
              <a:rPr lang="en-GB" altLang="en-BE" sz="2400" dirty="0">
                <a:solidFill>
                  <a:srgbClr val="2C5697"/>
                </a:solidFill>
                <a:latin typeface="DIN-Medium" panose="02000603040000020004" pitchFamily="2" charset="0"/>
              </a:rPr>
              <a:t>o</a:t>
            </a:r>
            <a:r>
              <a:rPr lang="en-BE" altLang="en-BE" sz="2400" dirty="0">
                <a:solidFill>
                  <a:srgbClr val="2C5697"/>
                </a:solidFill>
                <a:latin typeface="DIN-Medium" panose="02000603040000020004" pitchFamily="2" charset="0"/>
              </a:rPr>
              <a:t>n </a:t>
            </a:r>
            <a:r>
              <a:rPr lang="en-GB" altLang="en-BE" sz="2400" dirty="0">
                <a:solidFill>
                  <a:srgbClr val="2C5697"/>
                </a:solidFill>
                <a:latin typeface="DIN-Medium" panose="02000603040000020004" pitchFamily="2" charset="0"/>
              </a:rPr>
              <a:t>t</a:t>
            </a:r>
            <a:r>
              <a:rPr lang="en-BE" altLang="en-BE" sz="2400" dirty="0">
                <a:solidFill>
                  <a:srgbClr val="2C5697"/>
                </a:solidFill>
                <a:latin typeface="DIN-Medium" panose="02000603040000020004" pitchFamily="2" charset="0"/>
              </a:rPr>
              <a:t>r</a:t>
            </a:r>
            <a:r>
              <a:rPr lang="en-GB" altLang="en-BE" sz="2400" dirty="0">
                <a:solidFill>
                  <a:srgbClr val="2C5697"/>
                </a:solidFill>
                <a:latin typeface="DIN-Medium" panose="02000603040000020004" pitchFamily="2" charset="0"/>
              </a:rPr>
              <a:t>a</a:t>
            </a:r>
            <a:r>
              <a:rPr lang="en-BE" altLang="en-BE" sz="2400" dirty="0">
                <a:solidFill>
                  <a:srgbClr val="2C5697"/>
                </a:solidFill>
                <a:latin typeface="DIN-Medium" panose="02000603040000020004" pitchFamily="2" charset="0"/>
              </a:rPr>
              <a:t>n</a:t>
            </a:r>
            <a:r>
              <a:rPr lang="en-GB" altLang="en-BE" sz="2400" dirty="0">
                <a:solidFill>
                  <a:srgbClr val="2C5697"/>
                </a:solidFill>
                <a:latin typeface="DIN-Medium" panose="02000603040000020004" pitchFamily="2" charset="0"/>
              </a:rPr>
              <a:t>s</a:t>
            </a:r>
            <a:r>
              <a:rPr lang="en-BE" altLang="en-BE" sz="2400" dirty="0">
                <a:solidFill>
                  <a:srgbClr val="2C5697"/>
                </a:solidFill>
                <a:latin typeface="DIN-Medium" panose="02000603040000020004" pitchFamily="2" charset="0"/>
              </a:rPr>
              <a:t>p</a:t>
            </a:r>
            <a:r>
              <a:rPr lang="en-GB" altLang="en-BE" sz="2400" dirty="0">
                <a:solidFill>
                  <a:srgbClr val="2C5697"/>
                </a:solidFill>
                <a:latin typeface="DIN-Medium" panose="02000603040000020004" pitchFamily="2" charset="0"/>
              </a:rPr>
              <a:t>o</a:t>
            </a:r>
            <a:r>
              <a:rPr lang="en-BE" altLang="en-BE" sz="2400" dirty="0">
                <a:solidFill>
                  <a:srgbClr val="2C5697"/>
                </a:solidFill>
                <a:latin typeface="DIN-Medium" panose="02000603040000020004" pitchFamily="2" charset="0"/>
              </a:rPr>
              <a:t>r</a:t>
            </a:r>
            <a:r>
              <a:rPr lang="en-GB" altLang="en-BE" sz="2400" dirty="0">
                <a:solidFill>
                  <a:srgbClr val="2C5697"/>
                </a:solidFill>
                <a:latin typeface="DIN-Medium" panose="02000603040000020004" pitchFamily="2" charset="0"/>
              </a:rPr>
              <a:t>t</a:t>
            </a:r>
            <a:r>
              <a:rPr lang="en-BE" altLang="en-BE" sz="2400" dirty="0">
                <a:solidFill>
                  <a:srgbClr val="2C5697"/>
                </a:solidFill>
                <a:latin typeface="DIN-Medium" panose="02000603040000020004" pitchFamily="2" charset="0"/>
              </a:rPr>
              <a:t> </a:t>
            </a:r>
          </a:p>
        </p:txBody>
      </p:sp>
      <p:sp>
        <p:nvSpPr>
          <p:cNvPr id="4" name="Freeform: Shape 3">
            <a:extLst>
              <a:ext uri="{FF2B5EF4-FFF2-40B4-BE49-F238E27FC236}">
                <a16:creationId xmlns:a16="http://schemas.microsoft.com/office/drawing/2014/main" id="{F642BEC7-9425-46F8-B9DC-38B5D3294693}"/>
              </a:ext>
            </a:extLst>
          </p:cNvPr>
          <p:cNvSpPr/>
          <p:nvPr/>
        </p:nvSpPr>
        <p:spPr>
          <a:xfrm>
            <a:off x="4941888" y="1095374"/>
            <a:ext cx="1514475" cy="1109489"/>
          </a:xfrm>
          <a:custGeom>
            <a:avLst/>
            <a:gdLst>
              <a:gd name="connsiteX0" fmla="*/ 0 w 1135391"/>
              <a:gd name="connsiteY0" fmla="*/ 123003 h 738004"/>
              <a:gd name="connsiteX1" fmla="*/ 123003 w 1135391"/>
              <a:gd name="connsiteY1" fmla="*/ 0 h 738004"/>
              <a:gd name="connsiteX2" fmla="*/ 1012388 w 1135391"/>
              <a:gd name="connsiteY2" fmla="*/ 0 h 738004"/>
              <a:gd name="connsiteX3" fmla="*/ 1135391 w 1135391"/>
              <a:gd name="connsiteY3" fmla="*/ 123003 h 738004"/>
              <a:gd name="connsiteX4" fmla="*/ 1135391 w 1135391"/>
              <a:gd name="connsiteY4" fmla="*/ 615001 h 738004"/>
              <a:gd name="connsiteX5" fmla="*/ 1012388 w 1135391"/>
              <a:gd name="connsiteY5" fmla="*/ 738004 h 738004"/>
              <a:gd name="connsiteX6" fmla="*/ 123003 w 1135391"/>
              <a:gd name="connsiteY6" fmla="*/ 738004 h 738004"/>
              <a:gd name="connsiteX7" fmla="*/ 0 w 1135391"/>
              <a:gd name="connsiteY7" fmla="*/ 615001 h 738004"/>
              <a:gd name="connsiteX8" fmla="*/ 0 w 1135391"/>
              <a:gd name="connsiteY8" fmla="*/ 123003 h 7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91" h="738004">
                <a:moveTo>
                  <a:pt x="0" y="123003"/>
                </a:moveTo>
                <a:cubicBezTo>
                  <a:pt x="0" y="55070"/>
                  <a:pt x="55070" y="0"/>
                  <a:pt x="123003" y="0"/>
                </a:cubicBezTo>
                <a:lnTo>
                  <a:pt x="1012388" y="0"/>
                </a:lnTo>
                <a:cubicBezTo>
                  <a:pt x="1080321" y="0"/>
                  <a:pt x="1135391" y="55070"/>
                  <a:pt x="1135391" y="123003"/>
                </a:cubicBezTo>
                <a:lnTo>
                  <a:pt x="1135391" y="615001"/>
                </a:lnTo>
                <a:cubicBezTo>
                  <a:pt x="1135391" y="682934"/>
                  <a:pt x="1080321" y="738004"/>
                  <a:pt x="1012388" y="738004"/>
                </a:cubicBezTo>
                <a:lnTo>
                  <a:pt x="123003" y="738004"/>
                </a:lnTo>
                <a:cubicBezTo>
                  <a:pt x="55070" y="738004"/>
                  <a:pt x="0" y="682934"/>
                  <a:pt x="0" y="615001"/>
                </a:cubicBezTo>
                <a:lnTo>
                  <a:pt x="0" y="1230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9155" tIns="119155" rIns="119155" bIns="119155" spcCol="1270" anchor="ctr"/>
          <a:lstStyle/>
          <a:p>
            <a:pPr algn="ctr" defTabSz="829713" eaLnBrk="1" fontAlgn="auto" hangingPunct="1">
              <a:lnSpc>
                <a:spcPct val="90000"/>
              </a:lnSpc>
              <a:spcAft>
                <a:spcPct val="35000"/>
              </a:spcAft>
              <a:defRPr/>
            </a:pPr>
            <a:r>
              <a:rPr lang="en-BE" b="1" dirty="0">
                <a:solidFill>
                  <a:prstClr val="white"/>
                </a:solidFill>
                <a:latin typeface="DIN-Medium" panose="02000603040000020004" pitchFamily="2" charset="0"/>
              </a:rPr>
              <a:t>Net Climate Neutrality 2050</a:t>
            </a:r>
          </a:p>
        </p:txBody>
      </p:sp>
      <p:sp>
        <p:nvSpPr>
          <p:cNvPr id="6" name="Freeform: Shape 5">
            <a:extLst>
              <a:ext uri="{FF2B5EF4-FFF2-40B4-BE49-F238E27FC236}">
                <a16:creationId xmlns:a16="http://schemas.microsoft.com/office/drawing/2014/main" id="{43D85634-AA82-4C04-8259-41D5F091D792}"/>
              </a:ext>
            </a:extLst>
          </p:cNvPr>
          <p:cNvSpPr/>
          <p:nvPr/>
        </p:nvSpPr>
        <p:spPr>
          <a:xfrm>
            <a:off x="5391150" y="1671145"/>
            <a:ext cx="3929063" cy="3929063"/>
          </a:xfrm>
          <a:custGeom>
            <a:avLst/>
            <a:gdLst/>
            <a:ahLst/>
            <a:cxnLst/>
            <a:rect l="0" t="0" r="0" b="0"/>
            <a:pathLst>
              <a:path>
                <a:moveTo>
                  <a:pt x="1365164" y="3977"/>
                </a:moveTo>
                <a:arcTo wR="1473354" hR="1473354" stAng="15947334" swAng="2592277"/>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60586D67-30EB-4798-90B2-0E2CDC529F24}"/>
              </a:ext>
            </a:extLst>
          </p:cNvPr>
          <p:cNvSpPr/>
          <p:nvPr/>
        </p:nvSpPr>
        <p:spPr>
          <a:xfrm>
            <a:off x="7977188" y="2406650"/>
            <a:ext cx="1558925" cy="1192213"/>
          </a:xfrm>
          <a:custGeom>
            <a:avLst/>
            <a:gdLst>
              <a:gd name="connsiteX0" fmla="*/ 0 w 1168874"/>
              <a:gd name="connsiteY0" fmla="*/ 149054 h 894306"/>
              <a:gd name="connsiteX1" fmla="*/ 149054 w 1168874"/>
              <a:gd name="connsiteY1" fmla="*/ 0 h 894306"/>
              <a:gd name="connsiteX2" fmla="*/ 1019820 w 1168874"/>
              <a:gd name="connsiteY2" fmla="*/ 0 h 894306"/>
              <a:gd name="connsiteX3" fmla="*/ 1168874 w 1168874"/>
              <a:gd name="connsiteY3" fmla="*/ 149054 h 894306"/>
              <a:gd name="connsiteX4" fmla="*/ 1168874 w 1168874"/>
              <a:gd name="connsiteY4" fmla="*/ 745252 h 894306"/>
              <a:gd name="connsiteX5" fmla="*/ 1019820 w 1168874"/>
              <a:gd name="connsiteY5" fmla="*/ 894306 h 894306"/>
              <a:gd name="connsiteX6" fmla="*/ 149054 w 1168874"/>
              <a:gd name="connsiteY6" fmla="*/ 894306 h 894306"/>
              <a:gd name="connsiteX7" fmla="*/ 0 w 1168874"/>
              <a:gd name="connsiteY7" fmla="*/ 745252 h 894306"/>
              <a:gd name="connsiteX8" fmla="*/ 0 w 1168874"/>
              <a:gd name="connsiteY8" fmla="*/ 149054 h 89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874" h="894306">
                <a:moveTo>
                  <a:pt x="0" y="149054"/>
                </a:moveTo>
                <a:cubicBezTo>
                  <a:pt x="0" y="66734"/>
                  <a:pt x="66734" y="0"/>
                  <a:pt x="149054" y="0"/>
                </a:cubicBezTo>
                <a:lnTo>
                  <a:pt x="1019820" y="0"/>
                </a:lnTo>
                <a:cubicBezTo>
                  <a:pt x="1102140" y="0"/>
                  <a:pt x="1168874" y="66734"/>
                  <a:pt x="1168874" y="149054"/>
                </a:cubicBezTo>
                <a:lnTo>
                  <a:pt x="1168874" y="745252"/>
                </a:lnTo>
                <a:cubicBezTo>
                  <a:pt x="1168874" y="827572"/>
                  <a:pt x="1102140" y="894306"/>
                  <a:pt x="1019820" y="894306"/>
                </a:cubicBezTo>
                <a:lnTo>
                  <a:pt x="149054" y="894306"/>
                </a:lnTo>
                <a:cubicBezTo>
                  <a:pt x="66734" y="894306"/>
                  <a:pt x="0" y="827572"/>
                  <a:pt x="0" y="745252"/>
                </a:cubicBezTo>
                <a:lnTo>
                  <a:pt x="0" y="1490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9328" tIns="129328" rIns="129328" bIns="129328" spcCol="1270" anchor="ctr"/>
          <a:lstStyle/>
          <a:p>
            <a:pPr algn="ctr" defTabSz="829713" eaLnBrk="1" fontAlgn="auto" hangingPunct="1">
              <a:lnSpc>
                <a:spcPct val="90000"/>
              </a:lnSpc>
              <a:spcAft>
                <a:spcPct val="35000"/>
              </a:spcAft>
              <a:defRPr/>
            </a:pPr>
            <a:r>
              <a:rPr lang="en-BE" b="1" dirty="0">
                <a:solidFill>
                  <a:prstClr val="white"/>
                </a:solidFill>
                <a:latin typeface="DIN-Medium" panose="02000603040000020004" pitchFamily="2" charset="0"/>
              </a:rPr>
              <a:t>Renewable and Low-Carbon liquid fuels</a:t>
            </a:r>
          </a:p>
        </p:txBody>
      </p:sp>
      <p:sp>
        <p:nvSpPr>
          <p:cNvPr id="10" name="Freeform: Shape 9">
            <a:extLst>
              <a:ext uri="{FF2B5EF4-FFF2-40B4-BE49-F238E27FC236}">
                <a16:creationId xmlns:a16="http://schemas.microsoft.com/office/drawing/2014/main" id="{BF83453C-3F28-40E0-ABE7-990E71D37E2B}"/>
              </a:ext>
            </a:extLst>
          </p:cNvPr>
          <p:cNvSpPr/>
          <p:nvPr/>
        </p:nvSpPr>
        <p:spPr>
          <a:xfrm>
            <a:off x="6602413" y="1587500"/>
            <a:ext cx="3929062" cy="3929063"/>
          </a:xfrm>
          <a:custGeom>
            <a:avLst/>
            <a:gdLst/>
            <a:ahLst/>
            <a:cxnLst/>
            <a:rect l="0" t="0" r="0" b="0"/>
            <a:pathLst>
              <a:path>
                <a:moveTo>
                  <a:pt x="2476843" y="2552142"/>
                </a:moveTo>
                <a:arcTo wR="1473354" hR="1473354" stAng="2824260" swAng="1287789"/>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0CB46774-B2BF-4224-9D15-1FFF41C5285F}"/>
              </a:ext>
            </a:extLst>
          </p:cNvPr>
          <p:cNvSpPr/>
          <p:nvPr/>
        </p:nvSpPr>
        <p:spPr>
          <a:xfrm>
            <a:off x="6429375" y="4235450"/>
            <a:ext cx="1773238" cy="1627188"/>
          </a:xfrm>
          <a:custGeom>
            <a:avLst/>
            <a:gdLst>
              <a:gd name="connsiteX0" fmla="*/ 0 w 1329623"/>
              <a:gd name="connsiteY0" fmla="*/ 203444 h 1220637"/>
              <a:gd name="connsiteX1" fmla="*/ 203444 w 1329623"/>
              <a:gd name="connsiteY1" fmla="*/ 0 h 1220637"/>
              <a:gd name="connsiteX2" fmla="*/ 1126179 w 1329623"/>
              <a:gd name="connsiteY2" fmla="*/ 0 h 1220637"/>
              <a:gd name="connsiteX3" fmla="*/ 1329623 w 1329623"/>
              <a:gd name="connsiteY3" fmla="*/ 203444 h 1220637"/>
              <a:gd name="connsiteX4" fmla="*/ 1329623 w 1329623"/>
              <a:gd name="connsiteY4" fmla="*/ 1017193 h 1220637"/>
              <a:gd name="connsiteX5" fmla="*/ 1126179 w 1329623"/>
              <a:gd name="connsiteY5" fmla="*/ 1220637 h 1220637"/>
              <a:gd name="connsiteX6" fmla="*/ 203444 w 1329623"/>
              <a:gd name="connsiteY6" fmla="*/ 1220637 h 1220637"/>
              <a:gd name="connsiteX7" fmla="*/ 0 w 1329623"/>
              <a:gd name="connsiteY7" fmla="*/ 1017193 h 1220637"/>
              <a:gd name="connsiteX8" fmla="*/ 0 w 1329623"/>
              <a:gd name="connsiteY8" fmla="*/ 203444 h 122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623" h="1220637">
                <a:moveTo>
                  <a:pt x="0" y="203444"/>
                </a:moveTo>
                <a:cubicBezTo>
                  <a:pt x="0" y="91085"/>
                  <a:pt x="91085" y="0"/>
                  <a:pt x="203444" y="0"/>
                </a:cubicBezTo>
                <a:lnTo>
                  <a:pt x="1126179" y="0"/>
                </a:lnTo>
                <a:cubicBezTo>
                  <a:pt x="1238538" y="0"/>
                  <a:pt x="1329623" y="91085"/>
                  <a:pt x="1329623" y="203444"/>
                </a:cubicBezTo>
                <a:lnTo>
                  <a:pt x="1329623" y="1017193"/>
                </a:lnTo>
                <a:cubicBezTo>
                  <a:pt x="1329623" y="1129552"/>
                  <a:pt x="1238538" y="1220637"/>
                  <a:pt x="1126179" y="1220637"/>
                </a:cubicBezTo>
                <a:lnTo>
                  <a:pt x="203444" y="1220637"/>
                </a:lnTo>
                <a:cubicBezTo>
                  <a:pt x="91085" y="1220637"/>
                  <a:pt x="0" y="1129552"/>
                  <a:pt x="0" y="1017193"/>
                </a:cubicBezTo>
                <a:lnTo>
                  <a:pt x="0" y="2034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0569" tIns="150569" rIns="150569" bIns="150569" spcCol="1270" anchor="ctr"/>
          <a:lstStyle/>
          <a:p>
            <a:pPr algn="ctr" defTabSz="829713" eaLnBrk="1" fontAlgn="auto" hangingPunct="1">
              <a:lnSpc>
                <a:spcPct val="90000"/>
              </a:lnSpc>
              <a:spcAft>
                <a:spcPct val="35000"/>
              </a:spcAft>
              <a:defRPr/>
            </a:pPr>
            <a:r>
              <a:rPr lang="en-BE" b="1" dirty="0">
                <a:solidFill>
                  <a:prstClr val="white"/>
                </a:solidFill>
                <a:latin typeface="DIN-Medium" panose="02000603040000020004" pitchFamily="2" charset="0"/>
              </a:rPr>
              <a:t>Value for transport ecosystem &amp; affordable mobility</a:t>
            </a:r>
          </a:p>
        </p:txBody>
      </p:sp>
      <p:sp>
        <p:nvSpPr>
          <p:cNvPr id="12" name="Freeform: Shape 11">
            <a:extLst>
              <a:ext uri="{FF2B5EF4-FFF2-40B4-BE49-F238E27FC236}">
                <a16:creationId xmlns:a16="http://schemas.microsoft.com/office/drawing/2014/main" id="{6C7CF7AA-29BB-4218-89F2-F178A75352E5}"/>
              </a:ext>
            </a:extLst>
          </p:cNvPr>
          <p:cNvSpPr/>
          <p:nvPr/>
        </p:nvSpPr>
        <p:spPr>
          <a:xfrm>
            <a:off x="4335463" y="2079625"/>
            <a:ext cx="3929062" cy="3929063"/>
          </a:xfrm>
          <a:custGeom>
            <a:avLst/>
            <a:gdLst/>
            <a:ahLst/>
            <a:cxnLst/>
            <a:rect l="0" t="0" r="0" b="0"/>
            <a:pathLst>
              <a:path>
                <a:moveTo>
                  <a:pt x="1767543" y="2917039"/>
                </a:moveTo>
                <a:arcTo wR="1473354" hR="1473354" stAng="4708930" swAng="129815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E1E2CEC1-37D5-462B-B8D5-3DD649756E8D}"/>
              </a:ext>
            </a:extLst>
          </p:cNvPr>
          <p:cNvSpPr/>
          <p:nvPr/>
        </p:nvSpPr>
        <p:spPr>
          <a:xfrm>
            <a:off x="3286125" y="4348163"/>
            <a:ext cx="1939925" cy="1768475"/>
          </a:xfrm>
          <a:custGeom>
            <a:avLst/>
            <a:gdLst>
              <a:gd name="connsiteX0" fmla="*/ 0 w 1454879"/>
              <a:gd name="connsiteY0" fmla="*/ 198026 h 1188135"/>
              <a:gd name="connsiteX1" fmla="*/ 198026 w 1454879"/>
              <a:gd name="connsiteY1" fmla="*/ 0 h 1188135"/>
              <a:gd name="connsiteX2" fmla="*/ 1256853 w 1454879"/>
              <a:gd name="connsiteY2" fmla="*/ 0 h 1188135"/>
              <a:gd name="connsiteX3" fmla="*/ 1454879 w 1454879"/>
              <a:gd name="connsiteY3" fmla="*/ 198026 h 1188135"/>
              <a:gd name="connsiteX4" fmla="*/ 1454879 w 1454879"/>
              <a:gd name="connsiteY4" fmla="*/ 990109 h 1188135"/>
              <a:gd name="connsiteX5" fmla="*/ 1256853 w 1454879"/>
              <a:gd name="connsiteY5" fmla="*/ 1188135 h 1188135"/>
              <a:gd name="connsiteX6" fmla="*/ 198026 w 1454879"/>
              <a:gd name="connsiteY6" fmla="*/ 1188135 h 1188135"/>
              <a:gd name="connsiteX7" fmla="*/ 0 w 1454879"/>
              <a:gd name="connsiteY7" fmla="*/ 990109 h 1188135"/>
              <a:gd name="connsiteX8" fmla="*/ 0 w 1454879"/>
              <a:gd name="connsiteY8" fmla="*/ 198026 h 11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879" h="1188135">
                <a:moveTo>
                  <a:pt x="0" y="198026"/>
                </a:moveTo>
                <a:cubicBezTo>
                  <a:pt x="0" y="88659"/>
                  <a:pt x="88659" y="0"/>
                  <a:pt x="198026" y="0"/>
                </a:cubicBezTo>
                <a:lnTo>
                  <a:pt x="1256853" y="0"/>
                </a:lnTo>
                <a:cubicBezTo>
                  <a:pt x="1366220" y="0"/>
                  <a:pt x="1454879" y="88659"/>
                  <a:pt x="1454879" y="198026"/>
                </a:cubicBezTo>
                <a:lnTo>
                  <a:pt x="1454879" y="990109"/>
                </a:lnTo>
                <a:cubicBezTo>
                  <a:pt x="1454879" y="1099476"/>
                  <a:pt x="1366220" y="1188135"/>
                  <a:pt x="1256853" y="1188135"/>
                </a:cubicBezTo>
                <a:lnTo>
                  <a:pt x="198026" y="1188135"/>
                </a:lnTo>
                <a:cubicBezTo>
                  <a:pt x="88659" y="1188135"/>
                  <a:pt x="0" y="1099476"/>
                  <a:pt x="0" y="990109"/>
                </a:cubicBezTo>
                <a:lnTo>
                  <a:pt x="0" y="1980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8453" tIns="148453" rIns="148453" bIns="148453" spcCol="1270" anchor="ctr"/>
          <a:lstStyle/>
          <a:p>
            <a:pPr algn="ctr" defTabSz="829713" eaLnBrk="1" fontAlgn="auto" hangingPunct="1">
              <a:lnSpc>
                <a:spcPct val="90000"/>
              </a:lnSpc>
              <a:spcAft>
                <a:spcPct val="35000"/>
              </a:spcAft>
              <a:defRPr/>
            </a:pPr>
            <a:r>
              <a:rPr lang="en-BE" b="1" dirty="0">
                <a:solidFill>
                  <a:prstClr val="white"/>
                </a:solidFill>
                <a:latin typeface="DIN-Medium" panose="02000603040000020004" pitchFamily="2" charset="0"/>
              </a:rPr>
              <a:t>Before </a:t>
            </a:r>
            <a:r>
              <a:rPr lang="en-BE" b="1" u="sng" dirty="0">
                <a:solidFill>
                  <a:prstClr val="white"/>
                </a:solidFill>
                <a:latin typeface="DIN-Medium" panose="02000603040000020004" pitchFamily="2" charset="0"/>
              </a:rPr>
              <a:t>aviation</a:t>
            </a:r>
            <a:r>
              <a:rPr lang="en-BE" b="1" dirty="0">
                <a:solidFill>
                  <a:prstClr val="white"/>
                </a:solidFill>
                <a:latin typeface="DIN-Medium" panose="02000603040000020004" pitchFamily="2" charset="0"/>
              </a:rPr>
              <a:t> and </a:t>
            </a:r>
            <a:r>
              <a:rPr lang="en-BE" b="1" u="sng" dirty="0">
                <a:solidFill>
                  <a:prstClr val="white"/>
                </a:solidFill>
                <a:latin typeface="DIN-Medium" panose="02000603040000020004" pitchFamily="2" charset="0"/>
              </a:rPr>
              <a:t>shipping</a:t>
            </a:r>
            <a:r>
              <a:rPr lang="en-BE" b="1" dirty="0">
                <a:solidFill>
                  <a:prstClr val="white"/>
                </a:solidFill>
                <a:latin typeface="DIN-Medium" panose="02000603040000020004" pitchFamily="2" charset="0"/>
              </a:rPr>
              <a:t>, liquid fuels for </a:t>
            </a:r>
            <a:r>
              <a:rPr lang="en-BE" b="1" u="sng" dirty="0">
                <a:solidFill>
                  <a:prstClr val="white"/>
                </a:solidFill>
                <a:latin typeface="DIN-Medium" panose="02000603040000020004" pitchFamily="2" charset="0"/>
              </a:rPr>
              <a:t>road</a:t>
            </a:r>
            <a:r>
              <a:rPr lang="en-BE" b="1" dirty="0">
                <a:solidFill>
                  <a:prstClr val="white"/>
                </a:solidFill>
                <a:latin typeface="DIN-Medium" panose="02000603040000020004" pitchFamily="2" charset="0"/>
              </a:rPr>
              <a:t>: a no-regret option</a:t>
            </a:r>
          </a:p>
        </p:txBody>
      </p:sp>
      <p:sp>
        <p:nvSpPr>
          <p:cNvPr id="14" name="Freeform: Shape 13">
            <a:extLst>
              <a:ext uri="{FF2B5EF4-FFF2-40B4-BE49-F238E27FC236}">
                <a16:creationId xmlns:a16="http://schemas.microsoft.com/office/drawing/2014/main" id="{99CF1597-ACFF-499D-B547-0D492D0D0109}"/>
              </a:ext>
            </a:extLst>
          </p:cNvPr>
          <p:cNvSpPr/>
          <p:nvPr/>
        </p:nvSpPr>
        <p:spPr>
          <a:xfrm>
            <a:off x="1982788" y="1847850"/>
            <a:ext cx="3929062" cy="3929063"/>
          </a:xfrm>
          <a:custGeom>
            <a:avLst/>
            <a:gdLst/>
            <a:ahLst/>
            <a:cxnLst/>
            <a:rect l="0" t="0" r="0" b="0"/>
            <a:pathLst>
              <a:path>
                <a:moveTo>
                  <a:pt x="892764" y="2827492"/>
                </a:moveTo>
                <a:arcTo wR="1473354" hR="1473354" stAng="6792442" swAng="1366099"/>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D54A986E-DAB9-415B-97B9-4C7F3EB5DC89}"/>
              </a:ext>
            </a:extLst>
          </p:cNvPr>
          <p:cNvSpPr/>
          <p:nvPr/>
        </p:nvSpPr>
        <p:spPr>
          <a:xfrm>
            <a:off x="987426" y="2204864"/>
            <a:ext cx="2266949" cy="1900412"/>
          </a:xfrm>
          <a:custGeom>
            <a:avLst/>
            <a:gdLst>
              <a:gd name="connsiteX0" fmla="*/ 0 w 1130373"/>
              <a:gd name="connsiteY0" fmla="*/ 157378 h 944247"/>
              <a:gd name="connsiteX1" fmla="*/ 157378 w 1130373"/>
              <a:gd name="connsiteY1" fmla="*/ 0 h 944247"/>
              <a:gd name="connsiteX2" fmla="*/ 972995 w 1130373"/>
              <a:gd name="connsiteY2" fmla="*/ 0 h 944247"/>
              <a:gd name="connsiteX3" fmla="*/ 1130373 w 1130373"/>
              <a:gd name="connsiteY3" fmla="*/ 157378 h 944247"/>
              <a:gd name="connsiteX4" fmla="*/ 1130373 w 1130373"/>
              <a:gd name="connsiteY4" fmla="*/ 786869 h 944247"/>
              <a:gd name="connsiteX5" fmla="*/ 972995 w 1130373"/>
              <a:gd name="connsiteY5" fmla="*/ 944247 h 944247"/>
              <a:gd name="connsiteX6" fmla="*/ 157378 w 1130373"/>
              <a:gd name="connsiteY6" fmla="*/ 944247 h 944247"/>
              <a:gd name="connsiteX7" fmla="*/ 0 w 1130373"/>
              <a:gd name="connsiteY7" fmla="*/ 786869 h 944247"/>
              <a:gd name="connsiteX8" fmla="*/ 0 w 1130373"/>
              <a:gd name="connsiteY8" fmla="*/ 157378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373" h="944247">
                <a:moveTo>
                  <a:pt x="0" y="157378"/>
                </a:moveTo>
                <a:cubicBezTo>
                  <a:pt x="0" y="70461"/>
                  <a:pt x="70461" y="0"/>
                  <a:pt x="157378" y="0"/>
                </a:cubicBezTo>
                <a:lnTo>
                  <a:pt x="972995" y="0"/>
                </a:lnTo>
                <a:cubicBezTo>
                  <a:pt x="1059912" y="0"/>
                  <a:pt x="1130373" y="70461"/>
                  <a:pt x="1130373" y="157378"/>
                </a:cubicBezTo>
                <a:lnTo>
                  <a:pt x="1130373" y="786869"/>
                </a:lnTo>
                <a:cubicBezTo>
                  <a:pt x="1130373" y="873786"/>
                  <a:pt x="1059912" y="944247"/>
                  <a:pt x="972995" y="944247"/>
                </a:cubicBezTo>
                <a:lnTo>
                  <a:pt x="157378" y="944247"/>
                </a:lnTo>
                <a:cubicBezTo>
                  <a:pt x="70461" y="944247"/>
                  <a:pt x="0" y="873786"/>
                  <a:pt x="0" y="786869"/>
                </a:cubicBezTo>
                <a:lnTo>
                  <a:pt x="0" y="1573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32579" tIns="132579" rIns="132579" bIns="132579" spcCol="1270" anchor="ctr"/>
          <a:lstStyle/>
          <a:p>
            <a:pPr algn="ctr" defTabSz="829713" eaLnBrk="1" fontAlgn="auto" hangingPunct="1">
              <a:lnSpc>
                <a:spcPct val="90000"/>
              </a:lnSpc>
              <a:spcAft>
                <a:spcPct val="35000"/>
              </a:spcAft>
              <a:defRPr/>
            </a:pPr>
            <a:r>
              <a:rPr lang="en-GB" b="1" dirty="0">
                <a:solidFill>
                  <a:prstClr val="white"/>
                </a:solidFill>
                <a:latin typeface="DIN-Medium" panose="02000603040000020004" pitchFamily="2" charset="0"/>
              </a:rPr>
              <a:t>C</a:t>
            </a:r>
            <a:r>
              <a:rPr lang="en-BE" b="1" dirty="0" err="1">
                <a:solidFill>
                  <a:prstClr val="white"/>
                </a:solidFill>
                <a:latin typeface="DIN-Medium" panose="02000603040000020004" pitchFamily="2" charset="0"/>
              </a:rPr>
              <a:t>reate</a:t>
            </a:r>
            <a:r>
              <a:rPr lang="en-BE" b="1" dirty="0">
                <a:solidFill>
                  <a:prstClr val="white"/>
                </a:solidFill>
                <a:latin typeface="DIN-Medium" panose="02000603040000020004" pitchFamily="2" charset="0"/>
              </a:rPr>
              <a:t> the conditions for </a:t>
            </a:r>
            <a:r>
              <a:rPr lang="en-BE" b="1" dirty="0" err="1">
                <a:solidFill>
                  <a:prstClr val="white"/>
                </a:solidFill>
                <a:latin typeface="DIN-Medium" panose="02000603040000020004" pitchFamily="2" charset="0"/>
              </a:rPr>
              <a:t>depl</a:t>
            </a:r>
            <a:r>
              <a:rPr lang="en-GB" b="1" dirty="0">
                <a:solidFill>
                  <a:prstClr val="white"/>
                </a:solidFill>
                <a:latin typeface="DIN-Medium" panose="02000603040000020004" pitchFamily="2" charset="0"/>
              </a:rPr>
              <a:t>o</a:t>
            </a:r>
            <a:r>
              <a:rPr lang="en-BE" b="1" dirty="0" err="1">
                <a:solidFill>
                  <a:prstClr val="white"/>
                </a:solidFill>
                <a:latin typeface="DIN-Medium" panose="02000603040000020004" pitchFamily="2" charset="0"/>
              </a:rPr>
              <a:t>yment</a:t>
            </a:r>
            <a:r>
              <a:rPr lang="en-BE" b="1" dirty="0">
                <a:solidFill>
                  <a:prstClr val="white"/>
                </a:solidFill>
                <a:latin typeface="DIN-Medium" panose="02000603040000020004" pitchFamily="2" charset="0"/>
              </a:rPr>
              <a:t> at scale of Renewable and Low-Carbon Fuels</a:t>
            </a:r>
          </a:p>
        </p:txBody>
      </p:sp>
      <p:sp>
        <p:nvSpPr>
          <p:cNvPr id="16" name="Freeform: Shape 15">
            <a:extLst>
              <a:ext uri="{FF2B5EF4-FFF2-40B4-BE49-F238E27FC236}">
                <a16:creationId xmlns:a16="http://schemas.microsoft.com/office/drawing/2014/main" id="{1DB55B53-F985-44A0-9FA9-5DBD265A4EB6}"/>
              </a:ext>
            </a:extLst>
          </p:cNvPr>
          <p:cNvSpPr/>
          <p:nvPr/>
        </p:nvSpPr>
        <p:spPr>
          <a:xfrm>
            <a:off x="2174875" y="1633538"/>
            <a:ext cx="3927475" cy="3929062"/>
          </a:xfrm>
          <a:custGeom>
            <a:avLst/>
            <a:gdLst/>
            <a:ahLst/>
            <a:cxnLst/>
            <a:rect l="0" t="0" r="0" b="0"/>
            <a:pathLst>
              <a:path>
                <a:moveTo>
                  <a:pt x="571662" y="308140"/>
                </a:moveTo>
                <a:arcTo wR="1473354" hR="1473354" stAng="13935946" swAng="245500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Slide Number Placeholder 4">
            <a:extLst>
              <a:ext uri="{FF2B5EF4-FFF2-40B4-BE49-F238E27FC236}">
                <a16:creationId xmlns:a16="http://schemas.microsoft.com/office/drawing/2014/main" id="{009F495B-9722-4CB6-AC85-6F777B0B1A0D}"/>
              </a:ext>
            </a:extLst>
          </p:cNvPr>
          <p:cNvSpPr>
            <a:spLocks noGrp="1"/>
          </p:cNvSpPr>
          <p:nvPr>
            <p:ph type="sldNum" sz="quarter" idx="14"/>
          </p:nvPr>
        </p:nvSpPr>
        <p:spPr/>
        <p:txBody>
          <a:bodyPr/>
          <a:lstStyle/>
          <a:p>
            <a:pPr defTabSz="609585" eaLnBrk="1" fontAlgn="auto" hangingPunct="1">
              <a:spcBef>
                <a:spcPts val="0"/>
              </a:spcBef>
              <a:spcAft>
                <a:spcPts val="0"/>
              </a:spcAft>
              <a:defRPr/>
            </a:pPr>
            <a:r>
              <a:rPr lang="en-GB" dirty="0"/>
              <a:t>Page </a:t>
            </a:r>
            <a:fld id="{0DEA004B-33C0-4BE6-8613-0DA5737A937C}" type="slidenum">
              <a:rPr lang="en-GB"/>
              <a:pPr defTabSz="609585" eaLnBrk="1" fontAlgn="auto" hangingPunct="1">
                <a:spcBef>
                  <a:spcPts val="0"/>
                </a:spcBef>
                <a:spcAft>
                  <a:spcPts val="0"/>
                </a:spcAft>
                <a:defRPr/>
              </a:pPr>
              <a:t>7</a:t>
            </a:fld>
            <a:endParaRPr lang="en-GB" dirty="0"/>
          </a:p>
        </p:txBody>
      </p:sp>
      <p:sp>
        <p:nvSpPr>
          <p:cNvPr id="7" name="Rectangle 6">
            <a:extLst>
              <a:ext uri="{FF2B5EF4-FFF2-40B4-BE49-F238E27FC236}">
                <a16:creationId xmlns:a16="http://schemas.microsoft.com/office/drawing/2014/main" id="{EEE21133-9C62-4E29-A259-2B19F680C69C}"/>
              </a:ext>
            </a:extLst>
          </p:cNvPr>
          <p:cNvSpPr/>
          <p:nvPr/>
        </p:nvSpPr>
        <p:spPr>
          <a:xfrm>
            <a:off x="3887788" y="2125663"/>
            <a:ext cx="3719512" cy="1979612"/>
          </a:xfrm>
          <a:prstGeom prst="rect">
            <a:avLst/>
          </a:prstGeom>
        </p:spPr>
        <p:txBody>
          <a:bodyPr>
            <a:spAutoFit/>
          </a:bodyPr>
          <a:lstStyle/>
          <a:p>
            <a:pPr algn="ctr" defTabSz="609585" eaLnBrk="1" fontAlgn="auto" hangingPunct="1">
              <a:spcBef>
                <a:spcPts val="0"/>
              </a:spcBef>
              <a:spcAft>
                <a:spcPts val="0"/>
              </a:spcAft>
              <a:defRPr/>
            </a:pPr>
            <a:endParaRPr lang="en-BE" sz="1600" dirty="0">
              <a:solidFill>
                <a:srgbClr val="000000"/>
              </a:solidFill>
              <a:latin typeface="DIN-Medium" panose="02000603040000020004" pitchFamily="2" charset="0"/>
            </a:endParaRPr>
          </a:p>
          <a:p>
            <a:pPr algn="ctr" defTabSz="609585" eaLnBrk="1" fontAlgn="auto" hangingPunct="1">
              <a:spcBef>
                <a:spcPts val="0"/>
              </a:spcBef>
              <a:spcAft>
                <a:spcPts val="0"/>
              </a:spcAft>
              <a:defRPr/>
            </a:pPr>
            <a:r>
              <a:rPr lang="en-BE" sz="1600" dirty="0">
                <a:solidFill>
                  <a:srgbClr val="69B3E7"/>
                </a:solidFill>
                <a:latin typeface="DIN-Medium" panose="02000603040000020004" pitchFamily="2" charset="0"/>
              </a:rPr>
              <a:t> </a:t>
            </a:r>
            <a:r>
              <a:rPr lang="en-BE" sz="2133" b="1" dirty="0">
                <a:solidFill>
                  <a:srgbClr val="69B3E7"/>
                </a:solidFill>
                <a:latin typeface="DIN-Medium" panose="02000603040000020004" pitchFamily="2" charset="0"/>
              </a:rPr>
              <a:t>“Fit for 55” </a:t>
            </a:r>
            <a:endParaRPr lang="en-BE" sz="2133" dirty="0">
              <a:solidFill>
                <a:srgbClr val="69B3E7"/>
              </a:solidFill>
              <a:latin typeface="DIN-Medium" panose="02000603040000020004" pitchFamily="2" charset="0"/>
            </a:endParaRPr>
          </a:p>
          <a:p>
            <a:pPr algn="ctr" defTabSz="609585" eaLnBrk="1" fontAlgn="auto" hangingPunct="1">
              <a:spcBef>
                <a:spcPts val="0"/>
              </a:spcBef>
              <a:spcAft>
                <a:spcPts val="0"/>
              </a:spcAft>
              <a:defRPr/>
            </a:pPr>
            <a:r>
              <a:rPr lang="en-GB" sz="2133" dirty="0">
                <a:solidFill>
                  <a:srgbClr val="000000"/>
                </a:solidFill>
                <a:latin typeface="DIN-Medium" panose="02000603040000020004" pitchFamily="2" charset="0"/>
              </a:rPr>
              <a:t>FuelsEurope’s contribution to the debate </a:t>
            </a:r>
          </a:p>
          <a:p>
            <a:pPr algn="ctr" defTabSz="609585" eaLnBrk="1" fontAlgn="auto" hangingPunct="1">
              <a:spcBef>
                <a:spcPts val="0"/>
              </a:spcBef>
              <a:spcAft>
                <a:spcPts val="0"/>
              </a:spcAft>
              <a:defRPr/>
            </a:pPr>
            <a:r>
              <a:rPr lang="en-BE" sz="2133" b="1" dirty="0">
                <a:solidFill>
                  <a:srgbClr val="000000"/>
                </a:solidFill>
                <a:latin typeface="DIN-Medium" panose="02000603040000020004" pitchFamily="2" charset="0"/>
              </a:rPr>
              <a:t>on decarbonisation of transport </a:t>
            </a:r>
            <a:endParaRPr lang="en-BE" sz="2400" dirty="0">
              <a:solidFill>
                <a:srgbClr val="313231"/>
              </a:solidFill>
              <a:latin typeface="DIN-Medium" panose="0200060304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3" grpId="0" animBg="1"/>
      <p:bldP spid="1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id="{C2E5E3AB-5C4F-4355-A894-A69F696B105A}"/>
              </a:ext>
            </a:extLst>
          </p:cNvPr>
          <p:cNvSpPr>
            <a:spLocks noGrp="1" noChangeArrowheads="1"/>
          </p:cNvSpPr>
          <p:nvPr>
            <p:ph sz="quarter" idx="12"/>
          </p:nvPr>
        </p:nvSpPr>
        <p:spPr bwMode="auto">
          <a:xfrm>
            <a:off x="609600" y="404813"/>
            <a:ext cx="109728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pPr>
            <a:r>
              <a:rPr lang="en-GB" altLang="en-BE" sz="2400" dirty="0">
                <a:solidFill>
                  <a:srgbClr val="2C5697"/>
                </a:solidFill>
                <a:latin typeface="DIN-Medium" panose="02000603040000020004" pitchFamily="2" charset="0"/>
              </a:rPr>
              <a:t>A</a:t>
            </a:r>
            <a:r>
              <a:rPr lang="en-BE" altLang="en-BE" sz="2400" dirty="0">
                <a:solidFill>
                  <a:srgbClr val="2C5697"/>
                </a:solidFill>
                <a:latin typeface="DIN-Medium" panose="02000603040000020004" pitchFamily="2" charset="0"/>
              </a:rPr>
              <a:t>r</a:t>
            </a:r>
            <a:r>
              <a:rPr lang="en-GB" altLang="en-BE" sz="2400" dirty="0">
                <a:solidFill>
                  <a:srgbClr val="2C5697"/>
                </a:solidFill>
                <a:latin typeface="DIN-Medium" panose="02000603040000020004" pitchFamily="2" charset="0"/>
              </a:rPr>
              <a:t>c</a:t>
            </a:r>
            <a:r>
              <a:rPr lang="en-BE" altLang="en-BE" sz="2400" dirty="0">
                <a:solidFill>
                  <a:srgbClr val="2C5697"/>
                </a:solidFill>
                <a:latin typeface="DIN-Medium" panose="02000603040000020004" pitchFamily="2" charset="0"/>
              </a:rPr>
              <a:t>h</a:t>
            </a:r>
            <a:r>
              <a:rPr lang="en-GB" altLang="en-BE" sz="2400" dirty="0">
                <a:solidFill>
                  <a:srgbClr val="2C5697"/>
                </a:solidFill>
                <a:latin typeface="DIN-Medium" panose="02000603040000020004" pitchFamily="2" charset="0"/>
              </a:rPr>
              <a:t>i</a:t>
            </a:r>
            <a:r>
              <a:rPr lang="en-BE" altLang="en-BE" sz="2400" dirty="0">
                <a:solidFill>
                  <a:srgbClr val="2C5697"/>
                </a:solidFill>
                <a:latin typeface="DIN-Medium" panose="02000603040000020004" pitchFamily="2" charset="0"/>
              </a:rPr>
              <a:t>t</a:t>
            </a:r>
            <a:r>
              <a:rPr lang="en-GB" altLang="en-BE" sz="2400" dirty="0">
                <a:solidFill>
                  <a:srgbClr val="2C5697"/>
                </a:solidFill>
                <a:latin typeface="DIN-Medium" panose="02000603040000020004" pitchFamily="2" charset="0"/>
              </a:rPr>
              <a:t>e</a:t>
            </a:r>
            <a:r>
              <a:rPr lang="en-BE" altLang="en-BE" sz="2400" dirty="0">
                <a:solidFill>
                  <a:srgbClr val="2C5697"/>
                </a:solidFill>
                <a:latin typeface="DIN-Medium" panose="02000603040000020004" pitchFamily="2" charset="0"/>
              </a:rPr>
              <a:t>c</a:t>
            </a:r>
            <a:r>
              <a:rPr lang="en-GB" altLang="en-BE" sz="2400" dirty="0">
                <a:solidFill>
                  <a:srgbClr val="2C5697"/>
                </a:solidFill>
                <a:latin typeface="DIN-Medium" panose="02000603040000020004" pitchFamily="2" charset="0"/>
              </a:rPr>
              <a:t>t</a:t>
            </a:r>
            <a:r>
              <a:rPr lang="en-BE" altLang="en-BE" sz="2400" dirty="0">
                <a:solidFill>
                  <a:srgbClr val="2C5697"/>
                </a:solidFill>
                <a:latin typeface="DIN-Medium" panose="02000603040000020004" pitchFamily="2" charset="0"/>
              </a:rPr>
              <a:t>u</a:t>
            </a:r>
            <a:r>
              <a:rPr lang="en-GB" altLang="en-BE" sz="2400" dirty="0">
                <a:solidFill>
                  <a:srgbClr val="2C5697"/>
                </a:solidFill>
                <a:latin typeface="DIN-Medium" panose="02000603040000020004" pitchFamily="2" charset="0"/>
              </a:rPr>
              <a:t>r</a:t>
            </a:r>
            <a:r>
              <a:rPr lang="en-BE" altLang="en-BE" sz="2400" dirty="0">
                <a:solidFill>
                  <a:srgbClr val="2C5697"/>
                </a:solidFill>
                <a:latin typeface="DIN-Medium" panose="02000603040000020004" pitchFamily="2" charset="0"/>
              </a:rPr>
              <a:t>e </a:t>
            </a:r>
            <a:r>
              <a:rPr lang="en-GB" altLang="en-BE" sz="2400" dirty="0">
                <a:solidFill>
                  <a:srgbClr val="2C5697"/>
                </a:solidFill>
                <a:latin typeface="DIN-Medium" panose="02000603040000020004" pitchFamily="2" charset="0"/>
              </a:rPr>
              <a:t>o</a:t>
            </a:r>
            <a:r>
              <a:rPr lang="en-BE" altLang="en-BE" sz="2400" dirty="0">
                <a:solidFill>
                  <a:srgbClr val="2C5697"/>
                </a:solidFill>
                <a:latin typeface="DIN-Medium" panose="02000603040000020004" pitchFamily="2" charset="0"/>
              </a:rPr>
              <a:t>f </a:t>
            </a:r>
            <a:r>
              <a:rPr lang="en-GB" altLang="en-BE" sz="2400" dirty="0">
                <a:solidFill>
                  <a:srgbClr val="2C5697"/>
                </a:solidFill>
                <a:latin typeface="DIN-Medium" panose="02000603040000020004" pitchFamily="2" charset="0"/>
              </a:rPr>
              <a:t>r</a:t>
            </a:r>
            <a:r>
              <a:rPr lang="en-BE" altLang="en-BE" sz="2400" dirty="0">
                <a:solidFill>
                  <a:srgbClr val="2C5697"/>
                </a:solidFill>
                <a:latin typeface="DIN-Medium" panose="02000603040000020004" pitchFamily="2" charset="0"/>
              </a:rPr>
              <a:t>e</a:t>
            </a:r>
            <a:r>
              <a:rPr lang="en-GB" altLang="en-BE" sz="2400" dirty="0">
                <a:solidFill>
                  <a:srgbClr val="2C5697"/>
                </a:solidFill>
                <a:latin typeface="DIN-Medium" panose="02000603040000020004" pitchFamily="2" charset="0"/>
              </a:rPr>
              <a:t>g</a:t>
            </a:r>
            <a:r>
              <a:rPr lang="en-BE" altLang="en-BE" sz="2400" dirty="0">
                <a:solidFill>
                  <a:srgbClr val="2C5697"/>
                </a:solidFill>
                <a:latin typeface="DIN-Medium" panose="02000603040000020004" pitchFamily="2" charset="0"/>
              </a:rPr>
              <a:t>u</a:t>
            </a:r>
            <a:r>
              <a:rPr lang="en-GB" altLang="en-BE" sz="2400" dirty="0">
                <a:solidFill>
                  <a:srgbClr val="2C5697"/>
                </a:solidFill>
                <a:latin typeface="DIN-Medium" panose="02000603040000020004" pitchFamily="2" charset="0"/>
              </a:rPr>
              <a:t>l</a:t>
            </a:r>
            <a:r>
              <a:rPr lang="en-BE" altLang="en-BE" sz="2400" dirty="0">
                <a:solidFill>
                  <a:srgbClr val="2C5697"/>
                </a:solidFill>
                <a:latin typeface="DIN-Medium" panose="02000603040000020004" pitchFamily="2" charset="0"/>
              </a:rPr>
              <a:t>a</a:t>
            </a:r>
            <a:r>
              <a:rPr lang="en-GB" altLang="en-BE" sz="2400" dirty="0">
                <a:solidFill>
                  <a:srgbClr val="2C5697"/>
                </a:solidFill>
                <a:latin typeface="DIN-Medium" panose="02000603040000020004" pitchFamily="2" charset="0"/>
              </a:rPr>
              <a:t>t</a:t>
            </a:r>
            <a:r>
              <a:rPr lang="en-BE" altLang="en-BE" sz="2400" dirty="0">
                <a:solidFill>
                  <a:srgbClr val="2C5697"/>
                </a:solidFill>
                <a:latin typeface="DIN-Medium" panose="02000603040000020004" pitchFamily="2" charset="0"/>
              </a:rPr>
              <a:t>o</a:t>
            </a:r>
            <a:r>
              <a:rPr lang="en-GB" altLang="en-BE" sz="2400" dirty="0">
                <a:solidFill>
                  <a:srgbClr val="2C5697"/>
                </a:solidFill>
                <a:latin typeface="DIN-Medium" panose="02000603040000020004" pitchFamily="2" charset="0"/>
              </a:rPr>
              <a:t>r</a:t>
            </a:r>
            <a:r>
              <a:rPr lang="en-BE" altLang="en-BE" sz="2400" dirty="0">
                <a:solidFill>
                  <a:srgbClr val="2C5697"/>
                </a:solidFill>
                <a:latin typeface="DIN-Medium" panose="02000603040000020004" pitchFamily="2" charset="0"/>
              </a:rPr>
              <a:t>y </a:t>
            </a:r>
            <a:r>
              <a:rPr lang="en-GB" altLang="en-BE" sz="2400" dirty="0">
                <a:solidFill>
                  <a:srgbClr val="2C5697"/>
                </a:solidFill>
                <a:latin typeface="DIN-Medium" panose="02000603040000020004" pitchFamily="2" charset="0"/>
              </a:rPr>
              <a:t>i</a:t>
            </a:r>
            <a:r>
              <a:rPr lang="en-BE" altLang="en-BE" sz="2400" dirty="0">
                <a:solidFill>
                  <a:srgbClr val="2C5697"/>
                </a:solidFill>
                <a:latin typeface="DIN-Medium" panose="02000603040000020004" pitchFamily="2" charset="0"/>
              </a:rPr>
              <a:t>n</a:t>
            </a:r>
            <a:r>
              <a:rPr lang="en-GB" altLang="en-BE" sz="2400" dirty="0">
                <a:solidFill>
                  <a:srgbClr val="2C5697"/>
                </a:solidFill>
                <a:latin typeface="DIN-Medium" panose="02000603040000020004" pitchFamily="2" charset="0"/>
              </a:rPr>
              <a:t>s</a:t>
            </a:r>
            <a:r>
              <a:rPr lang="en-BE" altLang="en-BE" sz="2400" dirty="0">
                <a:solidFill>
                  <a:srgbClr val="2C5697"/>
                </a:solidFill>
                <a:latin typeface="DIN-Medium" panose="02000603040000020004" pitchFamily="2" charset="0"/>
              </a:rPr>
              <a:t>t</a:t>
            </a:r>
            <a:r>
              <a:rPr lang="en-GB" altLang="en-BE" sz="2400" dirty="0">
                <a:solidFill>
                  <a:srgbClr val="2C5697"/>
                </a:solidFill>
                <a:latin typeface="DIN-Medium" panose="02000603040000020004" pitchFamily="2" charset="0"/>
              </a:rPr>
              <a:t>r</a:t>
            </a:r>
            <a:r>
              <a:rPr lang="en-BE" altLang="en-BE" sz="2400" dirty="0">
                <a:solidFill>
                  <a:srgbClr val="2C5697"/>
                </a:solidFill>
                <a:latin typeface="DIN-Medium" panose="02000603040000020004" pitchFamily="2" charset="0"/>
              </a:rPr>
              <a:t>u</a:t>
            </a:r>
            <a:r>
              <a:rPr lang="en-GB" altLang="en-BE" sz="2400" dirty="0">
                <a:solidFill>
                  <a:srgbClr val="2C5697"/>
                </a:solidFill>
                <a:latin typeface="DIN-Medium" panose="02000603040000020004" pitchFamily="2" charset="0"/>
              </a:rPr>
              <a:t>m</a:t>
            </a:r>
            <a:r>
              <a:rPr lang="en-BE" altLang="en-BE" sz="2400" dirty="0">
                <a:solidFill>
                  <a:srgbClr val="2C5697"/>
                </a:solidFill>
                <a:latin typeface="DIN-Medium" panose="02000603040000020004" pitchFamily="2" charset="0"/>
              </a:rPr>
              <a:t>e</a:t>
            </a:r>
            <a:r>
              <a:rPr lang="en-GB" altLang="en-BE" sz="2400" dirty="0">
                <a:solidFill>
                  <a:srgbClr val="2C5697"/>
                </a:solidFill>
                <a:latin typeface="DIN-Medium" panose="02000603040000020004" pitchFamily="2" charset="0"/>
              </a:rPr>
              <a:t>n</a:t>
            </a:r>
            <a:r>
              <a:rPr lang="en-BE" altLang="en-BE" sz="2400" dirty="0">
                <a:solidFill>
                  <a:srgbClr val="2C5697"/>
                </a:solidFill>
                <a:latin typeface="DIN-Medium" panose="02000603040000020004" pitchFamily="2" charset="0"/>
              </a:rPr>
              <a:t>t</a:t>
            </a:r>
            <a:r>
              <a:rPr lang="en-GB" altLang="en-BE" sz="2400" dirty="0">
                <a:solidFill>
                  <a:srgbClr val="2C5697"/>
                </a:solidFill>
                <a:latin typeface="DIN-Medium" panose="02000603040000020004" pitchFamily="2" charset="0"/>
              </a:rPr>
              <a:t>s: FuelsEurope proposals</a:t>
            </a:r>
            <a:endParaRPr lang="en-BE" altLang="en-BE" sz="2400" dirty="0">
              <a:solidFill>
                <a:srgbClr val="2C5697"/>
              </a:solidFill>
              <a:latin typeface="DIN-Medium" panose="02000603040000020004" pitchFamily="2" charset="0"/>
            </a:endParaRPr>
          </a:p>
        </p:txBody>
      </p:sp>
      <p:sp>
        <p:nvSpPr>
          <p:cNvPr id="5" name="Slide Number Placeholder 4">
            <a:extLst>
              <a:ext uri="{FF2B5EF4-FFF2-40B4-BE49-F238E27FC236}">
                <a16:creationId xmlns:a16="http://schemas.microsoft.com/office/drawing/2014/main" id="{8DD55457-4CF2-4831-AF61-B29979AE20FB}"/>
              </a:ext>
            </a:extLst>
          </p:cNvPr>
          <p:cNvSpPr>
            <a:spLocks noGrp="1"/>
          </p:cNvSpPr>
          <p:nvPr>
            <p:ph type="sldNum" sz="quarter" idx="14"/>
          </p:nvPr>
        </p:nvSpPr>
        <p:spPr/>
        <p:txBody>
          <a:bodyPr/>
          <a:lstStyle/>
          <a:p>
            <a:pPr defTabSz="609585" eaLnBrk="1" fontAlgn="auto" hangingPunct="1">
              <a:spcBef>
                <a:spcPts val="0"/>
              </a:spcBef>
              <a:spcAft>
                <a:spcPts val="0"/>
              </a:spcAft>
              <a:defRPr/>
            </a:pPr>
            <a:r>
              <a:rPr lang="en-GB" dirty="0"/>
              <a:t>Page </a:t>
            </a:r>
            <a:fld id="{7B20D449-2CFA-498B-8FEF-00EC7ED47D56}" type="slidenum">
              <a:rPr lang="en-GB"/>
              <a:pPr defTabSz="609585" eaLnBrk="1" fontAlgn="auto" hangingPunct="1">
                <a:spcBef>
                  <a:spcPts val="0"/>
                </a:spcBef>
                <a:spcAft>
                  <a:spcPts val="0"/>
                </a:spcAft>
                <a:defRPr/>
              </a:pPr>
              <a:t>8</a:t>
            </a:fld>
            <a:endParaRPr lang="en-GB" dirty="0"/>
          </a:p>
        </p:txBody>
      </p:sp>
      <p:sp>
        <p:nvSpPr>
          <p:cNvPr id="6" name="Rectangle: Rounded Corners 5">
            <a:extLst>
              <a:ext uri="{FF2B5EF4-FFF2-40B4-BE49-F238E27FC236}">
                <a16:creationId xmlns:a16="http://schemas.microsoft.com/office/drawing/2014/main" id="{0BA9BA63-7DF2-43DB-8E9B-5CCA72F289CF}"/>
              </a:ext>
            </a:extLst>
          </p:cNvPr>
          <p:cNvSpPr/>
          <p:nvPr/>
        </p:nvSpPr>
        <p:spPr>
          <a:xfrm>
            <a:off x="3856038" y="4776788"/>
            <a:ext cx="5087937" cy="96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GB" sz="2000" b="1" dirty="0">
                <a:solidFill>
                  <a:prstClr val="white"/>
                </a:solidFill>
                <a:latin typeface="DIN-Medium" panose="02000603040000020004" pitchFamily="2" charset="0"/>
              </a:rPr>
              <a:t>R</a:t>
            </a:r>
            <a:r>
              <a:rPr lang="en-BE" sz="2000" b="1" dirty="0">
                <a:solidFill>
                  <a:prstClr val="white"/>
                </a:solidFill>
                <a:latin typeface="DIN-Medium" panose="02000603040000020004" pitchFamily="2" charset="0"/>
              </a:rPr>
              <a:t>E</a:t>
            </a:r>
            <a:r>
              <a:rPr lang="en-GB" sz="2000" b="1" dirty="0">
                <a:solidFill>
                  <a:prstClr val="white"/>
                </a:solidFill>
                <a:latin typeface="DIN-Medium" panose="02000603040000020004" pitchFamily="2" charset="0"/>
              </a:rPr>
              <a:t>D</a:t>
            </a:r>
            <a:r>
              <a:rPr lang="en-BE" sz="2000" b="1" dirty="0">
                <a:solidFill>
                  <a:prstClr val="white"/>
                </a:solidFill>
                <a:latin typeface="DIN-Medium" panose="02000603040000020004" pitchFamily="2" charset="0"/>
              </a:rPr>
              <a:t> </a:t>
            </a:r>
          </a:p>
          <a:p>
            <a:pPr algn="ctr" defTabSz="609585" eaLnBrk="1" fontAlgn="auto" hangingPunct="1">
              <a:spcBef>
                <a:spcPts val="0"/>
              </a:spcBef>
              <a:spcAft>
                <a:spcPts val="0"/>
              </a:spcAft>
              <a:defRPr/>
            </a:pPr>
            <a:r>
              <a:rPr lang="en-BE" sz="1600" b="1" dirty="0">
                <a:solidFill>
                  <a:prstClr val="white"/>
                </a:solidFill>
                <a:latin typeface="DIN-Medium" panose="02000603040000020004" pitchFamily="2" charset="0"/>
              </a:rPr>
              <a:t>(</a:t>
            </a:r>
            <a:r>
              <a:rPr lang="en-GB" sz="1600" b="1" dirty="0">
                <a:solidFill>
                  <a:prstClr val="white"/>
                </a:solidFill>
                <a:latin typeface="DIN-Medium" panose="02000603040000020004" pitchFamily="2" charset="0"/>
              </a:rPr>
              <a:t>e</a:t>
            </a:r>
            <a:r>
              <a:rPr lang="en-BE" sz="1600" b="1" dirty="0">
                <a:solidFill>
                  <a:prstClr val="white"/>
                </a:solidFill>
                <a:latin typeface="DIN-Medium" panose="02000603040000020004" pitchFamily="2" charset="0"/>
              </a:rPr>
              <a:t>x</a:t>
            </a:r>
            <a:r>
              <a:rPr lang="en-GB" sz="1600" b="1" dirty="0">
                <a:solidFill>
                  <a:prstClr val="white"/>
                </a:solidFill>
                <a:latin typeface="DIN-Medium" panose="02000603040000020004" pitchFamily="2" charset="0"/>
              </a:rPr>
              <a:t>p</a:t>
            </a:r>
            <a:r>
              <a:rPr lang="en-BE" sz="1600" b="1" dirty="0">
                <a:solidFill>
                  <a:prstClr val="white"/>
                </a:solidFill>
                <a:latin typeface="DIN-Medium" panose="02000603040000020004" pitchFamily="2" charset="0"/>
              </a:rPr>
              <a:t>r</a:t>
            </a:r>
            <a:r>
              <a:rPr lang="en-GB" sz="1600" b="1" dirty="0">
                <a:solidFill>
                  <a:prstClr val="white"/>
                </a:solidFill>
                <a:latin typeface="DIN-Medium" panose="02000603040000020004" pitchFamily="2" charset="0"/>
              </a:rPr>
              <a:t>e</a:t>
            </a:r>
            <a:r>
              <a:rPr lang="en-BE" sz="1600" b="1" dirty="0">
                <a:solidFill>
                  <a:prstClr val="white"/>
                </a:solidFill>
                <a:latin typeface="DIN-Medium" panose="02000603040000020004" pitchFamily="2" charset="0"/>
              </a:rPr>
              <a:t>s</a:t>
            </a:r>
            <a:r>
              <a:rPr lang="en-GB" sz="1600" b="1" dirty="0">
                <a:solidFill>
                  <a:prstClr val="white"/>
                </a:solidFill>
                <a:latin typeface="DIN-Medium" panose="02000603040000020004" pitchFamily="2" charset="0"/>
              </a:rPr>
              <a:t>s</a:t>
            </a:r>
            <a:r>
              <a:rPr lang="en-BE" sz="1600" b="1" dirty="0">
                <a:solidFill>
                  <a:prstClr val="white"/>
                </a:solidFill>
                <a:latin typeface="DIN-Medium" panose="02000603040000020004" pitchFamily="2" charset="0"/>
              </a:rPr>
              <a:t>e</a:t>
            </a:r>
            <a:r>
              <a:rPr lang="en-GB" sz="1600" b="1" dirty="0">
                <a:solidFill>
                  <a:prstClr val="white"/>
                </a:solidFill>
                <a:latin typeface="DIN-Medium" panose="02000603040000020004" pitchFamily="2" charset="0"/>
              </a:rPr>
              <a:t>d</a:t>
            </a:r>
            <a:r>
              <a:rPr lang="en-BE" sz="1600" b="1" dirty="0">
                <a:solidFill>
                  <a:prstClr val="white"/>
                </a:solidFill>
                <a:latin typeface="DIN-Medium" panose="02000603040000020004" pitchFamily="2" charset="0"/>
              </a:rPr>
              <a:t> </a:t>
            </a:r>
            <a:r>
              <a:rPr lang="en-GB" sz="1600" b="1" dirty="0">
                <a:solidFill>
                  <a:prstClr val="white"/>
                </a:solidFill>
                <a:latin typeface="DIN-Medium" panose="02000603040000020004" pitchFamily="2" charset="0"/>
              </a:rPr>
              <a:t>a</a:t>
            </a:r>
            <a:r>
              <a:rPr lang="en-BE" sz="1600" b="1" dirty="0">
                <a:solidFill>
                  <a:prstClr val="white"/>
                </a:solidFill>
                <a:latin typeface="DIN-Medium" panose="02000603040000020004" pitchFamily="2" charset="0"/>
              </a:rPr>
              <a:t>s </a:t>
            </a:r>
            <a:r>
              <a:rPr lang="en-GB" sz="1600" b="1" dirty="0">
                <a:solidFill>
                  <a:prstClr val="white"/>
                </a:solidFill>
                <a:latin typeface="DIN-Medium" panose="02000603040000020004" pitchFamily="2" charset="0"/>
              </a:rPr>
              <a:t>G</a:t>
            </a:r>
            <a:r>
              <a:rPr lang="en-BE" sz="1600" b="1" dirty="0">
                <a:solidFill>
                  <a:prstClr val="white"/>
                </a:solidFill>
                <a:latin typeface="DIN-Medium" panose="02000603040000020004" pitchFamily="2" charset="0"/>
              </a:rPr>
              <a:t>H</a:t>
            </a:r>
            <a:r>
              <a:rPr lang="en-GB" sz="1600" b="1" dirty="0">
                <a:solidFill>
                  <a:prstClr val="white"/>
                </a:solidFill>
                <a:latin typeface="DIN-Medium" panose="02000603040000020004" pitchFamily="2" charset="0"/>
              </a:rPr>
              <a:t>G</a:t>
            </a:r>
            <a:r>
              <a:rPr lang="en-BE" sz="1600" b="1" dirty="0">
                <a:solidFill>
                  <a:prstClr val="white"/>
                </a:solidFill>
                <a:latin typeface="DIN-Medium" panose="02000603040000020004" pitchFamily="2" charset="0"/>
              </a:rPr>
              <a:t> </a:t>
            </a:r>
            <a:r>
              <a:rPr lang="en-GB" sz="1600" b="1" dirty="0">
                <a:solidFill>
                  <a:prstClr val="white"/>
                </a:solidFill>
                <a:latin typeface="DIN-Medium" panose="02000603040000020004" pitchFamily="2" charset="0"/>
              </a:rPr>
              <a:t>t</a:t>
            </a:r>
            <a:r>
              <a:rPr lang="en-BE" sz="1600" b="1" dirty="0">
                <a:solidFill>
                  <a:prstClr val="white"/>
                </a:solidFill>
                <a:latin typeface="DIN-Medium" panose="02000603040000020004" pitchFamily="2" charset="0"/>
              </a:rPr>
              <a:t>a</a:t>
            </a:r>
            <a:r>
              <a:rPr lang="en-GB" sz="1600" b="1" dirty="0">
                <a:solidFill>
                  <a:prstClr val="white"/>
                </a:solidFill>
                <a:latin typeface="DIN-Medium" panose="02000603040000020004" pitchFamily="2" charset="0"/>
              </a:rPr>
              <a:t>r</a:t>
            </a:r>
            <a:r>
              <a:rPr lang="en-BE" sz="1600" b="1" dirty="0">
                <a:solidFill>
                  <a:prstClr val="white"/>
                </a:solidFill>
                <a:latin typeface="DIN-Medium" panose="02000603040000020004" pitchFamily="2" charset="0"/>
              </a:rPr>
              <a:t>g</a:t>
            </a:r>
            <a:r>
              <a:rPr lang="en-GB" sz="1600" b="1" dirty="0">
                <a:solidFill>
                  <a:prstClr val="white"/>
                </a:solidFill>
                <a:latin typeface="DIN-Medium" panose="02000603040000020004" pitchFamily="2" charset="0"/>
              </a:rPr>
              <a:t>e</a:t>
            </a:r>
            <a:r>
              <a:rPr lang="en-BE" sz="1600" b="1" dirty="0">
                <a:solidFill>
                  <a:prstClr val="white"/>
                </a:solidFill>
                <a:latin typeface="DIN-Medium" panose="02000603040000020004" pitchFamily="2" charset="0"/>
              </a:rPr>
              <a:t>t)</a:t>
            </a:r>
          </a:p>
          <a:p>
            <a:pPr algn="ctr" defTabSz="609585" eaLnBrk="1" fontAlgn="auto" hangingPunct="1">
              <a:spcBef>
                <a:spcPts val="0"/>
              </a:spcBef>
              <a:spcAft>
                <a:spcPts val="0"/>
              </a:spcAft>
              <a:defRPr/>
            </a:pPr>
            <a:r>
              <a:rPr lang="en-BE" sz="1600" b="1" dirty="0">
                <a:solidFill>
                  <a:prstClr val="white"/>
                </a:solidFill>
                <a:latin typeface="DIN-Medium" panose="02000603040000020004" pitchFamily="2" charset="0"/>
              </a:rPr>
              <a:t>The cornerstone of </a:t>
            </a:r>
            <a:r>
              <a:rPr lang="en-GB" sz="1600" b="1" dirty="0">
                <a:solidFill>
                  <a:prstClr val="white"/>
                </a:solidFill>
                <a:latin typeface="DIN-Medium" panose="02000603040000020004" pitchFamily="2" charset="0"/>
              </a:rPr>
              <a:t>r</a:t>
            </a:r>
            <a:r>
              <a:rPr lang="en-BE" sz="1600" b="1" dirty="0">
                <a:solidFill>
                  <a:prstClr val="white"/>
                </a:solidFill>
                <a:latin typeface="DIN-Medium" panose="02000603040000020004" pitchFamily="2" charset="0"/>
              </a:rPr>
              <a:t>o</a:t>
            </a:r>
            <a:r>
              <a:rPr lang="en-GB" sz="1600" b="1" dirty="0">
                <a:solidFill>
                  <a:prstClr val="white"/>
                </a:solidFill>
                <a:latin typeface="DIN-Medium" panose="02000603040000020004" pitchFamily="2" charset="0"/>
              </a:rPr>
              <a:t>a</a:t>
            </a:r>
            <a:r>
              <a:rPr lang="en-BE" sz="1600" b="1" dirty="0">
                <a:solidFill>
                  <a:prstClr val="white"/>
                </a:solidFill>
                <a:latin typeface="DIN-Medium" panose="02000603040000020004" pitchFamily="2" charset="0"/>
              </a:rPr>
              <a:t>d </a:t>
            </a:r>
            <a:r>
              <a:rPr lang="en-GB" sz="1600" b="1" dirty="0">
                <a:solidFill>
                  <a:prstClr val="white"/>
                </a:solidFill>
                <a:latin typeface="DIN-Medium" panose="02000603040000020004" pitchFamily="2" charset="0"/>
              </a:rPr>
              <a:t>f</a:t>
            </a:r>
            <a:r>
              <a:rPr lang="en-BE" sz="1600" b="1" dirty="0">
                <a:solidFill>
                  <a:prstClr val="white"/>
                </a:solidFill>
                <a:latin typeface="DIN-Medium" panose="02000603040000020004" pitchFamily="2" charset="0"/>
              </a:rPr>
              <a:t>u</a:t>
            </a:r>
            <a:r>
              <a:rPr lang="en-GB" sz="1600" b="1" dirty="0">
                <a:solidFill>
                  <a:prstClr val="white"/>
                </a:solidFill>
                <a:latin typeface="DIN-Medium" panose="02000603040000020004" pitchFamily="2" charset="0"/>
              </a:rPr>
              <a:t>e</a:t>
            </a:r>
            <a:r>
              <a:rPr lang="en-BE" sz="1600" b="1" dirty="0">
                <a:solidFill>
                  <a:prstClr val="white"/>
                </a:solidFill>
                <a:latin typeface="DIN-Medium" panose="02000603040000020004" pitchFamily="2" charset="0"/>
              </a:rPr>
              <a:t>l</a:t>
            </a:r>
            <a:r>
              <a:rPr lang="en-GB" sz="1600" b="1" dirty="0">
                <a:solidFill>
                  <a:prstClr val="white"/>
                </a:solidFill>
                <a:latin typeface="DIN-Medium" panose="02000603040000020004" pitchFamily="2" charset="0"/>
              </a:rPr>
              <a:t>s</a:t>
            </a:r>
            <a:r>
              <a:rPr lang="en-BE" sz="1600" b="1" dirty="0">
                <a:solidFill>
                  <a:prstClr val="white"/>
                </a:solidFill>
                <a:latin typeface="DIN-Medium" panose="02000603040000020004" pitchFamily="2" charset="0"/>
              </a:rPr>
              <a:t> </a:t>
            </a:r>
            <a:r>
              <a:rPr lang="en-BE" sz="1600" b="1" dirty="0" err="1">
                <a:solidFill>
                  <a:prstClr val="white"/>
                </a:solidFill>
                <a:latin typeface="DIN-Medium" panose="02000603040000020004" pitchFamily="2" charset="0"/>
              </a:rPr>
              <a:t>decarbon</a:t>
            </a:r>
            <a:r>
              <a:rPr lang="en-GB" sz="1600" b="1" dirty="0">
                <a:solidFill>
                  <a:prstClr val="white"/>
                </a:solidFill>
                <a:latin typeface="DIN-Medium" panose="02000603040000020004" pitchFamily="2" charset="0"/>
              </a:rPr>
              <a:t>i</a:t>
            </a:r>
            <a:r>
              <a:rPr lang="en-BE" sz="1600" b="1" dirty="0" err="1">
                <a:solidFill>
                  <a:prstClr val="white"/>
                </a:solidFill>
                <a:latin typeface="DIN-Medium" panose="02000603040000020004" pitchFamily="2" charset="0"/>
              </a:rPr>
              <a:t>sation</a:t>
            </a:r>
            <a:r>
              <a:rPr lang="en-BE" sz="1600" b="1" dirty="0">
                <a:solidFill>
                  <a:prstClr val="white"/>
                </a:solidFill>
                <a:latin typeface="DIN-Medium" panose="02000603040000020004" pitchFamily="2" charset="0"/>
              </a:rPr>
              <a:t> </a:t>
            </a:r>
          </a:p>
        </p:txBody>
      </p:sp>
      <p:sp>
        <p:nvSpPr>
          <p:cNvPr id="7" name="Rectangle: Rounded Corners 6">
            <a:extLst>
              <a:ext uri="{FF2B5EF4-FFF2-40B4-BE49-F238E27FC236}">
                <a16:creationId xmlns:a16="http://schemas.microsoft.com/office/drawing/2014/main" id="{EBD57414-5915-42AD-AC70-E759077A9470}"/>
              </a:ext>
            </a:extLst>
          </p:cNvPr>
          <p:cNvSpPr/>
          <p:nvPr/>
        </p:nvSpPr>
        <p:spPr>
          <a:xfrm>
            <a:off x="398463" y="4776788"/>
            <a:ext cx="3360737" cy="9604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BE" sz="2000" b="1" dirty="0">
                <a:solidFill>
                  <a:prstClr val="white"/>
                </a:solidFill>
                <a:latin typeface="DIN-Medium" panose="02000603040000020004" pitchFamily="2" charset="0"/>
              </a:rPr>
              <a:t>E</a:t>
            </a:r>
            <a:r>
              <a:rPr lang="en-GB" sz="2000" b="1" dirty="0">
                <a:solidFill>
                  <a:prstClr val="white"/>
                </a:solidFill>
                <a:latin typeface="DIN-Medium" panose="02000603040000020004" pitchFamily="2" charset="0"/>
              </a:rPr>
              <a:t>T</a:t>
            </a:r>
            <a:r>
              <a:rPr lang="en-BE" sz="2000" b="1" dirty="0">
                <a:solidFill>
                  <a:prstClr val="white"/>
                </a:solidFill>
                <a:latin typeface="DIN-Medium" panose="02000603040000020004" pitchFamily="2" charset="0"/>
              </a:rPr>
              <a:t>S </a:t>
            </a:r>
            <a:r>
              <a:rPr lang="en-GB" sz="2000" b="1" dirty="0">
                <a:solidFill>
                  <a:prstClr val="white"/>
                </a:solidFill>
                <a:latin typeface="DIN-Medium" panose="02000603040000020004" pitchFamily="2" charset="0"/>
              </a:rPr>
              <a:t>f</a:t>
            </a:r>
            <a:r>
              <a:rPr lang="en-BE" sz="2000" b="1" dirty="0">
                <a:solidFill>
                  <a:prstClr val="white"/>
                </a:solidFill>
                <a:latin typeface="DIN-Medium" panose="02000603040000020004" pitchFamily="2" charset="0"/>
              </a:rPr>
              <a:t>o</a:t>
            </a:r>
            <a:r>
              <a:rPr lang="en-GB" sz="2000" b="1" dirty="0">
                <a:solidFill>
                  <a:prstClr val="white"/>
                </a:solidFill>
                <a:latin typeface="DIN-Medium" panose="02000603040000020004" pitchFamily="2" charset="0"/>
              </a:rPr>
              <a:t>r</a:t>
            </a:r>
            <a:r>
              <a:rPr lang="en-BE" sz="2000" b="1" dirty="0">
                <a:solidFill>
                  <a:prstClr val="white"/>
                </a:solidFill>
                <a:latin typeface="DIN-Medium" panose="02000603040000020004" pitchFamily="2" charset="0"/>
              </a:rPr>
              <a:t> </a:t>
            </a:r>
            <a:r>
              <a:rPr lang="en-GB" sz="2000" b="1" dirty="0">
                <a:solidFill>
                  <a:prstClr val="white"/>
                </a:solidFill>
                <a:latin typeface="DIN-Medium" panose="02000603040000020004" pitchFamily="2" charset="0"/>
              </a:rPr>
              <a:t>r</a:t>
            </a:r>
            <a:r>
              <a:rPr lang="en-BE" sz="2000" b="1" dirty="0">
                <a:solidFill>
                  <a:prstClr val="white"/>
                </a:solidFill>
                <a:latin typeface="DIN-Medium" panose="02000603040000020004" pitchFamily="2" charset="0"/>
              </a:rPr>
              <a:t>o</a:t>
            </a:r>
            <a:r>
              <a:rPr lang="en-GB" sz="2000" b="1" dirty="0">
                <a:solidFill>
                  <a:prstClr val="white"/>
                </a:solidFill>
                <a:latin typeface="DIN-Medium" panose="02000603040000020004" pitchFamily="2" charset="0"/>
              </a:rPr>
              <a:t>a</a:t>
            </a:r>
            <a:r>
              <a:rPr lang="en-BE" sz="2000" b="1" dirty="0">
                <a:solidFill>
                  <a:prstClr val="white"/>
                </a:solidFill>
                <a:latin typeface="DIN-Medium" panose="02000603040000020004" pitchFamily="2" charset="0"/>
              </a:rPr>
              <a:t>d </a:t>
            </a:r>
            <a:r>
              <a:rPr lang="en-GB" sz="2000" b="1" dirty="0">
                <a:solidFill>
                  <a:prstClr val="white"/>
                </a:solidFill>
                <a:latin typeface="DIN-Medium" panose="02000603040000020004" pitchFamily="2" charset="0"/>
              </a:rPr>
              <a:t>t</a:t>
            </a:r>
            <a:r>
              <a:rPr lang="en-BE" sz="2000" b="1" dirty="0">
                <a:solidFill>
                  <a:prstClr val="white"/>
                </a:solidFill>
                <a:latin typeface="DIN-Medium" panose="02000603040000020004" pitchFamily="2" charset="0"/>
              </a:rPr>
              <a:t>r</a:t>
            </a:r>
            <a:r>
              <a:rPr lang="en-GB" sz="2000" b="1" dirty="0">
                <a:solidFill>
                  <a:prstClr val="white"/>
                </a:solidFill>
                <a:latin typeface="DIN-Medium" panose="02000603040000020004" pitchFamily="2" charset="0"/>
              </a:rPr>
              <a:t>a</a:t>
            </a:r>
            <a:r>
              <a:rPr lang="en-BE" sz="2000" b="1" dirty="0">
                <a:solidFill>
                  <a:prstClr val="white"/>
                </a:solidFill>
                <a:latin typeface="DIN-Medium" panose="02000603040000020004" pitchFamily="2" charset="0"/>
              </a:rPr>
              <a:t>n</a:t>
            </a:r>
            <a:r>
              <a:rPr lang="en-GB" sz="2000" b="1" dirty="0">
                <a:solidFill>
                  <a:prstClr val="white"/>
                </a:solidFill>
                <a:latin typeface="DIN-Medium" panose="02000603040000020004" pitchFamily="2" charset="0"/>
              </a:rPr>
              <a:t>s</a:t>
            </a:r>
            <a:r>
              <a:rPr lang="en-BE" sz="2000" b="1" dirty="0">
                <a:solidFill>
                  <a:prstClr val="white"/>
                </a:solidFill>
                <a:latin typeface="DIN-Medium" panose="02000603040000020004" pitchFamily="2" charset="0"/>
              </a:rPr>
              <a:t>p</a:t>
            </a:r>
            <a:r>
              <a:rPr lang="en-GB" sz="2000" b="1" dirty="0">
                <a:solidFill>
                  <a:prstClr val="white"/>
                </a:solidFill>
                <a:latin typeface="DIN-Medium" panose="02000603040000020004" pitchFamily="2" charset="0"/>
              </a:rPr>
              <a:t>o</a:t>
            </a:r>
            <a:r>
              <a:rPr lang="en-BE" sz="2000" b="1" dirty="0">
                <a:solidFill>
                  <a:prstClr val="white"/>
                </a:solidFill>
                <a:latin typeface="DIN-Medium" panose="02000603040000020004" pitchFamily="2" charset="0"/>
              </a:rPr>
              <a:t>r</a:t>
            </a:r>
            <a:r>
              <a:rPr lang="en-GB" sz="2000" b="1" dirty="0">
                <a:solidFill>
                  <a:prstClr val="white"/>
                </a:solidFill>
                <a:latin typeface="DIN-Medium" panose="02000603040000020004" pitchFamily="2" charset="0"/>
              </a:rPr>
              <a:t>t</a:t>
            </a:r>
            <a:r>
              <a:rPr lang="en-BE" sz="2000" b="1" dirty="0">
                <a:solidFill>
                  <a:prstClr val="white"/>
                </a:solidFill>
                <a:latin typeface="DIN-Medium" panose="02000603040000020004" pitchFamily="2" charset="0"/>
              </a:rPr>
              <a:t> </a:t>
            </a:r>
          </a:p>
          <a:p>
            <a:pPr algn="ctr" defTabSz="609585" eaLnBrk="1" fontAlgn="auto" hangingPunct="1">
              <a:spcBef>
                <a:spcPts val="0"/>
              </a:spcBef>
              <a:spcAft>
                <a:spcPts val="0"/>
              </a:spcAft>
              <a:defRPr/>
            </a:pPr>
            <a:r>
              <a:rPr lang="en-BE" sz="1600" b="1" dirty="0">
                <a:solidFill>
                  <a:prstClr val="white"/>
                </a:solidFill>
                <a:latin typeface="DIN-Medium" panose="02000603040000020004" pitchFamily="2" charset="0"/>
              </a:rPr>
              <a:t>(</a:t>
            </a:r>
            <a:r>
              <a:rPr lang="en-GB" sz="1600" b="1" dirty="0">
                <a:solidFill>
                  <a:prstClr val="white"/>
                </a:solidFill>
                <a:latin typeface="DIN-Medium" panose="02000603040000020004" pitchFamily="2" charset="0"/>
              </a:rPr>
              <a:t>d</a:t>
            </a:r>
            <a:r>
              <a:rPr lang="en-BE" sz="1600" b="1" dirty="0">
                <a:solidFill>
                  <a:prstClr val="white"/>
                </a:solidFill>
                <a:latin typeface="DIN-Medium" panose="02000603040000020004" pitchFamily="2" charset="0"/>
              </a:rPr>
              <a:t>e</a:t>
            </a:r>
            <a:r>
              <a:rPr lang="en-GB" sz="1600" b="1" dirty="0">
                <a:solidFill>
                  <a:prstClr val="white"/>
                </a:solidFill>
                <a:latin typeface="DIN-Medium" panose="02000603040000020004" pitchFamily="2" charset="0"/>
              </a:rPr>
              <a:t>d</a:t>
            </a:r>
            <a:r>
              <a:rPr lang="en-BE" sz="1600" b="1" dirty="0" err="1">
                <a:solidFill>
                  <a:prstClr val="white"/>
                </a:solidFill>
                <a:latin typeface="DIN-Medium" panose="02000603040000020004" pitchFamily="2" charset="0"/>
              </a:rPr>
              <a:t>i</a:t>
            </a:r>
            <a:r>
              <a:rPr lang="en-GB" sz="1600" b="1" dirty="0">
                <a:solidFill>
                  <a:prstClr val="white"/>
                </a:solidFill>
                <a:latin typeface="DIN-Medium" panose="02000603040000020004" pitchFamily="2" charset="0"/>
              </a:rPr>
              <a:t>c</a:t>
            </a:r>
            <a:r>
              <a:rPr lang="en-BE" sz="1600" b="1" dirty="0">
                <a:solidFill>
                  <a:prstClr val="white"/>
                </a:solidFill>
                <a:latin typeface="DIN-Medium" panose="02000603040000020004" pitchFamily="2" charset="0"/>
              </a:rPr>
              <a:t>a</a:t>
            </a:r>
            <a:r>
              <a:rPr lang="en-GB" sz="1600" b="1" dirty="0">
                <a:solidFill>
                  <a:prstClr val="white"/>
                </a:solidFill>
                <a:latin typeface="DIN-Medium" panose="02000603040000020004" pitchFamily="2" charset="0"/>
              </a:rPr>
              <a:t>t</a:t>
            </a:r>
            <a:r>
              <a:rPr lang="en-BE" sz="1600" b="1" dirty="0">
                <a:solidFill>
                  <a:prstClr val="white"/>
                </a:solidFill>
                <a:latin typeface="DIN-Medium" panose="02000603040000020004" pitchFamily="2" charset="0"/>
              </a:rPr>
              <a:t>e</a:t>
            </a:r>
            <a:r>
              <a:rPr lang="en-GB" sz="1600" b="1" dirty="0">
                <a:solidFill>
                  <a:prstClr val="white"/>
                </a:solidFill>
                <a:latin typeface="DIN-Medium" panose="02000603040000020004" pitchFamily="2" charset="0"/>
              </a:rPr>
              <a:t>d</a:t>
            </a:r>
            <a:r>
              <a:rPr lang="en-BE" sz="1600" b="1" dirty="0">
                <a:solidFill>
                  <a:prstClr val="white"/>
                </a:solidFill>
                <a:latin typeface="DIN-Medium" panose="02000603040000020004" pitchFamily="2" charset="0"/>
              </a:rPr>
              <a:t>, </a:t>
            </a:r>
            <a:r>
              <a:rPr lang="en-GB" sz="1600" b="1" dirty="0">
                <a:solidFill>
                  <a:prstClr val="white"/>
                </a:solidFill>
                <a:latin typeface="DIN-Medium" panose="02000603040000020004" pitchFamily="2" charset="0"/>
              </a:rPr>
              <a:t>s</a:t>
            </a:r>
            <a:r>
              <a:rPr lang="en-BE" sz="1600" b="1" dirty="0">
                <a:solidFill>
                  <a:prstClr val="white"/>
                </a:solidFill>
                <a:latin typeface="DIN-Medium" panose="02000603040000020004" pitchFamily="2" charset="0"/>
              </a:rPr>
              <a:t>e</a:t>
            </a:r>
            <a:r>
              <a:rPr lang="en-GB" sz="1600" b="1" dirty="0">
                <a:solidFill>
                  <a:prstClr val="white"/>
                </a:solidFill>
                <a:latin typeface="DIN-Medium" panose="02000603040000020004" pitchFamily="2" charset="0"/>
              </a:rPr>
              <a:t>p</a:t>
            </a:r>
            <a:r>
              <a:rPr lang="en-BE" sz="1600" b="1" dirty="0">
                <a:solidFill>
                  <a:prstClr val="white"/>
                </a:solidFill>
                <a:latin typeface="DIN-Medium" panose="02000603040000020004" pitchFamily="2" charset="0"/>
              </a:rPr>
              <a:t>a</a:t>
            </a:r>
            <a:r>
              <a:rPr lang="en-GB" sz="1600" b="1" dirty="0">
                <a:solidFill>
                  <a:prstClr val="white"/>
                </a:solidFill>
                <a:latin typeface="DIN-Medium" panose="02000603040000020004" pitchFamily="2" charset="0"/>
              </a:rPr>
              <a:t>r</a:t>
            </a:r>
            <a:r>
              <a:rPr lang="en-BE" sz="1600" b="1" dirty="0">
                <a:solidFill>
                  <a:prstClr val="white"/>
                </a:solidFill>
                <a:latin typeface="DIN-Medium" panose="02000603040000020004" pitchFamily="2" charset="0"/>
              </a:rPr>
              <a:t>a</a:t>
            </a:r>
            <a:r>
              <a:rPr lang="en-GB" sz="1600" b="1" dirty="0">
                <a:solidFill>
                  <a:prstClr val="white"/>
                </a:solidFill>
                <a:latin typeface="DIN-Medium" panose="02000603040000020004" pitchFamily="2" charset="0"/>
              </a:rPr>
              <a:t>t</a:t>
            </a:r>
            <a:r>
              <a:rPr lang="en-BE" sz="1600" b="1" dirty="0">
                <a:solidFill>
                  <a:prstClr val="white"/>
                </a:solidFill>
                <a:latin typeface="DIN-Medium" panose="02000603040000020004" pitchFamily="2" charset="0"/>
              </a:rPr>
              <a:t>e </a:t>
            </a:r>
            <a:r>
              <a:rPr lang="en-GB" sz="1600" b="1" dirty="0">
                <a:solidFill>
                  <a:prstClr val="white"/>
                </a:solidFill>
                <a:latin typeface="DIN-Medium" panose="02000603040000020004" pitchFamily="2" charset="0"/>
              </a:rPr>
              <a:t>E</a:t>
            </a:r>
            <a:r>
              <a:rPr lang="en-BE" sz="1600" b="1" dirty="0">
                <a:solidFill>
                  <a:prstClr val="white"/>
                </a:solidFill>
                <a:latin typeface="DIN-Medium" panose="02000603040000020004" pitchFamily="2" charset="0"/>
              </a:rPr>
              <a:t>T</a:t>
            </a:r>
            <a:r>
              <a:rPr lang="en-GB" sz="1600" b="1" dirty="0">
                <a:solidFill>
                  <a:prstClr val="white"/>
                </a:solidFill>
                <a:latin typeface="DIN-Medium" panose="02000603040000020004" pitchFamily="2" charset="0"/>
              </a:rPr>
              <a:t>S</a:t>
            </a:r>
            <a:r>
              <a:rPr lang="en-BE" sz="1600" b="1" dirty="0">
                <a:solidFill>
                  <a:prstClr val="white"/>
                </a:solidFill>
                <a:latin typeface="DIN-Medium" panose="02000603040000020004" pitchFamily="2" charset="0"/>
              </a:rPr>
              <a:t>)  </a:t>
            </a:r>
          </a:p>
          <a:p>
            <a:pPr algn="ctr" defTabSz="609585" eaLnBrk="1" fontAlgn="auto" hangingPunct="1">
              <a:spcBef>
                <a:spcPts val="0"/>
              </a:spcBef>
              <a:spcAft>
                <a:spcPts val="0"/>
              </a:spcAft>
              <a:defRPr/>
            </a:pPr>
            <a:r>
              <a:rPr lang="en-BE" sz="1600" b="1" dirty="0">
                <a:solidFill>
                  <a:prstClr val="white"/>
                </a:solidFill>
                <a:latin typeface="DIN-Medium" panose="02000603040000020004" pitchFamily="2" charset="0"/>
              </a:rPr>
              <a:t>Po</a:t>
            </a:r>
            <a:r>
              <a:rPr lang="en-GB" sz="1600" b="1" dirty="0">
                <a:solidFill>
                  <a:prstClr val="white"/>
                </a:solidFill>
                <a:latin typeface="DIN-Medium" panose="02000603040000020004" pitchFamily="2" charset="0"/>
              </a:rPr>
              <a:t>s</a:t>
            </a:r>
            <a:r>
              <a:rPr lang="en-BE" sz="1600" b="1" dirty="0">
                <a:solidFill>
                  <a:prstClr val="white"/>
                </a:solidFill>
                <a:latin typeface="DIN-Medium" panose="02000603040000020004" pitchFamily="2" charset="0"/>
              </a:rPr>
              <a:t>s</a:t>
            </a:r>
            <a:r>
              <a:rPr lang="en-GB" sz="1600" b="1" dirty="0">
                <a:solidFill>
                  <a:prstClr val="white"/>
                </a:solidFill>
                <a:latin typeface="DIN-Medium" panose="02000603040000020004" pitchFamily="2" charset="0"/>
              </a:rPr>
              <a:t>i</a:t>
            </a:r>
            <a:r>
              <a:rPr lang="en-BE" sz="1600" b="1" dirty="0">
                <a:solidFill>
                  <a:prstClr val="white"/>
                </a:solidFill>
                <a:latin typeface="DIN-Medium" panose="02000603040000020004" pitchFamily="2" charset="0"/>
              </a:rPr>
              <a:t>b</a:t>
            </a:r>
            <a:r>
              <a:rPr lang="en-GB" sz="1600" b="1" dirty="0">
                <a:solidFill>
                  <a:prstClr val="white"/>
                </a:solidFill>
                <a:latin typeface="DIN-Medium" panose="02000603040000020004" pitchFamily="2" charset="0"/>
              </a:rPr>
              <a:t>l</a:t>
            </a:r>
            <a:r>
              <a:rPr lang="en-BE" sz="1600" b="1" dirty="0">
                <a:solidFill>
                  <a:prstClr val="white"/>
                </a:solidFill>
                <a:latin typeface="DIN-Medium" panose="02000603040000020004" pitchFamily="2" charset="0"/>
              </a:rPr>
              <a:t>y </a:t>
            </a:r>
            <a:r>
              <a:rPr lang="en-GB" sz="1600" b="1" dirty="0">
                <a:solidFill>
                  <a:prstClr val="white"/>
                </a:solidFill>
                <a:latin typeface="DIN-Medium" panose="02000603040000020004" pitchFamily="2" charset="0"/>
              </a:rPr>
              <a:t>a</a:t>
            </a:r>
            <a:r>
              <a:rPr lang="en-BE" sz="1600" b="1" dirty="0">
                <a:solidFill>
                  <a:prstClr val="white"/>
                </a:solidFill>
                <a:latin typeface="DIN-Medium" panose="02000603040000020004" pitchFamily="2" charset="0"/>
              </a:rPr>
              <a:t>d</a:t>
            </a:r>
            <a:r>
              <a:rPr lang="en-GB" sz="1600" b="1" dirty="0">
                <a:solidFill>
                  <a:prstClr val="white"/>
                </a:solidFill>
                <a:latin typeface="DIN-Medium" panose="02000603040000020004" pitchFamily="2" charset="0"/>
              </a:rPr>
              <a:t>d</a:t>
            </a:r>
            <a:r>
              <a:rPr lang="en-BE" sz="1600" b="1" dirty="0" err="1">
                <a:solidFill>
                  <a:prstClr val="white"/>
                </a:solidFill>
                <a:latin typeface="DIN-Medium" panose="02000603040000020004" pitchFamily="2" charset="0"/>
              </a:rPr>
              <a:t>i</a:t>
            </a:r>
            <a:r>
              <a:rPr lang="en-GB" sz="1600" b="1" dirty="0">
                <a:solidFill>
                  <a:prstClr val="white"/>
                </a:solidFill>
                <a:latin typeface="DIN-Medium" panose="02000603040000020004" pitchFamily="2" charset="0"/>
              </a:rPr>
              <a:t>t</a:t>
            </a:r>
            <a:r>
              <a:rPr lang="en-BE" sz="1600" b="1" dirty="0" err="1">
                <a:solidFill>
                  <a:prstClr val="white"/>
                </a:solidFill>
                <a:latin typeface="DIN-Medium" panose="02000603040000020004" pitchFamily="2" charset="0"/>
              </a:rPr>
              <a:t>i</a:t>
            </a:r>
            <a:r>
              <a:rPr lang="en-GB" sz="1600" b="1" dirty="0">
                <a:solidFill>
                  <a:prstClr val="white"/>
                </a:solidFill>
                <a:latin typeface="DIN-Medium" panose="02000603040000020004" pitchFamily="2" charset="0"/>
              </a:rPr>
              <a:t>o</a:t>
            </a:r>
            <a:r>
              <a:rPr lang="en-BE" sz="1600" b="1" dirty="0">
                <a:solidFill>
                  <a:prstClr val="white"/>
                </a:solidFill>
                <a:latin typeface="DIN-Medium" panose="02000603040000020004" pitchFamily="2" charset="0"/>
              </a:rPr>
              <a:t>n</a:t>
            </a:r>
            <a:r>
              <a:rPr lang="en-GB" sz="1600" b="1" dirty="0">
                <a:solidFill>
                  <a:prstClr val="white"/>
                </a:solidFill>
                <a:latin typeface="DIN-Medium" panose="02000603040000020004" pitchFamily="2" charset="0"/>
              </a:rPr>
              <a:t>a</a:t>
            </a:r>
            <a:r>
              <a:rPr lang="en-BE" sz="1600" b="1" dirty="0">
                <a:solidFill>
                  <a:prstClr val="white"/>
                </a:solidFill>
                <a:latin typeface="DIN-Medium" panose="02000603040000020004" pitchFamily="2" charset="0"/>
              </a:rPr>
              <a:t>l </a:t>
            </a:r>
            <a:r>
              <a:rPr lang="en-GB" sz="1600" b="1" dirty="0">
                <a:solidFill>
                  <a:prstClr val="white"/>
                </a:solidFill>
                <a:latin typeface="DIN-Medium" panose="02000603040000020004" pitchFamily="2" charset="0"/>
              </a:rPr>
              <a:t>t</a:t>
            </a:r>
            <a:r>
              <a:rPr lang="en-BE" sz="1600" b="1" dirty="0">
                <a:solidFill>
                  <a:prstClr val="white"/>
                </a:solidFill>
                <a:latin typeface="DIN-Medium" panose="02000603040000020004" pitchFamily="2" charset="0"/>
              </a:rPr>
              <a:t>o </a:t>
            </a:r>
            <a:r>
              <a:rPr lang="en-GB" sz="1600" b="1" dirty="0">
                <a:solidFill>
                  <a:prstClr val="white"/>
                </a:solidFill>
                <a:latin typeface="DIN-Medium" panose="02000603040000020004" pitchFamily="2" charset="0"/>
              </a:rPr>
              <a:t>R</a:t>
            </a:r>
            <a:r>
              <a:rPr lang="en-BE" sz="1600" b="1" dirty="0">
                <a:solidFill>
                  <a:prstClr val="white"/>
                </a:solidFill>
                <a:latin typeface="DIN-Medium" panose="02000603040000020004" pitchFamily="2" charset="0"/>
              </a:rPr>
              <a:t>E</a:t>
            </a:r>
            <a:r>
              <a:rPr lang="en-GB" sz="1600" b="1" dirty="0">
                <a:solidFill>
                  <a:prstClr val="white"/>
                </a:solidFill>
                <a:latin typeface="DIN-Medium" panose="02000603040000020004" pitchFamily="2" charset="0"/>
              </a:rPr>
              <a:t>D</a:t>
            </a:r>
            <a:endParaRPr lang="en-BE" sz="1600" b="1" dirty="0">
              <a:solidFill>
                <a:prstClr val="white"/>
              </a:solidFill>
              <a:latin typeface="DIN-Medium" panose="02000603040000020004" pitchFamily="2" charset="0"/>
            </a:endParaRPr>
          </a:p>
        </p:txBody>
      </p:sp>
      <p:sp>
        <p:nvSpPr>
          <p:cNvPr id="8" name="Rectangle: Rounded Corners 7">
            <a:extLst>
              <a:ext uri="{FF2B5EF4-FFF2-40B4-BE49-F238E27FC236}">
                <a16:creationId xmlns:a16="http://schemas.microsoft.com/office/drawing/2014/main" id="{8B3DCD89-A5BB-4E5F-8954-9DAD8868B20A}"/>
              </a:ext>
            </a:extLst>
          </p:cNvPr>
          <p:cNvSpPr/>
          <p:nvPr/>
        </p:nvSpPr>
        <p:spPr>
          <a:xfrm>
            <a:off x="9040813" y="4776788"/>
            <a:ext cx="2784475" cy="96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GB" sz="2000" b="1" dirty="0">
                <a:solidFill>
                  <a:prstClr val="white"/>
                </a:solidFill>
                <a:latin typeface="DIN-Medium" panose="02000603040000020004" pitchFamily="2" charset="0"/>
              </a:rPr>
              <a:t>E</a:t>
            </a:r>
            <a:r>
              <a:rPr lang="en-BE" sz="2000" b="1" dirty="0">
                <a:solidFill>
                  <a:prstClr val="white"/>
                </a:solidFill>
                <a:latin typeface="DIN-Medium" panose="02000603040000020004" pitchFamily="2" charset="0"/>
              </a:rPr>
              <a:t>T</a:t>
            </a:r>
            <a:r>
              <a:rPr lang="en-GB" sz="2000" b="1" dirty="0">
                <a:solidFill>
                  <a:prstClr val="white"/>
                </a:solidFill>
                <a:latin typeface="DIN-Medium" panose="02000603040000020004" pitchFamily="2" charset="0"/>
              </a:rPr>
              <a:t>D</a:t>
            </a:r>
            <a:r>
              <a:rPr lang="en-BE" sz="2000" b="1" dirty="0">
                <a:solidFill>
                  <a:prstClr val="white"/>
                </a:solidFill>
                <a:latin typeface="DIN-Medium" panose="02000603040000020004" pitchFamily="2" charset="0"/>
              </a:rPr>
              <a:t> </a:t>
            </a:r>
          </a:p>
          <a:p>
            <a:pPr algn="ctr" defTabSz="609585" eaLnBrk="1" fontAlgn="auto" hangingPunct="1">
              <a:spcBef>
                <a:spcPts val="0"/>
              </a:spcBef>
              <a:spcAft>
                <a:spcPts val="0"/>
              </a:spcAft>
              <a:defRPr/>
            </a:pPr>
            <a:r>
              <a:rPr lang="en-BE" sz="1600" b="1" dirty="0">
                <a:solidFill>
                  <a:prstClr val="white"/>
                </a:solidFill>
                <a:latin typeface="DIN-Medium" panose="02000603040000020004" pitchFamily="2" charset="0"/>
              </a:rPr>
              <a:t>(</a:t>
            </a:r>
            <a:r>
              <a:rPr lang="en-GB" sz="1600" b="1" dirty="0">
                <a:solidFill>
                  <a:prstClr val="white"/>
                </a:solidFill>
                <a:latin typeface="DIN-Medium" panose="02000603040000020004" pitchFamily="2" charset="0"/>
              </a:rPr>
              <a:t>w</a:t>
            </a:r>
            <a:r>
              <a:rPr lang="en-BE" sz="1600" b="1" dirty="0" err="1">
                <a:solidFill>
                  <a:prstClr val="white"/>
                </a:solidFill>
                <a:latin typeface="DIN-Medium" panose="02000603040000020004" pitchFamily="2" charset="0"/>
              </a:rPr>
              <a:t>i</a:t>
            </a:r>
            <a:r>
              <a:rPr lang="en-GB" sz="1600" b="1" dirty="0">
                <a:solidFill>
                  <a:prstClr val="white"/>
                </a:solidFill>
                <a:latin typeface="DIN-Medium" panose="02000603040000020004" pitchFamily="2" charset="0"/>
              </a:rPr>
              <a:t>t</a:t>
            </a:r>
            <a:r>
              <a:rPr lang="en-BE" sz="1600" b="1" dirty="0">
                <a:solidFill>
                  <a:prstClr val="white"/>
                </a:solidFill>
                <a:latin typeface="DIN-Medium" panose="02000603040000020004" pitchFamily="2" charset="0"/>
              </a:rPr>
              <a:t>h </a:t>
            </a:r>
            <a:r>
              <a:rPr lang="en-GB" sz="1600" b="1" dirty="0">
                <a:solidFill>
                  <a:prstClr val="white"/>
                </a:solidFill>
                <a:latin typeface="DIN-Medium" panose="02000603040000020004" pitchFamily="2" charset="0"/>
              </a:rPr>
              <a:t>G</a:t>
            </a:r>
            <a:r>
              <a:rPr lang="en-BE" sz="1600" b="1" dirty="0">
                <a:solidFill>
                  <a:prstClr val="white"/>
                </a:solidFill>
                <a:latin typeface="DIN-Medium" panose="02000603040000020004" pitchFamily="2" charset="0"/>
              </a:rPr>
              <a:t>H</a:t>
            </a:r>
            <a:r>
              <a:rPr lang="en-GB" sz="1600" b="1" dirty="0">
                <a:solidFill>
                  <a:prstClr val="white"/>
                </a:solidFill>
                <a:latin typeface="DIN-Medium" panose="02000603040000020004" pitchFamily="2" charset="0"/>
              </a:rPr>
              <a:t>G</a:t>
            </a:r>
            <a:r>
              <a:rPr lang="en-BE" sz="1600" b="1" dirty="0">
                <a:solidFill>
                  <a:prstClr val="white"/>
                </a:solidFill>
                <a:latin typeface="DIN-Medium" panose="02000603040000020004" pitchFamily="2" charset="0"/>
              </a:rPr>
              <a:t> </a:t>
            </a:r>
            <a:r>
              <a:rPr lang="en-GB" sz="1600" b="1" dirty="0">
                <a:solidFill>
                  <a:prstClr val="white"/>
                </a:solidFill>
                <a:latin typeface="DIN-Medium" panose="02000603040000020004" pitchFamily="2" charset="0"/>
              </a:rPr>
              <a:t>c</a:t>
            </a:r>
            <a:r>
              <a:rPr lang="en-BE" sz="1600" b="1" dirty="0">
                <a:solidFill>
                  <a:prstClr val="white"/>
                </a:solidFill>
                <a:latin typeface="DIN-Medium" panose="02000603040000020004" pitchFamily="2" charset="0"/>
              </a:rPr>
              <a:t>o</a:t>
            </a:r>
            <a:r>
              <a:rPr lang="en-GB" sz="1600" b="1" dirty="0">
                <a:solidFill>
                  <a:prstClr val="white"/>
                </a:solidFill>
                <a:latin typeface="DIN-Medium" panose="02000603040000020004" pitchFamily="2" charset="0"/>
              </a:rPr>
              <a:t>m</a:t>
            </a:r>
            <a:r>
              <a:rPr lang="en-BE" sz="1600" b="1" dirty="0">
                <a:solidFill>
                  <a:prstClr val="white"/>
                </a:solidFill>
                <a:latin typeface="DIN-Medium" panose="02000603040000020004" pitchFamily="2" charset="0"/>
              </a:rPr>
              <a:t>p</a:t>
            </a:r>
            <a:r>
              <a:rPr lang="en-GB" sz="1600" b="1" dirty="0">
                <a:solidFill>
                  <a:prstClr val="white"/>
                </a:solidFill>
                <a:latin typeface="DIN-Medium" panose="02000603040000020004" pitchFamily="2" charset="0"/>
              </a:rPr>
              <a:t>o</a:t>
            </a:r>
            <a:r>
              <a:rPr lang="en-BE" sz="1600" b="1" dirty="0">
                <a:solidFill>
                  <a:prstClr val="white"/>
                </a:solidFill>
                <a:latin typeface="DIN-Medium" panose="02000603040000020004" pitchFamily="2" charset="0"/>
              </a:rPr>
              <a:t>n</a:t>
            </a:r>
            <a:r>
              <a:rPr lang="en-GB" sz="1600" b="1" dirty="0">
                <a:solidFill>
                  <a:prstClr val="white"/>
                </a:solidFill>
                <a:latin typeface="DIN-Medium" panose="02000603040000020004" pitchFamily="2" charset="0"/>
              </a:rPr>
              <a:t>e</a:t>
            </a:r>
            <a:r>
              <a:rPr lang="en-BE" sz="1600" b="1" dirty="0">
                <a:solidFill>
                  <a:prstClr val="white"/>
                </a:solidFill>
                <a:latin typeface="DIN-Medium" panose="02000603040000020004" pitchFamily="2" charset="0"/>
              </a:rPr>
              <a:t>n</a:t>
            </a:r>
            <a:r>
              <a:rPr lang="en-GB" sz="1600" b="1" dirty="0">
                <a:solidFill>
                  <a:prstClr val="white"/>
                </a:solidFill>
                <a:latin typeface="DIN-Medium" panose="02000603040000020004" pitchFamily="2" charset="0"/>
              </a:rPr>
              <a:t>t</a:t>
            </a:r>
            <a:r>
              <a:rPr lang="en-BE" sz="1600" b="1" dirty="0">
                <a:solidFill>
                  <a:prstClr val="white"/>
                </a:solidFill>
                <a:latin typeface="DIN-Medium" panose="02000603040000020004" pitchFamily="2" charset="0"/>
              </a:rPr>
              <a:t>)</a:t>
            </a:r>
          </a:p>
          <a:p>
            <a:pPr algn="ctr" defTabSz="609585" eaLnBrk="1" fontAlgn="auto" hangingPunct="1">
              <a:spcBef>
                <a:spcPts val="0"/>
              </a:spcBef>
              <a:spcAft>
                <a:spcPts val="0"/>
              </a:spcAft>
              <a:defRPr/>
            </a:pPr>
            <a:r>
              <a:rPr lang="en-BE" sz="1600" b="1" dirty="0">
                <a:solidFill>
                  <a:prstClr val="white"/>
                </a:solidFill>
                <a:latin typeface="DIN-Medium" panose="02000603040000020004" pitchFamily="2" charset="0"/>
              </a:rPr>
              <a:t>Complementary to RED</a:t>
            </a:r>
          </a:p>
        </p:txBody>
      </p:sp>
      <p:sp>
        <p:nvSpPr>
          <p:cNvPr id="9" name="Rectangle: Rounded Corners 8">
            <a:extLst>
              <a:ext uri="{FF2B5EF4-FFF2-40B4-BE49-F238E27FC236}">
                <a16:creationId xmlns:a16="http://schemas.microsoft.com/office/drawing/2014/main" id="{947FF3D9-FEE8-4364-A97C-8B6F750DC89E}"/>
              </a:ext>
            </a:extLst>
          </p:cNvPr>
          <p:cNvSpPr/>
          <p:nvPr/>
        </p:nvSpPr>
        <p:spPr>
          <a:xfrm>
            <a:off x="4633913" y="3409950"/>
            <a:ext cx="2689225" cy="9604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BE" b="1" dirty="0">
                <a:solidFill>
                  <a:prstClr val="white"/>
                </a:solidFill>
                <a:latin typeface="DIN-Medium" panose="02000603040000020004" pitchFamily="2" charset="0"/>
              </a:rPr>
              <a:t>D</a:t>
            </a:r>
            <a:r>
              <a:rPr lang="en-GB" b="1" dirty="0">
                <a:solidFill>
                  <a:prstClr val="white"/>
                </a:solidFill>
                <a:latin typeface="DIN-Medium" panose="02000603040000020004" pitchFamily="2" charset="0"/>
              </a:rPr>
              <a:t>ec</a:t>
            </a:r>
            <a:r>
              <a:rPr lang="en-BE" b="1" dirty="0" err="1">
                <a:solidFill>
                  <a:prstClr val="white"/>
                </a:solidFill>
                <a:latin typeface="DIN-Medium" panose="02000603040000020004" pitchFamily="2" charset="0"/>
              </a:rPr>
              <a:t>ar</a:t>
            </a:r>
            <a:r>
              <a:rPr lang="en-GB" b="1" dirty="0">
                <a:solidFill>
                  <a:prstClr val="white"/>
                </a:solidFill>
                <a:latin typeface="DIN-Medium" panose="02000603040000020004" pitchFamily="2" charset="0"/>
              </a:rPr>
              <a:t>b</a:t>
            </a:r>
            <a:r>
              <a:rPr lang="en-BE" b="1" dirty="0">
                <a:solidFill>
                  <a:prstClr val="white"/>
                </a:solidFill>
                <a:latin typeface="DIN-Medium" panose="02000603040000020004" pitchFamily="2" charset="0"/>
              </a:rPr>
              <a:t>o</a:t>
            </a:r>
            <a:r>
              <a:rPr lang="en-GB" b="1" dirty="0">
                <a:solidFill>
                  <a:prstClr val="white"/>
                </a:solidFill>
                <a:latin typeface="DIN-Medium" panose="02000603040000020004" pitchFamily="2" charset="0"/>
              </a:rPr>
              <a:t>n</a:t>
            </a:r>
            <a:r>
              <a:rPr lang="en-BE" b="1" dirty="0" err="1">
                <a:solidFill>
                  <a:prstClr val="white"/>
                </a:solidFill>
                <a:latin typeface="DIN-Medium" panose="02000603040000020004" pitchFamily="2" charset="0"/>
              </a:rPr>
              <a:t>i</a:t>
            </a:r>
            <a:r>
              <a:rPr lang="en-GB" b="1" dirty="0">
                <a:solidFill>
                  <a:prstClr val="white"/>
                </a:solidFill>
                <a:latin typeface="DIN-Medium" panose="02000603040000020004" pitchFamily="2" charset="0"/>
              </a:rPr>
              <a:t>s</a:t>
            </a:r>
            <a:r>
              <a:rPr lang="en-BE" b="1" dirty="0">
                <a:solidFill>
                  <a:prstClr val="white"/>
                </a:solidFill>
                <a:latin typeface="DIN-Medium" panose="02000603040000020004" pitchFamily="2" charset="0"/>
              </a:rPr>
              <a:t>a</a:t>
            </a:r>
            <a:r>
              <a:rPr lang="en-GB" b="1" dirty="0">
                <a:solidFill>
                  <a:prstClr val="white"/>
                </a:solidFill>
                <a:latin typeface="DIN-Medium" panose="02000603040000020004" pitchFamily="2" charset="0"/>
              </a:rPr>
              <a:t>t</a:t>
            </a:r>
            <a:r>
              <a:rPr lang="en-BE" b="1" dirty="0" err="1">
                <a:solidFill>
                  <a:prstClr val="white"/>
                </a:solidFill>
                <a:latin typeface="DIN-Medium" panose="02000603040000020004" pitchFamily="2" charset="0"/>
              </a:rPr>
              <a:t>i</a:t>
            </a:r>
            <a:r>
              <a:rPr lang="en-GB" b="1" dirty="0">
                <a:solidFill>
                  <a:prstClr val="white"/>
                </a:solidFill>
                <a:latin typeface="DIN-Medium" panose="02000603040000020004" pitchFamily="2" charset="0"/>
              </a:rPr>
              <a:t>o</a:t>
            </a:r>
            <a:r>
              <a:rPr lang="en-BE" b="1" dirty="0">
                <a:solidFill>
                  <a:prstClr val="white"/>
                </a:solidFill>
                <a:latin typeface="DIN-Medium" panose="02000603040000020004" pitchFamily="2" charset="0"/>
              </a:rPr>
              <a:t>n </a:t>
            </a:r>
            <a:r>
              <a:rPr lang="en-GB" b="1" dirty="0">
                <a:solidFill>
                  <a:prstClr val="white"/>
                </a:solidFill>
                <a:latin typeface="DIN-Medium" panose="02000603040000020004" pitchFamily="2" charset="0"/>
              </a:rPr>
              <a:t>o</a:t>
            </a:r>
            <a:r>
              <a:rPr lang="en-BE" b="1" dirty="0">
                <a:solidFill>
                  <a:prstClr val="white"/>
                </a:solidFill>
                <a:latin typeface="DIN-Medium" panose="02000603040000020004" pitchFamily="2" charset="0"/>
              </a:rPr>
              <a:t>f </a:t>
            </a:r>
            <a:r>
              <a:rPr lang="en-GB" b="1" dirty="0">
                <a:solidFill>
                  <a:prstClr val="white"/>
                </a:solidFill>
                <a:latin typeface="DIN-Medium" panose="02000603040000020004" pitchFamily="2" charset="0"/>
              </a:rPr>
              <a:t>A</a:t>
            </a:r>
            <a:r>
              <a:rPr lang="en-BE" b="1" dirty="0">
                <a:solidFill>
                  <a:prstClr val="white"/>
                </a:solidFill>
                <a:latin typeface="DIN-Medium" panose="02000603040000020004" pitchFamily="2" charset="0"/>
              </a:rPr>
              <a:t>v</a:t>
            </a:r>
            <a:r>
              <a:rPr lang="en-GB" b="1" dirty="0">
                <a:solidFill>
                  <a:prstClr val="white"/>
                </a:solidFill>
                <a:latin typeface="DIN-Medium" panose="02000603040000020004" pitchFamily="2" charset="0"/>
              </a:rPr>
              <a:t>i</a:t>
            </a:r>
            <a:r>
              <a:rPr lang="en-BE" b="1" dirty="0">
                <a:solidFill>
                  <a:prstClr val="white"/>
                </a:solidFill>
                <a:latin typeface="DIN-Medium" panose="02000603040000020004" pitchFamily="2" charset="0"/>
              </a:rPr>
              <a:t>a</a:t>
            </a:r>
            <a:r>
              <a:rPr lang="en-GB" b="1" dirty="0">
                <a:solidFill>
                  <a:prstClr val="white"/>
                </a:solidFill>
                <a:latin typeface="DIN-Medium" panose="02000603040000020004" pitchFamily="2" charset="0"/>
              </a:rPr>
              <a:t>t</a:t>
            </a:r>
            <a:r>
              <a:rPr lang="en-BE" b="1" dirty="0" err="1">
                <a:solidFill>
                  <a:prstClr val="white"/>
                </a:solidFill>
                <a:latin typeface="DIN-Medium" panose="02000603040000020004" pitchFamily="2" charset="0"/>
              </a:rPr>
              <a:t>i</a:t>
            </a:r>
            <a:r>
              <a:rPr lang="en-GB" b="1" dirty="0">
                <a:solidFill>
                  <a:prstClr val="white"/>
                </a:solidFill>
                <a:latin typeface="DIN-Medium" panose="02000603040000020004" pitchFamily="2" charset="0"/>
              </a:rPr>
              <a:t>o</a:t>
            </a:r>
            <a:r>
              <a:rPr lang="en-BE" b="1" dirty="0">
                <a:solidFill>
                  <a:prstClr val="white"/>
                </a:solidFill>
                <a:latin typeface="DIN-Medium" panose="02000603040000020004" pitchFamily="2" charset="0"/>
              </a:rPr>
              <a:t>n</a:t>
            </a:r>
          </a:p>
        </p:txBody>
      </p:sp>
      <p:sp>
        <p:nvSpPr>
          <p:cNvPr id="10" name="Rectangle: Rounded Corners 9">
            <a:extLst>
              <a:ext uri="{FF2B5EF4-FFF2-40B4-BE49-F238E27FC236}">
                <a16:creationId xmlns:a16="http://schemas.microsoft.com/office/drawing/2014/main" id="{DB601409-3C69-4D83-9B35-9C0A95E66A43}"/>
              </a:ext>
            </a:extLst>
          </p:cNvPr>
          <p:cNvSpPr/>
          <p:nvPr/>
        </p:nvSpPr>
        <p:spPr>
          <a:xfrm>
            <a:off x="5065713" y="2257425"/>
            <a:ext cx="2689225" cy="9604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BE" b="1" dirty="0">
                <a:solidFill>
                  <a:prstClr val="white"/>
                </a:solidFill>
                <a:latin typeface="DIN-Medium" panose="02000603040000020004" pitchFamily="2" charset="0"/>
              </a:rPr>
              <a:t>D</a:t>
            </a:r>
            <a:r>
              <a:rPr lang="en-GB" b="1" dirty="0">
                <a:solidFill>
                  <a:prstClr val="white"/>
                </a:solidFill>
                <a:latin typeface="DIN-Medium" panose="02000603040000020004" pitchFamily="2" charset="0"/>
              </a:rPr>
              <a:t>ec</a:t>
            </a:r>
            <a:r>
              <a:rPr lang="en-BE" b="1" dirty="0" err="1">
                <a:solidFill>
                  <a:prstClr val="white"/>
                </a:solidFill>
                <a:latin typeface="DIN-Medium" panose="02000603040000020004" pitchFamily="2" charset="0"/>
              </a:rPr>
              <a:t>ar</a:t>
            </a:r>
            <a:r>
              <a:rPr lang="en-GB" b="1" dirty="0">
                <a:solidFill>
                  <a:prstClr val="white"/>
                </a:solidFill>
                <a:latin typeface="DIN-Medium" panose="02000603040000020004" pitchFamily="2" charset="0"/>
              </a:rPr>
              <a:t>b</a:t>
            </a:r>
            <a:r>
              <a:rPr lang="en-BE" b="1" dirty="0">
                <a:solidFill>
                  <a:prstClr val="white"/>
                </a:solidFill>
                <a:latin typeface="DIN-Medium" panose="02000603040000020004" pitchFamily="2" charset="0"/>
              </a:rPr>
              <a:t>o</a:t>
            </a:r>
            <a:r>
              <a:rPr lang="en-GB" b="1" dirty="0">
                <a:solidFill>
                  <a:prstClr val="white"/>
                </a:solidFill>
                <a:latin typeface="DIN-Medium" panose="02000603040000020004" pitchFamily="2" charset="0"/>
              </a:rPr>
              <a:t>n</a:t>
            </a:r>
            <a:r>
              <a:rPr lang="en-BE" b="1" dirty="0" err="1">
                <a:solidFill>
                  <a:prstClr val="white"/>
                </a:solidFill>
                <a:latin typeface="DIN-Medium" panose="02000603040000020004" pitchFamily="2" charset="0"/>
              </a:rPr>
              <a:t>i</a:t>
            </a:r>
            <a:r>
              <a:rPr lang="en-GB" b="1" dirty="0">
                <a:solidFill>
                  <a:prstClr val="white"/>
                </a:solidFill>
                <a:latin typeface="DIN-Medium" panose="02000603040000020004" pitchFamily="2" charset="0"/>
              </a:rPr>
              <a:t>s</a:t>
            </a:r>
            <a:r>
              <a:rPr lang="en-BE" b="1" dirty="0">
                <a:solidFill>
                  <a:prstClr val="white"/>
                </a:solidFill>
                <a:latin typeface="DIN-Medium" panose="02000603040000020004" pitchFamily="2" charset="0"/>
              </a:rPr>
              <a:t>a</a:t>
            </a:r>
            <a:r>
              <a:rPr lang="en-GB" b="1" dirty="0">
                <a:solidFill>
                  <a:prstClr val="white"/>
                </a:solidFill>
                <a:latin typeface="DIN-Medium" panose="02000603040000020004" pitchFamily="2" charset="0"/>
              </a:rPr>
              <a:t>t</a:t>
            </a:r>
            <a:r>
              <a:rPr lang="en-BE" b="1" dirty="0" err="1">
                <a:solidFill>
                  <a:prstClr val="white"/>
                </a:solidFill>
                <a:latin typeface="DIN-Medium" panose="02000603040000020004" pitchFamily="2" charset="0"/>
              </a:rPr>
              <a:t>i</a:t>
            </a:r>
            <a:r>
              <a:rPr lang="en-GB" b="1" dirty="0">
                <a:solidFill>
                  <a:prstClr val="white"/>
                </a:solidFill>
                <a:latin typeface="DIN-Medium" panose="02000603040000020004" pitchFamily="2" charset="0"/>
              </a:rPr>
              <a:t>o</a:t>
            </a:r>
            <a:r>
              <a:rPr lang="en-BE" b="1" dirty="0">
                <a:solidFill>
                  <a:prstClr val="white"/>
                </a:solidFill>
                <a:latin typeface="DIN-Medium" panose="02000603040000020004" pitchFamily="2" charset="0"/>
              </a:rPr>
              <a:t>n </a:t>
            </a:r>
            <a:r>
              <a:rPr lang="en-GB" b="1" dirty="0">
                <a:solidFill>
                  <a:prstClr val="white"/>
                </a:solidFill>
                <a:latin typeface="DIN-Medium" panose="02000603040000020004" pitchFamily="2" charset="0"/>
              </a:rPr>
              <a:t>o</a:t>
            </a:r>
            <a:r>
              <a:rPr lang="en-BE" b="1" dirty="0">
                <a:solidFill>
                  <a:prstClr val="white"/>
                </a:solidFill>
                <a:latin typeface="DIN-Medium" panose="02000603040000020004" pitchFamily="2" charset="0"/>
              </a:rPr>
              <a:t>f </a:t>
            </a:r>
            <a:r>
              <a:rPr lang="en-GB" b="1" dirty="0">
                <a:solidFill>
                  <a:prstClr val="white"/>
                </a:solidFill>
                <a:latin typeface="DIN-Medium" panose="02000603040000020004" pitchFamily="2" charset="0"/>
              </a:rPr>
              <a:t>Mar</a:t>
            </a:r>
            <a:r>
              <a:rPr lang="en-BE" b="1" dirty="0" err="1">
                <a:solidFill>
                  <a:prstClr val="white"/>
                </a:solidFill>
                <a:latin typeface="DIN-Medium" panose="02000603040000020004" pitchFamily="2" charset="0"/>
              </a:rPr>
              <a:t>i</a:t>
            </a:r>
            <a:r>
              <a:rPr lang="en-GB" b="1" dirty="0">
                <a:solidFill>
                  <a:prstClr val="white"/>
                </a:solidFill>
                <a:latin typeface="DIN-Medium" panose="02000603040000020004" pitchFamily="2" charset="0"/>
              </a:rPr>
              <a:t>t</a:t>
            </a:r>
            <a:r>
              <a:rPr lang="en-BE" b="1" dirty="0" err="1">
                <a:solidFill>
                  <a:prstClr val="white"/>
                </a:solidFill>
                <a:latin typeface="DIN-Medium" panose="02000603040000020004" pitchFamily="2" charset="0"/>
              </a:rPr>
              <a:t>i</a:t>
            </a:r>
            <a:r>
              <a:rPr lang="en-GB" b="1" dirty="0">
                <a:solidFill>
                  <a:prstClr val="white"/>
                </a:solidFill>
                <a:latin typeface="DIN-Medium" panose="02000603040000020004" pitchFamily="2" charset="0"/>
              </a:rPr>
              <a:t>m</a:t>
            </a:r>
            <a:r>
              <a:rPr lang="en-BE" b="1" dirty="0">
                <a:solidFill>
                  <a:prstClr val="white"/>
                </a:solidFill>
                <a:latin typeface="DIN-Medium" panose="02000603040000020004" pitchFamily="2" charset="0"/>
              </a:rPr>
              <a:t>e </a:t>
            </a:r>
            <a:r>
              <a:rPr lang="en-GB" b="1" dirty="0">
                <a:solidFill>
                  <a:prstClr val="white"/>
                </a:solidFill>
                <a:latin typeface="DIN-Medium" panose="02000603040000020004" pitchFamily="2" charset="0"/>
              </a:rPr>
              <a:t>T</a:t>
            </a:r>
            <a:r>
              <a:rPr lang="en-BE" b="1" dirty="0">
                <a:solidFill>
                  <a:prstClr val="white"/>
                </a:solidFill>
                <a:latin typeface="DIN-Medium" panose="02000603040000020004" pitchFamily="2" charset="0"/>
              </a:rPr>
              <a:t>r</a:t>
            </a:r>
            <a:r>
              <a:rPr lang="en-GB" b="1" dirty="0">
                <a:solidFill>
                  <a:prstClr val="white"/>
                </a:solidFill>
                <a:latin typeface="DIN-Medium" panose="02000603040000020004" pitchFamily="2" charset="0"/>
              </a:rPr>
              <a:t>a</a:t>
            </a:r>
            <a:r>
              <a:rPr lang="en-BE" b="1" dirty="0">
                <a:solidFill>
                  <a:prstClr val="white"/>
                </a:solidFill>
                <a:latin typeface="DIN-Medium" panose="02000603040000020004" pitchFamily="2" charset="0"/>
              </a:rPr>
              <a:t>n</a:t>
            </a:r>
            <a:r>
              <a:rPr lang="en-GB" b="1" dirty="0">
                <a:solidFill>
                  <a:prstClr val="white"/>
                </a:solidFill>
                <a:latin typeface="DIN-Medium" panose="02000603040000020004" pitchFamily="2" charset="0"/>
              </a:rPr>
              <a:t>s</a:t>
            </a:r>
            <a:r>
              <a:rPr lang="en-BE" b="1" dirty="0">
                <a:solidFill>
                  <a:prstClr val="white"/>
                </a:solidFill>
                <a:latin typeface="DIN-Medium" panose="02000603040000020004" pitchFamily="2" charset="0"/>
              </a:rPr>
              <a:t>p</a:t>
            </a:r>
            <a:r>
              <a:rPr lang="en-GB" b="1" dirty="0">
                <a:solidFill>
                  <a:prstClr val="white"/>
                </a:solidFill>
                <a:latin typeface="DIN-Medium" panose="02000603040000020004" pitchFamily="2" charset="0"/>
              </a:rPr>
              <a:t>o</a:t>
            </a:r>
            <a:r>
              <a:rPr lang="en-BE" b="1" dirty="0">
                <a:solidFill>
                  <a:prstClr val="white"/>
                </a:solidFill>
                <a:latin typeface="DIN-Medium" panose="02000603040000020004" pitchFamily="2" charset="0"/>
              </a:rPr>
              <a:t>r</a:t>
            </a:r>
            <a:r>
              <a:rPr lang="en-GB" b="1" dirty="0">
                <a:solidFill>
                  <a:prstClr val="white"/>
                </a:solidFill>
                <a:latin typeface="DIN-Medium" panose="02000603040000020004" pitchFamily="2" charset="0"/>
              </a:rPr>
              <a:t>t</a:t>
            </a:r>
            <a:endParaRPr lang="en-BE" b="1" dirty="0">
              <a:solidFill>
                <a:prstClr val="white"/>
              </a:solidFill>
              <a:latin typeface="DIN-Medium" panose="02000603040000020004" pitchFamily="2" charset="0"/>
            </a:endParaRPr>
          </a:p>
        </p:txBody>
      </p:sp>
      <p:sp>
        <p:nvSpPr>
          <p:cNvPr id="11" name="Rectangle: Rounded Corners 10">
            <a:extLst>
              <a:ext uri="{FF2B5EF4-FFF2-40B4-BE49-F238E27FC236}">
                <a16:creationId xmlns:a16="http://schemas.microsoft.com/office/drawing/2014/main" id="{9A1CB7A8-623B-43E6-8B64-C994DE54F83C}"/>
              </a:ext>
            </a:extLst>
          </p:cNvPr>
          <p:cNvSpPr/>
          <p:nvPr/>
        </p:nvSpPr>
        <p:spPr>
          <a:xfrm>
            <a:off x="5711825" y="1087438"/>
            <a:ext cx="2687638" cy="95885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GB" b="1" dirty="0">
                <a:solidFill>
                  <a:prstClr val="white"/>
                </a:solidFill>
                <a:latin typeface="DIN-Medium" panose="02000603040000020004" pitchFamily="2" charset="0"/>
              </a:rPr>
              <a:t>C</a:t>
            </a:r>
            <a:r>
              <a:rPr lang="en-BE" b="1" dirty="0">
                <a:solidFill>
                  <a:prstClr val="white"/>
                </a:solidFill>
                <a:latin typeface="DIN-Medium" panose="02000603040000020004" pitchFamily="2" charset="0"/>
              </a:rPr>
              <a:t>O2 </a:t>
            </a:r>
            <a:r>
              <a:rPr lang="en-GB" b="1" dirty="0">
                <a:solidFill>
                  <a:prstClr val="white"/>
                </a:solidFill>
                <a:latin typeface="DIN-Medium" panose="02000603040000020004" pitchFamily="2" charset="0"/>
              </a:rPr>
              <a:t>s</a:t>
            </a:r>
            <a:r>
              <a:rPr lang="en-BE" b="1" dirty="0">
                <a:solidFill>
                  <a:prstClr val="white"/>
                </a:solidFill>
                <a:latin typeface="DIN-Medium" panose="02000603040000020004" pitchFamily="2" charset="0"/>
              </a:rPr>
              <a:t>t</a:t>
            </a:r>
            <a:r>
              <a:rPr lang="en-GB" b="1" dirty="0">
                <a:solidFill>
                  <a:prstClr val="white"/>
                </a:solidFill>
                <a:latin typeface="DIN-Medium" panose="02000603040000020004" pitchFamily="2" charset="0"/>
              </a:rPr>
              <a:t>a</a:t>
            </a:r>
            <a:r>
              <a:rPr lang="en-BE" b="1" dirty="0">
                <a:solidFill>
                  <a:prstClr val="white"/>
                </a:solidFill>
                <a:latin typeface="DIN-Medium" panose="02000603040000020004" pitchFamily="2" charset="0"/>
              </a:rPr>
              <a:t>n</a:t>
            </a:r>
            <a:r>
              <a:rPr lang="en-GB" b="1" dirty="0">
                <a:solidFill>
                  <a:prstClr val="white"/>
                </a:solidFill>
                <a:latin typeface="DIN-Medium" panose="02000603040000020004" pitchFamily="2" charset="0"/>
              </a:rPr>
              <a:t>d</a:t>
            </a:r>
            <a:r>
              <a:rPr lang="en-BE" b="1" dirty="0" err="1">
                <a:solidFill>
                  <a:prstClr val="white"/>
                </a:solidFill>
                <a:latin typeface="DIN-Medium" panose="02000603040000020004" pitchFamily="2" charset="0"/>
              </a:rPr>
              <a:t>ard</a:t>
            </a:r>
            <a:r>
              <a:rPr lang="en-GB" b="1" dirty="0">
                <a:solidFill>
                  <a:prstClr val="white"/>
                </a:solidFill>
                <a:latin typeface="DIN-Medium" panose="02000603040000020004" pitchFamily="2" charset="0"/>
              </a:rPr>
              <a:t>s</a:t>
            </a:r>
            <a:r>
              <a:rPr lang="en-BE" b="1" dirty="0">
                <a:solidFill>
                  <a:prstClr val="white"/>
                </a:solidFill>
                <a:latin typeface="DIN-Medium" panose="02000603040000020004" pitchFamily="2" charset="0"/>
              </a:rPr>
              <a:t> </a:t>
            </a:r>
            <a:r>
              <a:rPr lang="en-GB" b="1" dirty="0">
                <a:solidFill>
                  <a:prstClr val="white"/>
                </a:solidFill>
                <a:latin typeface="DIN-Medium" panose="02000603040000020004" pitchFamily="2" charset="0"/>
              </a:rPr>
              <a:t>i</a:t>
            </a:r>
            <a:r>
              <a:rPr lang="en-BE" b="1" dirty="0">
                <a:solidFill>
                  <a:prstClr val="white"/>
                </a:solidFill>
                <a:latin typeface="DIN-Medium" panose="02000603040000020004" pitchFamily="2" charset="0"/>
              </a:rPr>
              <a:t>n </a:t>
            </a:r>
            <a:r>
              <a:rPr lang="en-GB" b="1" dirty="0">
                <a:solidFill>
                  <a:prstClr val="white"/>
                </a:solidFill>
                <a:latin typeface="DIN-Medium" panose="02000603040000020004" pitchFamily="2" charset="0"/>
              </a:rPr>
              <a:t>v</a:t>
            </a:r>
            <a:r>
              <a:rPr lang="en-BE" b="1" dirty="0">
                <a:solidFill>
                  <a:prstClr val="white"/>
                </a:solidFill>
                <a:latin typeface="DIN-Medium" panose="02000603040000020004" pitchFamily="2" charset="0"/>
              </a:rPr>
              <a:t>e</a:t>
            </a:r>
            <a:r>
              <a:rPr lang="en-GB" b="1" dirty="0">
                <a:solidFill>
                  <a:prstClr val="white"/>
                </a:solidFill>
                <a:latin typeface="DIN-Medium" panose="02000603040000020004" pitchFamily="2" charset="0"/>
              </a:rPr>
              <a:t>h</a:t>
            </a:r>
            <a:r>
              <a:rPr lang="en-BE" b="1" dirty="0" err="1">
                <a:solidFill>
                  <a:prstClr val="white"/>
                </a:solidFill>
                <a:latin typeface="DIN-Medium" panose="02000603040000020004" pitchFamily="2" charset="0"/>
              </a:rPr>
              <a:t>i</a:t>
            </a:r>
            <a:r>
              <a:rPr lang="en-GB" b="1" dirty="0">
                <a:solidFill>
                  <a:prstClr val="white"/>
                </a:solidFill>
                <a:latin typeface="DIN-Medium" panose="02000603040000020004" pitchFamily="2" charset="0"/>
              </a:rPr>
              <a:t>c</a:t>
            </a:r>
            <a:r>
              <a:rPr lang="en-BE" b="1" dirty="0">
                <a:solidFill>
                  <a:prstClr val="white"/>
                </a:solidFill>
                <a:latin typeface="DIN-Medium" panose="02000603040000020004" pitchFamily="2" charset="0"/>
              </a:rPr>
              <a:t>l</a:t>
            </a:r>
            <a:r>
              <a:rPr lang="en-GB" b="1" dirty="0">
                <a:solidFill>
                  <a:prstClr val="white"/>
                </a:solidFill>
                <a:latin typeface="DIN-Medium" panose="02000603040000020004" pitchFamily="2" charset="0"/>
              </a:rPr>
              <a:t>e</a:t>
            </a:r>
            <a:r>
              <a:rPr lang="en-BE" b="1" dirty="0">
                <a:solidFill>
                  <a:prstClr val="white"/>
                </a:solidFill>
                <a:latin typeface="DIN-Medium" panose="02000603040000020004" pitchFamily="2" charset="0"/>
              </a:rPr>
              <a:t>s</a:t>
            </a:r>
          </a:p>
        </p:txBody>
      </p:sp>
      <p:cxnSp>
        <p:nvCxnSpPr>
          <p:cNvPr id="13" name="Straight Connector 12">
            <a:extLst>
              <a:ext uri="{FF2B5EF4-FFF2-40B4-BE49-F238E27FC236}">
                <a16:creationId xmlns:a16="http://schemas.microsoft.com/office/drawing/2014/main" id="{667BCC5E-6003-4F64-BB18-CFE1AFCE2B97}"/>
              </a:ext>
            </a:extLst>
          </p:cNvPr>
          <p:cNvCxnSpPr/>
          <p:nvPr/>
        </p:nvCxnSpPr>
        <p:spPr>
          <a:xfrm flipV="1">
            <a:off x="4271963" y="1566863"/>
            <a:ext cx="0" cy="3209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BD5F399-2549-4511-A54F-2FF8D1DDF129}"/>
              </a:ext>
            </a:extLst>
          </p:cNvPr>
          <p:cNvCxnSpPr>
            <a:endCxn id="11" idx="1"/>
          </p:cNvCxnSpPr>
          <p:nvPr/>
        </p:nvCxnSpPr>
        <p:spPr>
          <a:xfrm>
            <a:off x="4271963" y="1566863"/>
            <a:ext cx="14398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CB71447-CAC0-4290-8525-5F2DB67A0B75}"/>
              </a:ext>
            </a:extLst>
          </p:cNvPr>
          <p:cNvCxnSpPr>
            <a:cxnSpLocks/>
            <a:endCxn id="10" idx="1"/>
          </p:cNvCxnSpPr>
          <p:nvPr/>
        </p:nvCxnSpPr>
        <p:spPr>
          <a:xfrm>
            <a:off x="4271963" y="2738438"/>
            <a:ext cx="7937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BB28F98-18E7-4C9D-A92C-281817E66C8D}"/>
              </a:ext>
            </a:extLst>
          </p:cNvPr>
          <p:cNvCxnSpPr>
            <a:cxnSpLocks/>
            <a:endCxn id="9" idx="1"/>
          </p:cNvCxnSpPr>
          <p:nvPr/>
        </p:nvCxnSpPr>
        <p:spPr>
          <a:xfrm>
            <a:off x="4271963" y="3889375"/>
            <a:ext cx="361950"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Rounded Corners 20">
            <a:extLst>
              <a:ext uri="{FF2B5EF4-FFF2-40B4-BE49-F238E27FC236}">
                <a16:creationId xmlns:a16="http://schemas.microsoft.com/office/drawing/2014/main" id="{D9814FE5-F654-4C28-9564-7C34B4263AE6}"/>
              </a:ext>
            </a:extLst>
          </p:cNvPr>
          <p:cNvSpPr/>
          <p:nvPr/>
        </p:nvSpPr>
        <p:spPr>
          <a:xfrm>
            <a:off x="415925" y="1989138"/>
            <a:ext cx="2687638" cy="754062"/>
          </a:xfrm>
          <a:prstGeom prst="roundRect">
            <a:avLst/>
          </a:prstGeom>
          <a:solidFill>
            <a:srgbClr val="FF691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BE" sz="1600" dirty="0">
                <a:solidFill>
                  <a:prstClr val="white"/>
                </a:solidFill>
                <a:latin typeface="DIN-Medium" panose="02000603040000020004" pitchFamily="2" charset="0"/>
              </a:rPr>
              <a:t>FQD 7a</a:t>
            </a:r>
          </a:p>
          <a:p>
            <a:pPr algn="ctr" defTabSz="609585" eaLnBrk="1" fontAlgn="auto" hangingPunct="1">
              <a:spcBef>
                <a:spcPts val="0"/>
              </a:spcBef>
              <a:spcAft>
                <a:spcPts val="0"/>
              </a:spcAft>
              <a:defRPr/>
            </a:pPr>
            <a:r>
              <a:rPr lang="en-GB" sz="1600" dirty="0">
                <a:solidFill>
                  <a:prstClr val="white"/>
                </a:solidFill>
                <a:latin typeface="DIN-Medium" panose="02000603040000020004" pitchFamily="2" charset="0"/>
              </a:rPr>
              <a:t>N</a:t>
            </a:r>
            <a:r>
              <a:rPr lang="en-BE" sz="1600" dirty="0" err="1">
                <a:solidFill>
                  <a:prstClr val="white"/>
                </a:solidFill>
                <a:latin typeface="DIN-Medium" panose="02000603040000020004" pitchFamily="2" charset="0"/>
              </a:rPr>
              <a:t>ot</a:t>
            </a:r>
            <a:r>
              <a:rPr lang="en-BE" sz="1600" dirty="0">
                <a:solidFill>
                  <a:prstClr val="white"/>
                </a:solidFill>
                <a:latin typeface="DIN-Medium" panose="02000603040000020004" pitchFamily="2" charset="0"/>
              </a:rPr>
              <a:t> needed </a:t>
            </a:r>
            <a:r>
              <a:rPr lang="en-BE" sz="1600" dirty="0">
                <a:solidFill>
                  <a:prstClr val="white"/>
                </a:solidFill>
                <a:latin typeface="DIN-Medium" panose="02000603040000020004" pitchFamily="2" charset="0"/>
                <a:sym typeface="Wingdings" panose="05000000000000000000" pitchFamily="2" charset="2"/>
              </a:rPr>
              <a:t> repealed</a:t>
            </a:r>
            <a:endParaRPr lang="en-BE" sz="1600" dirty="0">
              <a:solidFill>
                <a:prstClr val="white"/>
              </a:solidFill>
              <a:latin typeface="DIN-Medium" panose="02000603040000020004" pitchFamily="2" charset="0"/>
            </a:endParaRPr>
          </a:p>
        </p:txBody>
      </p:sp>
      <p:sp>
        <p:nvSpPr>
          <p:cNvPr id="2" name="Rectangle 1">
            <a:extLst>
              <a:ext uri="{FF2B5EF4-FFF2-40B4-BE49-F238E27FC236}">
                <a16:creationId xmlns:a16="http://schemas.microsoft.com/office/drawing/2014/main" id="{C14FB65F-D8F9-411D-8B11-785A8D1BC80C}"/>
              </a:ext>
            </a:extLst>
          </p:cNvPr>
          <p:cNvSpPr/>
          <p:nvPr/>
        </p:nvSpPr>
        <p:spPr>
          <a:xfrm>
            <a:off x="609600" y="5832475"/>
            <a:ext cx="9409112" cy="307975"/>
          </a:xfrm>
          <a:prstGeom prst="rect">
            <a:avLst/>
          </a:prstGeom>
        </p:spPr>
        <p:txBody>
          <a:bodyPr>
            <a:spAutoFit/>
          </a:bodyPr>
          <a:lstStyle/>
          <a:p>
            <a:pPr defTabSz="609585" eaLnBrk="1" fontAlgn="auto" hangingPunct="1">
              <a:spcBef>
                <a:spcPts val="0"/>
              </a:spcBef>
              <a:spcAft>
                <a:spcPts val="0"/>
              </a:spcAft>
              <a:defRPr/>
            </a:pPr>
            <a:r>
              <a:rPr lang="en-GB" sz="1400" dirty="0">
                <a:solidFill>
                  <a:srgbClr val="313231"/>
                </a:solidFill>
                <a:latin typeface="Calibri"/>
                <a:hlinkClick r:id="rId2"/>
              </a:rPr>
              <a:t>https://www.fuelseurope.eu/publication/fit-for-55-fuelseuropes-contribution-to-the-debate-on-decarbonisation-of-transport/</a:t>
            </a:r>
            <a:endParaRPr lang="en-GB" sz="1400" dirty="0">
              <a:solidFill>
                <a:srgbClr val="313231"/>
              </a:solidFill>
              <a:latin typeface="Calibri"/>
            </a:endParaRPr>
          </a:p>
        </p:txBody>
      </p:sp>
      <p:sp>
        <p:nvSpPr>
          <p:cNvPr id="3" name="Oval 2">
            <a:extLst>
              <a:ext uri="{FF2B5EF4-FFF2-40B4-BE49-F238E27FC236}">
                <a16:creationId xmlns:a16="http://schemas.microsoft.com/office/drawing/2014/main" id="{E5C2C6F4-0970-4A5E-8073-C704E8FB7275}"/>
              </a:ext>
            </a:extLst>
          </p:cNvPr>
          <p:cNvSpPr/>
          <p:nvPr/>
        </p:nvSpPr>
        <p:spPr>
          <a:xfrm>
            <a:off x="5447351" y="867932"/>
            <a:ext cx="3312940" cy="1368152"/>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heel(1)">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26">
            <a:extLst>
              <a:ext uri="{FF2B5EF4-FFF2-40B4-BE49-F238E27FC236}">
                <a16:creationId xmlns:a16="http://schemas.microsoft.com/office/drawing/2014/main" id="{04929E04-389C-46F9-8822-5FF4BABF0F8C}"/>
              </a:ext>
            </a:extLst>
          </p:cNvPr>
          <p:cNvSpPr>
            <a:spLocks noGrp="1"/>
          </p:cNvSpPr>
          <p:nvPr>
            <p:ph type="sldNum" sz="quarter" idx="14"/>
          </p:nvPr>
        </p:nvSpPr>
        <p:spPr/>
        <p:txBody>
          <a:bodyPr/>
          <a:lstStyle/>
          <a:p>
            <a:pPr defTabSz="457189">
              <a:defRPr/>
            </a:pPr>
            <a:r>
              <a:rPr lang="fr-FR" dirty="0"/>
              <a:t>Page </a:t>
            </a:r>
            <a:fld id="{047C3B43-BE87-4458-BA7F-C015C1399959}" type="slidenum">
              <a:rPr lang="fr-FR"/>
              <a:pPr defTabSz="457189">
                <a:defRPr/>
              </a:pPr>
              <a:t>9</a:t>
            </a:fld>
            <a:endParaRPr lang="fr-FR" dirty="0"/>
          </a:p>
        </p:txBody>
      </p:sp>
      <p:sp>
        <p:nvSpPr>
          <p:cNvPr id="47107" name="Espace réservé du contenu 25">
            <a:extLst>
              <a:ext uri="{FF2B5EF4-FFF2-40B4-BE49-F238E27FC236}">
                <a16:creationId xmlns:a16="http://schemas.microsoft.com/office/drawing/2014/main" id="{B98E89AB-6FFF-4BC3-8790-51DCC09C412B}"/>
              </a:ext>
            </a:extLst>
          </p:cNvPr>
          <p:cNvSpPr>
            <a:spLocks noGrp="1"/>
          </p:cNvSpPr>
          <p:nvPr>
            <p:ph sz="quarter" idx="12"/>
          </p:nvPr>
        </p:nvSpPr>
        <p:spPr bwMode="auto">
          <a:xfrm>
            <a:off x="609600" y="404813"/>
            <a:ext cx="109728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eaLnBrk="1" hangingPunct="1">
              <a:spcBef>
                <a:spcPct val="0"/>
              </a:spcBef>
            </a:pPr>
            <a:r>
              <a:rPr lang="en-GB" altLang="fr-FR" sz="2400" dirty="0">
                <a:solidFill>
                  <a:srgbClr val="2C5697"/>
                </a:solidFill>
                <a:latin typeface="DIN-Medium" panose="02000603040000020004" pitchFamily="2" charset="0"/>
              </a:rPr>
              <a:t>Preliminary assessment on the Fit for 55 proposals relevant to transport</a:t>
            </a:r>
          </a:p>
        </p:txBody>
      </p:sp>
      <p:sp>
        <p:nvSpPr>
          <p:cNvPr id="56324" name="Espace réservé du contenu 8">
            <a:extLst>
              <a:ext uri="{FF2B5EF4-FFF2-40B4-BE49-F238E27FC236}">
                <a16:creationId xmlns:a16="http://schemas.microsoft.com/office/drawing/2014/main" id="{9ADE1FD7-313D-48AA-BC76-1987F29740AB}"/>
              </a:ext>
            </a:extLst>
          </p:cNvPr>
          <p:cNvSpPr>
            <a:spLocks noGrp="1"/>
          </p:cNvSpPr>
          <p:nvPr>
            <p:ph sz="quarter" idx="13"/>
          </p:nvPr>
        </p:nvSpPr>
        <p:spPr bwMode="auto">
          <a:xfrm>
            <a:off x="350839" y="1033463"/>
            <a:ext cx="11505801" cy="5281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marL="741349" lvl="1" indent="-455591">
              <a:buClr>
                <a:srgbClr val="00B050"/>
              </a:buClr>
              <a:buSzPct val="200000"/>
              <a:buFont typeface="Symbol" panose="05050102010706020507" pitchFamily="18" charset="2"/>
              <a:buChar char=""/>
              <a:defRPr/>
            </a:pPr>
            <a:r>
              <a:rPr lang="en-BE" altLang="fr-FR" sz="2000" dirty="0">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g</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l</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F</a:t>
            </a:r>
            <a:r>
              <a:rPr lang="fr-BE" altLang="fr-FR" sz="2000" dirty="0">
                <a:solidFill>
                  <a:srgbClr val="2C5697"/>
                </a:solidFill>
                <a:latin typeface="DIN-Medium" panose="02000603040000020004" pitchFamily="2" charset="0"/>
              </a:rPr>
              <a:t>it for </a:t>
            </a:r>
            <a:r>
              <a:rPr lang="en-BE" altLang="fr-FR" sz="2000" dirty="0">
                <a:solidFill>
                  <a:srgbClr val="2C5697"/>
                </a:solidFill>
                <a:latin typeface="DIN-Medium" panose="02000603040000020004" pitchFamily="2" charset="0"/>
              </a:rPr>
              <a:t>55</a:t>
            </a:r>
            <a:r>
              <a:rPr lang="it-IT" altLang="fr-FR" sz="2000" dirty="0">
                <a:solidFill>
                  <a:srgbClr val="2C5697"/>
                </a:solidFill>
                <a:latin typeface="DIN-Medium" panose="02000603040000020004" pitchFamily="2" charset="0"/>
              </a:rPr>
              <a:t> </a:t>
            </a:r>
            <a:r>
              <a:rPr lang="en-BE" altLang="fr-FR" sz="2000" dirty="0">
                <a:solidFill>
                  <a:srgbClr val="2C5697"/>
                </a:solidFill>
                <a:latin typeface="DIN-Medium" panose="02000603040000020004" pitchFamily="2" charset="0"/>
              </a:rPr>
              <a:t>p</a:t>
            </a:r>
            <a:r>
              <a:rPr lang="en-GB" altLang="fr-FR" sz="2000" dirty="0">
                <a:solidFill>
                  <a:srgbClr val="2C5697"/>
                </a:solidFill>
                <a:latin typeface="DIN-Medium" panose="02000603040000020004" pitchFamily="2" charset="0"/>
              </a:rPr>
              <a:t>rop</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l</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g</a:t>
            </a:r>
            <a:r>
              <a:rPr lang="en-BE" altLang="fr-FR" sz="2000" dirty="0">
                <a:solidFill>
                  <a:srgbClr val="2C5697"/>
                </a:solidFill>
                <a:latin typeface="DIN-Medium" panose="02000603040000020004" pitchFamily="2" charset="0"/>
              </a:rPr>
              <a:t>o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n </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r</a:t>
            </a:r>
            <a:r>
              <a:rPr lang="en-BE" altLang="fr-FR" sz="2000" dirty="0" err="1">
                <a:solidFill>
                  <a:srgbClr val="2C5697"/>
                </a:solidFill>
                <a:latin typeface="DIN-Medium" panose="02000603040000020004" pitchFamily="2" charset="0"/>
              </a:rPr>
              <a:t>ig</a:t>
            </a:r>
            <a:r>
              <a:rPr lang="en-GB" altLang="fr-FR" sz="2000" dirty="0">
                <a:solidFill>
                  <a:srgbClr val="2C5697"/>
                </a:solidFill>
                <a:latin typeface="DIN-Medium" panose="02000603040000020004" pitchFamily="2" charset="0"/>
              </a:rPr>
              <a:t>h</a:t>
            </a:r>
            <a:r>
              <a:rPr lang="en-BE" altLang="fr-FR" sz="2000" dirty="0">
                <a:solidFill>
                  <a:srgbClr val="2C5697"/>
                </a:solidFill>
                <a:latin typeface="DIN-Medium" panose="02000603040000020004" pitchFamily="2" charset="0"/>
              </a:rPr>
              <a:t>t </a:t>
            </a:r>
            <a:r>
              <a:rPr lang="en-GB" altLang="fr-FR" sz="2000" dirty="0">
                <a:solidFill>
                  <a:srgbClr val="2C5697"/>
                </a:solidFill>
                <a:latin typeface="DIN-Medium" panose="02000603040000020004" pitchFamily="2" charset="0"/>
              </a:rPr>
              <a:t>d</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w</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d</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r</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t</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g </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d</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f</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u</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k</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g</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v</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s</a:t>
            </a:r>
            <a:r>
              <a:rPr lang="en-BE" altLang="fr-FR" sz="2000" dirty="0">
                <a:solidFill>
                  <a:srgbClr val="2C5697"/>
                </a:solidFill>
                <a:highlight>
                  <a:srgbClr val="FFFF00"/>
                </a:highlight>
                <a:latin typeface="DIN-Medium" panose="02000603040000020004" pitchFamily="2" charset="0"/>
              </a:rPr>
              <a:t>t</a:t>
            </a:r>
            <a:r>
              <a:rPr lang="en-GB" altLang="fr-FR" sz="2000" dirty="0">
                <a:solidFill>
                  <a:srgbClr val="2C5697"/>
                </a:solidFill>
                <a:highlight>
                  <a:srgbClr val="FFFF00"/>
                </a:highlight>
                <a:latin typeface="DIN-Medium" panose="02000603040000020004" pitchFamily="2" charset="0"/>
              </a:rPr>
              <a:t>m</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t</a:t>
            </a:r>
            <a:r>
              <a:rPr lang="en-GB" altLang="fr-FR" sz="2000" dirty="0">
                <a:solidFill>
                  <a:srgbClr val="2C5697"/>
                </a:solidFill>
                <a:highlight>
                  <a:srgbClr val="FFFF00"/>
                </a:highlight>
                <a:latin typeface="DIN-Medium" panose="02000603040000020004" pitchFamily="2" charset="0"/>
              </a:rPr>
              <a:t>s</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n </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w</a:t>
            </a:r>
            <a:r>
              <a:rPr lang="en-BE" altLang="fr-FR" sz="2000" dirty="0">
                <a:solidFill>
                  <a:srgbClr val="2C5697"/>
                </a:solidFill>
                <a:highlight>
                  <a:srgbClr val="FFFF00"/>
                </a:highlight>
                <a:latin typeface="DIN-Medium" panose="02000603040000020004" pitchFamily="2" charset="0"/>
              </a:rPr>
              <a:t>-</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a</a:t>
            </a:r>
            <a:r>
              <a:rPr lang="en-GB" altLang="fr-FR" sz="2000" dirty="0">
                <a:solidFill>
                  <a:srgbClr val="2C5697"/>
                </a:solidFill>
                <a:highlight>
                  <a:srgbClr val="FFFF00"/>
                </a:highlight>
                <a:latin typeface="DIN-Medium" panose="02000603040000020004" pitchFamily="2" charset="0"/>
              </a:rPr>
              <a:t>r</a:t>
            </a:r>
            <a:r>
              <a:rPr lang="en-BE" altLang="fr-FR" sz="2000" dirty="0">
                <a:solidFill>
                  <a:srgbClr val="2C5697"/>
                </a:solidFill>
                <a:highlight>
                  <a:srgbClr val="FFFF00"/>
                </a:highlight>
                <a:latin typeface="DIN-Medium" panose="02000603040000020004" pitchFamily="2" charset="0"/>
              </a:rPr>
              <a:t>b</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n </a:t>
            </a:r>
            <a:r>
              <a:rPr lang="en-GB" altLang="fr-FR" sz="2000" dirty="0">
                <a:solidFill>
                  <a:srgbClr val="2C5697"/>
                </a:solidFill>
                <a:highlight>
                  <a:srgbClr val="FFFF00"/>
                </a:highlight>
                <a:latin typeface="DIN-Medium" panose="02000603040000020004" pitchFamily="2" charset="0"/>
              </a:rPr>
              <a:t>l</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q</a:t>
            </a:r>
            <a:r>
              <a:rPr lang="en-BE" altLang="fr-FR" sz="2000" dirty="0">
                <a:solidFill>
                  <a:srgbClr val="2C5697"/>
                </a:solidFill>
                <a:highlight>
                  <a:srgbClr val="FFFF00"/>
                </a:highlight>
                <a:latin typeface="DIN-Medium" panose="02000603040000020004" pitchFamily="2" charset="0"/>
              </a:rPr>
              <a:t>u</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d </a:t>
            </a:r>
            <a:r>
              <a:rPr lang="en-GB" altLang="fr-FR" sz="2000" dirty="0">
                <a:solidFill>
                  <a:srgbClr val="2C5697"/>
                </a:solidFill>
                <a:highlight>
                  <a:srgbClr val="FFFF00"/>
                </a:highlight>
                <a:latin typeface="DIN-Medium" panose="02000603040000020004" pitchFamily="2" charset="0"/>
              </a:rPr>
              <a:t>f</a:t>
            </a:r>
            <a:r>
              <a:rPr lang="en-BE" altLang="fr-FR" sz="2000" dirty="0">
                <a:solidFill>
                  <a:srgbClr val="2C5697"/>
                </a:solidFill>
                <a:highlight>
                  <a:srgbClr val="FFFF00"/>
                </a:highlight>
                <a:latin typeface="DIN-Medium" panose="02000603040000020004" pitchFamily="2" charset="0"/>
              </a:rPr>
              <a:t>u</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l</a:t>
            </a:r>
            <a:r>
              <a:rPr lang="en-GB" altLang="fr-FR" sz="2000" dirty="0">
                <a:solidFill>
                  <a:srgbClr val="2C5697"/>
                </a:solidFill>
                <a:highlight>
                  <a:srgbClr val="FFFF00"/>
                </a:highlight>
                <a:latin typeface="DIN-Medium" panose="02000603040000020004" pitchFamily="2" charset="0"/>
              </a:rPr>
              <a:t>s</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w</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b</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r</a:t>
            </a:r>
            <a:r>
              <a:rPr lang="en-GB" altLang="fr-FR" sz="2000" dirty="0">
                <a:solidFill>
                  <a:srgbClr val="2C5697"/>
                </a:solidFill>
                <a:latin typeface="DIN-Medium" panose="02000603040000020004" pitchFamily="2" charset="0"/>
              </a:rPr>
              <a:t>g</a:t>
            </a:r>
            <a:r>
              <a:rPr lang="en-BE" altLang="fr-FR" sz="2000" dirty="0">
                <a:solidFill>
                  <a:srgbClr val="2C5697"/>
                </a:solidFill>
                <a:latin typeface="DIN-Medium" panose="02000603040000020004" pitchFamily="2" charset="0"/>
              </a:rPr>
              <a:t>y.  </a:t>
            </a:r>
          </a:p>
          <a:p>
            <a:pPr marL="741349" lvl="1" indent="-455591">
              <a:buClr>
                <a:srgbClr val="2C5697"/>
              </a:buClr>
              <a:buFont typeface="Arial" panose="020B0604020202020204" pitchFamily="34" charset="0"/>
              <a:buChar char="•"/>
              <a:defRPr/>
            </a:pPr>
            <a:endParaRPr lang="en-BE" altLang="fr-FR" sz="2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endParaRPr lang="en-BE" altLang="fr-FR" sz="1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f</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y </a:t>
            </a:r>
            <a:r>
              <a:rPr lang="fr-BE" altLang="fr-FR" sz="2000" dirty="0">
                <a:solidFill>
                  <a:srgbClr val="2C5697"/>
                </a:solidFill>
                <a:highlight>
                  <a:srgbClr val="FFFF00"/>
                </a:highlight>
                <a:latin typeface="DIN-Medium" panose="02000603040000020004" pitchFamily="2" charset="0"/>
              </a:rPr>
              <a:t>liquid </a:t>
            </a:r>
            <a:r>
              <a:rPr lang="en-GB" altLang="fr-FR" sz="2000" dirty="0">
                <a:solidFill>
                  <a:srgbClr val="2C5697"/>
                </a:solidFill>
                <a:highlight>
                  <a:srgbClr val="FFFF00"/>
                </a:highlight>
                <a:latin typeface="DIN-Medium" panose="02000603040000020004" pitchFamily="2" charset="0"/>
              </a:rPr>
              <a:t>p</a:t>
            </a:r>
            <a:r>
              <a:rPr lang="en-BE" altLang="fr-FR" sz="2000" dirty="0">
                <a:solidFill>
                  <a:srgbClr val="2C5697"/>
                </a:solidFill>
                <a:highlight>
                  <a:srgbClr val="FFFF00"/>
                </a:highlight>
                <a:latin typeface="DIN-Medium" panose="02000603040000020004" pitchFamily="2" charset="0"/>
              </a:rPr>
              <a:t>r</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d</a:t>
            </a:r>
            <a:r>
              <a:rPr lang="en-GB" altLang="fr-FR" sz="2000" dirty="0">
                <a:solidFill>
                  <a:srgbClr val="2C5697"/>
                </a:solidFill>
                <a:highlight>
                  <a:srgbClr val="FFFF00"/>
                </a:highlight>
                <a:latin typeface="DIN-Medium" panose="02000603040000020004" pitchFamily="2" charset="0"/>
              </a:rPr>
              <a:t>u</a:t>
            </a:r>
            <a:r>
              <a:rPr lang="en-BE" altLang="fr-FR" sz="2000" dirty="0">
                <a:solidFill>
                  <a:srgbClr val="2C5697"/>
                </a:solidFill>
                <a:highlight>
                  <a:srgbClr val="FFFF00"/>
                </a:highlight>
                <a:latin typeface="DIN-Medium" panose="02000603040000020004" pitchFamily="2" charset="0"/>
              </a:rPr>
              <a:t>c</a:t>
            </a:r>
            <a:r>
              <a:rPr lang="en-GB" altLang="fr-FR" sz="2000" dirty="0">
                <a:solidFill>
                  <a:srgbClr val="2C5697"/>
                </a:solidFill>
                <a:highlight>
                  <a:srgbClr val="FFFF00"/>
                </a:highlight>
                <a:latin typeface="DIN-Medium" panose="02000603040000020004" pitchFamily="2" charset="0"/>
              </a:rPr>
              <a:t>t</a:t>
            </a:r>
            <a:r>
              <a:rPr lang="en-BE" altLang="fr-FR" sz="2000" dirty="0">
                <a:solidFill>
                  <a:srgbClr val="2C5697"/>
                </a:solidFill>
                <a:highlight>
                  <a:srgbClr val="FFFF00"/>
                </a:highlight>
                <a:latin typeface="DIN-Medium" panose="02000603040000020004" pitchFamily="2" charset="0"/>
              </a:rPr>
              <a:t>s </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m</a:t>
            </a:r>
            <a:r>
              <a:rPr lang="en-BE" altLang="fr-FR" sz="2000" dirty="0">
                <a:solidFill>
                  <a:srgbClr val="2C5697"/>
                </a:solidFill>
                <a:highlight>
                  <a:srgbClr val="FFFF00"/>
                </a:highlight>
                <a:latin typeface="DIN-Medium" panose="02000603040000020004" pitchFamily="2" charset="0"/>
              </a:rPr>
              <a:t>a</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d </a:t>
            </a:r>
            <a:r>
              <a:rPr lang="en-BE" altLang="fr-FR" sz="2000" dirty="0">
                <a:solidFill>
                  <a:srgbClr val="2C5697"/>
                </a:solidFill>
                <a:latin typeface="DIN-Medium" panose="02000603040000020004" pitchFamily="2" charset="0"/>
              </a:rPr>
              <a:t>(</a:t>
            </a:r>
            <a:r>
              <a:rPr lang="en-GB" altLang="fr-FR" sz="2000" dirty="0">
                <a:solidFill>
                  <a:srgbClr val="2C5697"/>
                </a:solidFill>
                <a:latin typeface="DIN-Medium" panose="02000603040000020004" pitchFamily="2" charset="0"/>
              </a:rPr>
              <a:t>b</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 for </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v</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t</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l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L</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L</a:t>
            </a:r>
            <a:r>
              <a:rPr lang="en-BE" altLang="fr-FR" sz="2000" dirty="0">
                <a:solidFill>
                  <a:srgbClr val="2C5697"/>
                </a:solidFill>
                <a:latin typeface="DIN-Medium" panose="02000603040000020004" pitchFamily="2" charset="0"/>
              </a:rPr>
              <a:t>F)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h</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v</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y</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m</a:t>
            </a:r>
            <a:r>
              <a:rPr lang="en-GB" altLang="fr-FR" sz="2000" dirty="0">
                <a:solidFill>
                  <a:srgbClr val="2C5697"/>
                </a:solidFill>
                <a:latin typeface="DIN-Medium" panose="02000603040000020004" pitchFamily="2" charset="0"/>
              </a:rPr>
              <a:t>p</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d </a:t>
            </a:r>
            <a:r>
              <a:rPr lang="en-GB" altLang="fr-FR" sz="2000" dirty="0">
                <a:solidFill>
                  <a:srgbClr val="2C5697"/>
                </a:solidFill>
                <a:latin typeface="DIN-Medium" panose="02000603040000020004" pitchFamily="2" charset="0"/>
              </a:rPr>
              <a:t>b</a:t>
            </a:r>
            <a:r>
              <a:rPr lang="en-BE" altLang="fr-FR" sz="2000" dirty="0">
                <a:solidFill>
                  <a:srgbClr val="2C5697"/>
                </a:solidFill>
                <a:latin typeface="DIN-Medium" panose="02000603040000020004" pitchFamily="2" charset="0"/>
              </a:rPr>
              <a:t>y </a:t>
            </a:r>
            <a:r>
              <a:rPr lang="en-GB" altLang="fr-FR" sz="2000" dirty="0">
                <a:latin typeface="DIN-Medium" panose="02000603040000020004" pitchFamily="2" charset="0"/>
              </a:rPr>
              <a:t>E</a:t>
            </a:r>
            <a:r>
              <a:rPr lang="en-BE" altLang="fr-FR" sz="2000" dirty="0">
                <a:latin typeface="DIN-Medium" panose="02000603040000020004" pitchFamily="2" charset="0"/>
              </a:rPr>
              <a:t>T</a:t>
            </a:r>
            <a:r>
              <a:rPr lang="en-GB" altLang="fr-FR" sz="2000" dirty="0">
                <a:latin typeface="DIN-Medium" panose="02000603040000020004" pitchFamily="2" charset="0"/>
              </a:rPr>
              <a:t>S</a:t>
            </a:r>
            <a:r>
              <a:rPr lang="en-BE" altLang="fr-FR" sz="2000" dirty="0">
                <a:latin typeface="DIN-Medium" panose="02000603040000020004" pitchFamily="2" charset="0"/>
              </a:rPr>
              <a:t> </a:t>
            </a:r>
            <a:r>
              <a:rPr lang="en-GB" altLang="fr-FR" sz="2000" dirty="0">
                <a:latin typeface="DIN-Medium" panose="02000603040000020004" pitchFamily="2" charset="0"/>
              </a:rPr>
              <a:t>i</a:t>
            </a:r>
            <a:r>
              <a:rPr lang="en-BE" altLang="fr-FR" sz="2000" dirty="0">
                <a:latin typeface="DIN-Medium" panose="02000603040000020004" pitchFamily="2" charset="0"/>
              </a:rPr>
              <a:t>n </a:t>
            </a:r>
            <a:r>
              <a:rPr lang="en-GB" altLang="fr-FR" sz="2000" dirty="0">
                <a:latin typeface="DIN-Medium" panose="02000603040000020004" pitchFamily="2" charset="0"/>
              </a:rPr>
              <a:t>t</a:t>
            </a:r>
            <a:r>
              <a:rPr lang="en-BE" altLang="fr-FR" sz="2000" dirty="0">
                <a:latin typeface="DIN-Medium" panose="02000603040000020004" pitchFamily="2" charset="0"/>
              </a:rPr>
              <a:t>r</a:t>
            </a:r>
            <a:r>
              <a:rPr lang="en-GB" altLang="fr-FR" sz="2000" dirty="0">
                <a:latin typeface="DIN-Medium" panose="02000603040000020004" pitchFamily="2" charset="0"/>
              </a:rPr>
              <a:t>a</a:t>
            </a:r>
            <a:r>
              <a:rPr lang="en-BE" altLang="fr-FR" sz="2000" dirty="0">
                <a:latin typeface="DIN-Medium" panose="02000603040000020004" pitchFamily="2" charset="0"/>
              </a:rPr>
              <a:t>n</a:t>
            </a:r>
            <a:r>
              <a:rPr lang="en-GB" altLang="fr-FR" sz="2000" dirty="0">
                <a:latin typeface="DIN-Medium" panose="02000603040000020004" pitchFamily="2" charset="0"/>
              </a:rPr>
              <a:t>s</a:t>
            </a:r>
            <a:r>
              <a:rPr lang="en-BE" altLang="fr-FR" sz="2000" dirty="0">
                <a:latin typeface="DIN-Medium" panose="02000603040000020004" pitchFamily="2" charset="0"/>
              </a:rPr>
              <a:t>p</a:t>
            </a:r>
            <a:r>
              <a:rPr lang="en-GB" altLang="fr-FR" sz="2000" dirty="0">
                <a:latin typeface="DIN-Medium" panose="02000603040000020004" pitchFamily="2" charset="0"/>
              </a:rPr>
              <a:t>o</a:t>
            </a:r>
            <a:r>
              <a:rPr lang="en-BE" altLang="fr-FR" sz="2000" dirty="0">
                <a:latin typeface="DIN-Medium" panose="02000603040000020004" pitchFamily="2" charset="0"/>
              </a:rPr>
              <a:t>r</a:t>
            </a:r>
            <a:r>
              <a:rPr lang="en-GB" altLang="fr-FR" sz="2000" dirty="0">
                <a:latin typeface="DIN-Medium" panose="02000603040000020004" pitchFamily="2" charset="0"/>
              </a:rPr>
              <a:t>t</a:t>
            </a:r>
            <a:r>
              <a:rPr lang="en-BE" altLang="fr-FR" sz="2000" dirty="0">
                <a:latin typeface="DIN-Medium" panose="02000603040000020004" pitchFamily="2" charset="0"/>
              </a:rPr>
              <a:t> &amp; </a:t>
            </a:r>
            <a:r>
              <a:rPr lang="en-GB" altLang="fr-FR" sz="2000" dirty="0">
                <a:latin typeface="DIN-Medium" panose="02000603040000020004" pitchFamily="2" charset="0"/>
              </a:rPr>
              <a:t>b</a:t>
            </a:r>
            <a:r>
              <a:rPr lang="en-BE" altLang="fr-FR" sz="2000" dirty="0">
                <a:latin typeface="DIN-Medium" panose="02000603040000020004" pitchFamily="2" charset="0"/>
              </a:rPr>
              <a:t>u</a:t>
            </a:r>
            <a:r>
              <a:rPr lang="en-GB" altLang="fr-FR" sz="2000" dirty="0">
                <a:latin typeface="DIN-Medium" panose="02000603040000020004" pitchFamily="2" charset="0"/>
              </a:rPr>
              <a:t>i</a:t>
            </a:r>
            <a:r>
              <a:rPr lang="en-BE" altLang="fr-FR" sz="2000" dirty="0">
                <a:latin typeface="DIN-Medium" panose="02000603040000020004" pitchFamily="2" charset="0"/>
              </a:rPr>
              <a:t>l</a:t>
            </a:r>
            <a:r>
              <a:rPr lang="en-GB" altLang="fr-FR" sz="2000" dirty="0">
                <a:latin typeface="DIN-Medium" panose="02000603040000020004" pitchFamily="2" charset="0"/>
              </a:rPr>
              <a:t>d</a:t>
            </a:r>
            <a:r>
              <a:rPr lang="en-BE" altLang="fr-FR" sz="2000" dirty="0" err="1">
                <a:latin typeface="DIN-Medium" panose="02000603040000020004" pitchFamily="2" charset="0"/>
              </a:rPr>
              <a:t>i</a:t>
            </a:r>
            <a:r>
              <a:rPr lang="en-GB" altLang="fr-FR" sz="2000" dirty="0">
                <a:latin typeface="DIN-Medium" panose="02000603040000020004" pitchFamily="2" charset="0"/>
              </a:rPr>
              <a:t>n</a:t>
            </a:r>
            <a:r>
              <a:rPr lang="en-BE" altLang="fr-FR" sz="2000" dirty="0">
                <a:latin typeface="DIN-Medium" panose="02000603040000020004" pitchFamily="2" charset="0"/>
              </a:rPr>
              <a:t>g</a:t>
            </a:r>
            <a:r>
              <a:rPr lang="en-GB" altLang="fr-FR" sz="2000" dirty="0">
                <a:latin typeface="DIN-Medium" panose="02000603040000020004" pitchFamily="2" charset="0"/>
              </a:rPr>
              <a:t>s</a:t>
            </a:r>
            <a:r>
              <a:rPr lang="en-BE" altLang="fr-FR" sz="2000" dirty="0">
                <a:solidFill>
                  <a:srgbClr val="2C5697"/>
                </a:solidFill>
                <a:latin typeface="DIN-Medium" panose="02000603040000020004" pitchFamily="2" charset="0"/>
              </a:rPr>
              <a:t>, </a:t>
            </a:r>
            <a:r>
              <a:rPr lang="en-GB" altLang="fr-FR" sz="2000" dirty="0">
                <a:latin typeface="DIN-Medium" panose="02000603040000020004" pitchFamily="2" charset="0"/>
              </a:rPr>
              <a:t>C</a:t>
            </a:r>
            <a:r>
              <a:rPr lang="en-BE" altLang="fr-FR" sz="2000" dirty="0">
                <a:latin typeface="DIN-Medium" panose="02000603040000020004" pitchFamily="2" charset="0"/>
              </a:rPr>
              <a:t>O2 </a:t>
            </a:r>
            <a:r>
              <a:rPr lang="en-GB" altLang="fr-FR" sz="2000" dirty="0">
                <a:latin typeface="DIN-Medium" panose="02000603040000020004" pitchFamily="2" charset="0"/>
              </a:rPr>
              <a:t>s</a:t>
            </a:r>
            <a:r>
              <a:rPr lang="en-BE" altLang="fr-FR" sz="2000" dirty="0">
                <a:latin typeface="DIN-Medium" panose="02000603040000020004" pitchFamily="2" charset="0"/>
              </a:rPr>
              <a:t>t</a:t>
            </a:r>
            <a:r>
              <a:rPr lang="en-GB" altLang="fr-FR" sz="2000" dirty="0">
                <a:latin typeface="DIN-Medium" panose="02000603040000020004" pitchFamily="2" charset="0"/>
              </a:rPr>
              <a:t>a</a:t>
            </a:r>
            <a:r>
              <a:rPr lang="en-BE" altLang="fr-FR" sz="2000" dirty="0">
                <a:latin typeface="DIN-Medium" panose="02000603040000020004" pitchFamily="2" charset="0"/>
              </a:rPr>
              <a:t>n</a:t>
            </a:r>
            <a:r>
              <a:rPr lang="en-GB" altLang="fr-FR" sz="2000" dirty="0">
                <a:latin typeface="DIN-Medium" panose="02000603040000020004" pitchFamily="2" charset="0"/>
              </a:rPr>
              <a:t>da</a:t>
            </a:r>
            <a:r>
              <a:rPr lang="en-BE" altLang="fr-FR" sz="2000" dirty="0" err="1">
                <a:latin typeface="DIN-Medium" panose="02000603040000020004" pitchFamily="2" charset="0"/>
              </a:rPr>
              <a:t>rd</a:t>
            </a:r>
            <a:r>
              <a:rPr lang="en-GB" altLang="fr-FR" sz="2000" dirty="0">
                <a:latin typeface="DIN-Medium" panose="02000603040000020004" pitchFamily="2" charset="0"/>
              </a:rPr>
              <a:t>s</a:t>
            </a:r>
            <a:r>
              <a:rPr lang="en-BE" altLang="fr-FR" sz="2000" dirty="0">
                <a:latin typeface="DIN-Medium" panose="02000603040000020004" pitchFamily="2" charset="0"/>
              </a:rPr>
              <a:t> </a:t>
            </a:r>
            <a:r>
              <a:rPr lang="en-GB" altLang="fr-FR" sz="2000" dirty="0">
                <a:latin typeface="DIN-Medium" panose="02000603040000020004" pitchFamily="2" charset="0"/>
              </a:rPr>
              <a:t>i</a:t>
            </a:r>
            <a:r>
              <a:rPr lang="en-BE" altLang="fr-FR" sz="2000" dirty="0">
                <a:latin typeface="DIN-Medium" panose="02000603040000020004" pitchFamily="2" charset="0"/>
              </a:rPr>
              <a:t>n </a:t>
            </a:r>
            <a:r>
              <a:rPr lang="en-GB" altLang="fr-FR" sz="2000" dirty="0">
                <a:latin typeface="DIN-Medium" panose="02000603040000020004" pitchFamily="2" charset="0"/>
              </a:rPr>
              <a:t>L</a:t>
            </a:r>
            <a:r>
              <a:rPr lang="en-BE" altLang="fr-FR" sz="2000" dirty="0">
                <a:latin typeface="DIN-Medium" panose="02000603040000020004" pitchFamily="2" charset="0"/>
              </a:rPr>
              <a:t>D</a:t>
            </a:r>
            <a:r>
              <a:rPr lang="en-GB" altLang="fr-FR" sz="2000" dirty="0">
                <a:latin typeface="DIN-Medium" panose="02000603040000020004" pitchFamily="2" charset="0"/>
              </a:rPr>
              <a:t>V</a:t>
            </a:r>
            <a:r>
              <a:rPr lang="en-BE" altLang="fr-FR" sz="2000" dirty="0">
                <a:latin typeface="DIN-Medium" panose="02000603040000020004" pitchFamily="2" charset="0"/>
              </a:rPr>
              <a:t>s</a:t>
            </a:r>
            <a:r>
              <a:rPr lang="en-BE" altLang="fr-FR" sz="2000" dirty="0">
                <a:solidFill>
                  <a:srgbClr val="2C5697"/>
                </a:solidFill>
                <a:latin typeface="DIN-Medium" panose="02000603040000020004" pitchFamily="2" charset="0"/>
              </a:rPr>
              <a:t>, </a:t>
            </a:r>
            <a:r>
              <a:rPr lang="en-GB" altLang="fr-FR" sz="2000" dirty="0">
                <a:latin typeface="DIN-Medium" panose="02000603040000020004" pitchFamily="2" charset="0"/>
              </a:rPr>
              <a:t>R</a:t>
            </a:r>
            <a:r>
              <a:rPr lang="en-BE" altLang="fr-FR" sz="2000" dirty="0">
                <a:latin typeface="DIN-Medium" panose="02000603040000020004" pitchFamily="2" charset="0"/>
              </a:rPr>
              <a:t>E</a:t>
            </a:r>
            <a:r>
              <a:rPr lang="en-GB" altLang="fr-FR" sz="2000" dirty="0">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latin typeface="DIN-Medium" panose="02000603040000020004" pitchFamily="2" charset="0"/>
              </a:rPr>
              <a:t>R</a:t>
            </a:r>
            <a:r>
              <a:rPr lang="en-BE" altLang="fr-FR" sz="2000" dirty="0">
                <a:latin typeface="DIN-Medium" panose="02000603040000020004" pitchFamily="2" charset="0"/>
              </a:rPr>
              <a:t>e</a:t>
            </a:r>
            <a:r>
              <a:rPr lang="en-GB" altLang="fr-FR" sz="2000" dirty="0">
                <a:latin typeface="DIN-Medium" panose="02000603040000020004" pitchFamily="2" charset="0"/>
              </a:rPr>
              <a:t>F</a:t>
            </a:r>
            <a:r>
              <a:rPr lang="en-BE" altLang="fr-FR" sz="2000" dirty="0">
                <a:latin typeface="DIN-Medium" panose="02000603040000020004" pitchFamily="2" charset="0"/>
              </a:rPr>
              <a:t>u</a:t>
            </a:r>
            <a:r>
              <a:rPr lang="en-GB" altLang="fr-FR" sz="2000" dirty="0">
                <a:latin typeface="DIN-Medium" panose="02000603040000020004" pitchFamily="2" charset="0"/>
              </a:rPr>
              <a:t>e</a:t>
            </a:r>
            <a:r>
              <a:rPr lang="en-BE" altLang="fr-FR" sz="2000" dirty="0">
                <a:latin typeface="DIN-Medium" panose="02000603040000020004" pitchFamily="2" charset="0"/>
              </a:rPr>
              <a:t>l </a:t>
            </a:r>
            <a:r>
              <a:rPr lang="en-GB" altLang="fr-FR" sz="2000" dirty="0">
                <a:latin typeface="DIN-Medium" panose="02000603040000020004" pitchFamily="2" charset="0"/>
              </a:rPr>
              <a:t>E</a:t>
            </a:r>
            <a:r>
              <a:rPr lang="en-BE" altLang="fr-FR" sz="2000" dirty="0">
                <a:latin typeface="DIN-Medium" panose="02000603040000020004" pitchFamily="2" charset="0"/>
              </a:rPr>
              <a:t>U </a:t>
            </a:r>
            <a:r>
              <a:rPr lang="en-GB" altLang="fr-FR" sz="2000" dirty="0">
                <a:latin typeface="DIN-Medium" panose="02000603040000020004" pitchFamily="2" charset="0"/>
              </a:rPr>
              <a:t>a</a:t>
            </a:r>
            <a:r>
              <a:rPr lang="en-BE" altLang="fr-FR" sz="2000" dirty="0">
                <a:latin typeface="DIN-Medium" panose="02000603040000020004" pitchFamily="2" charset="0"/>
              </a:rPr>
              <a:t>v</a:t>
            </a:r>
            <a:r>
              <a:rPr lang="en-GB" altLang="fr-FR" sz="2000" dirty="0">
                <a:latin typeface="DIN-Medium" panose="02000603040000020004" pitchFamily="2" charset="0"/>
              </a:rPr>
              <a:t>i</a:t>
            </a:r>
            <a:r>
              <a:rPr lang="en-BE" altLang="fr-FR" sz="2000" dirty="0">
                <a:latin typeface="DIN-Medium" panose="02000603040000020004" pitchFamily="2" charset="0"/>
              </a:rPr>
              <a:t>a</a:t>
            </a:r>
            <a:r>
              <a:rPr lang="en-GB" altLang="fr-FR" sz="2000" dirty="0">
                <a:latin typeface="DIN-Medium" panose="02000603040000020004" pitchFamily="2" charset="0"/>
              </a:rPr>
              <a:t>t</a:t>
            </a:r>
            <a:r>
              <a:rPr lang="en-BE" altLang="fr-FR" sz="2000" dirty="0" err="1">
                <a:latin typeface="DIN-Medium" panose="02000603040000020004" pitchFamily="2" charset="0"/>
              </a:rPr>
              <a:t>i</a:t>
            </a:r>
            <a:r>
              <a:rPr lang="en-GB" altLang="fr-FR" sz="2000" dirty="0">
                <a:latin typeface="DIN-Medium" panose="02000603040000020004" pitchFamily="2" charset="0"/>
              </a:rPr>
              <a:t>o</a:t>
            </a:r>
            <a:r>
              <a:rPr lang="en-BE" altLang="fr-FR" sz="2000" dirty="0">
                <a:latin typeface="DIN-Medium" panose="02000603040000020004" pitchFamily="2" charset="0"/>
              </a:rPr>
              <a:t>n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latin typeface="DIN-Medium" panose="02000603040000020004" pitchFamily="2" charset="0"/>
              </a:rPr>
              <a:t>F</a:t>
            </a:r>
            <a:r>
              <a:rPr lang="en-BE" altLang="fr-FR" sz="2000" dirty="0">
                <a:latin typeface="DIN-Medium" panose="02000603040000020004" pitchFamily="2" charset="0"/>
              </a:rPr>
              <a:t>u</a:t>
            </a:r>
            <a:r>
              <a:rPr lang="en-GB" altLang="fr-FR" sz="2000" dirty="0">
                <a:latin typeface="DIN-Medium" panose="02000603040000020004" pitchFamily="2" charset="0"/>
              </a:rPr>
              <a:t>e</a:t>
            </a:r>
            <a:r>
              <a:rPr lang="en-BE" altLang="fr-FR" sz="2000" dirty="0">
                <a:latin typeface="DIN-Medium" panose="02000603040000020004" pitchFamily="2" charset="0"/>
              </a:rPr>
              <a:t>l</a:t>
            </a:r>
            <a:r>
              <a:rPr lang="en-GB" altLang="fr-FR" sz="2000" dirty="0">
                <a:latin typeface="DIN-Medium" panose="02000603040000020004" pitchFamily="2" charset="0"/>
              </a:rPr>
              <a:t>E</a:t>
            </a:r>
            <a:r>
              <a:rPr lang="en-BE" altLang="fr-FR" sz="2000" dirty="0">
                <a:latin typeface="DIN-Medium" panose="02000603040000020004" pitchFamily="2" charset="0"/>
              </a:rPr>
              <a:t>U </a:t>
            </a:r>
            <a:r>
              <a:rPr lang="en-GB" altLang="fr-FR" sz="2000" dirty="0">
                <a:latin typeface="DIN-Medium" panose="02000603040000020004" pitchFamily="2" charset="0"/>
              </a:rPr>
              <a:t>m</a:t>
            </a:r>
            <a:r>
              <a:rPr lang="en-BE" altLang="fr-FR" sz="2000" dirty="0">
                <a:latin typeface="DIN-Medium" panose="02000603040000020004" pitchFamily="2" charset="0"/>
              </a:rPr>
              <a:t>a</a:t>
            </a:r>
            <a:r>
              <a:rPr lang="en-GB" altLang="fr-FR" sz="2000" dirty="0">
                <a:latin typeface="DIN-Medium" panose="02000603040000020004" pitchFamily="2" charset="0"/>
              </a:rPr>
              <a:t>r</a:t>
            </a:r>
            <a:r>
              <a:rPr lang="en-BE" altLang="fr-FR" sz="2000" dirty="0" err="1">
                <a:latin typeface="DIN-Medium" panose="02000603040000020004" pitchFamily="2" charset="0"/>
              </a:rPr>
              <a:t>i</a:t>
            </a:r>
            <a:r>
              <a:rPr lang="en-GB" altLang="fr-FR" sz="2000" dirty="0">
                <a:latin typeface="DIN-Medium" panose="02000603040000020004" pitchFamily="2" charset="0"/>
              </a:rPr>
              <a:t>t</a:t>
            </a:r>
            <a:r>
              <a:rPr lang="en-BE" altLang="fr-FR" sz="2000" dirty="0" err="1">
                <a:latin typeface="DIN-Medium" panose="02000603040000020004" pitchFamily="2" charset="0"/>
              </a:rPr>
              <a:t>i</a:t>
            </a:r>
            <a:r>
              <a:rPr lang="en-GB" altLang="fr-FR" sz="2000" dirty="0">
                <a:latin typeface="DIN-Medium" panose="02000603040000020004" pitchFamily="2" charset="0"/>
              </a:rPr>
              <a:t>m</a:t>
            </a:r>
            <a:r>
              <a:rPr lang="en-BE" altLang="fr-FR" sz="2000" dirty="0">
                <a:latin typeface="DIN-Medium" panose="02000603040000020004" pitchFamily="2" charset="0"/>
              </a:rPr>
              <a:t>e</a:t>
            </a:r>
            <a:r>
              <a:rPr lang="fr-BE" altLang="fr-FR" sz="2000" dirty="0">
                <a:latin typeface="DIN-Medium" panose="02000603040000020004" pitchFamily="2" charset="0"/>
              </a:rPr>
              <a:t>.</a:t>
            </a:r>
            <a:endParaRPr lang="en-BE" altLang="fr-FR" sz="2000" dirty="0">
              <a:latin typeface="DIN-Medium" panose="02000603040000020004" pitchFamily="2" charset="0"/>
            </a:endParaRPr>
          </a:p>
          <a:p>
            <a:pPr marL="741349" lvl="1" indent="-455591">
              <a:buClr>
                <a:srgbClr val="FF0000"/>
              </a:buClr>
              <a:buSzPct val="200000"/>
              <a:buFont typeface="Symbol" panose="05050102010706020507" pitchFamily="18" charset="2"/>
              <a:buChar char=""/>
              <a:defRPr/>
            </a:pPr>
            <a:endParaRPr lang="en-BE" altLang="fr-FR" sz="1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r>
              <a:rPr lang="en-GB" altLang="fr-FR" sz="2000" dirty="0">
                <a:solidFill>
                  <a:srgbClr val="2C5697"/>
                </a:solidFill>
                <a:latin typeface="DIN-Medium" panose="02000603040000020004" pitchFamily="2" charset="0"/>
              </a:rPr>
              <a:t>W</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 L</a:t>
            </a:r>
            <a:r>
              <a:rPr lang="en-US" altLang="fr-FR" sz="2000" dirty="0">
                <a:solidFill>
                  <a:srgbClr val="2C5697"/>
                </a:solidFill>
                <a:latin typeface="DIN-Medium" panose="02000603040000020004" pitchFamily="2" charset="0"/>
              </a:rPr>
              <a:t>CLFs </a:t>
            </a:r>
            <a:r>
              <a:rPr lang="en-BE" altLang="fr-FR" sz="2000" dirty="0">
                <a:solidFill>
                  <a:srgbClr val="2C5697"/>
                </a:solidFill>
                <a:latin typeface="DIN-Medium" panose="02000603040000020004" pitchFamily="2" charset="0"/>
              </a:rPr>
              <a:t>r</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g</a:t>
            </a:r>
            <a:r>
              <a:rPr lang="en-GB" altLang="fr-FR" sz="2000" dirty="0">
                <a:solidFill>
                  <a:srgbClr val="2C5697"/>
                </a:solidFill>
                <a:latin typeface="DIN-Medium" panose="02000603040000020004" pitchFamily="2" charset="0"/>
              </a:rPr>
              <a:t>n</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US" altLang="fr-FR" sz="2000" dirty="0">
                <a:solidFill>
                  <a:srgbClr val="2C5697"/>
                </a:solidFill>
                <a:latin typeface="DIN-Medium" panose="02000603040000020004" pitchFamily="2" charset="0"/>
              </a:rPr>
              <a:t>for decarbonizing aviation, maritime and </a:t>
            </a:r>
            <a:r>
              <a:rPr lang="en-BE" altLang="fr-FR" sz="2000" dirty="0">
                <a:solidFill>
                  <a:srgbClr val="2C5697"/>
                </a:solidFill>
                <a:latin typeface="DIN-Medium" panose="02000603040000020004" pitchFamily="2" charset="0"/>
              </a:rPr>
              <a:t>p</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s</a:t>
            </a:r>
            <a:r>
              <a:rPr lang="en-GB" altLang="fr-FR" sz="2000" dirty="0">
                <a:solidFill>
                  <a:srgbClr val="2C5697"/>
                </a:solidFill>
                <a:latin typeface="DIN-Medium" panose="02000603040000020004" pitchFamily="2" charset="0"/>
              </a:rPr>
              <a:t>s</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b</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y</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H</a:t>
            </a:r>
            <a:r>
              <a:rPr lang="en-BE" altLang="fr-FR" sz="2000" dirty="0">
                <a:solidFill>
                  <a:srgbClr val="2C5697"/>
                </a:solidFill>
                <a:latin typeface="DIN-Medium" panose="02000603040000020004" pitchFamily="2" charset="0"/>
              </a:rPr>
              <a:t>D</a:t>
            </a:r>
            <a:r>
              <a:rPr lang="en-GB" altLang="fr-FR" sz="2000" dirty="0">
                <a:solidFill>
                  <a:srgbClr val="2C5697"/>
                </a:solidFill>
                <a:latin typeface="DIN-Medium" panose="02000603040000020004" pitchFamily="2" charset="0"/>
              </a:rPr>
              <a:t>V</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h</a:t>
            </a:r>
            <a:r>
              <a:rPr lang="en-GB" altLang="fr-FR" sz="2000" dirty="0">
                <a:solidFill>
                  <a:srgbClr val="2C5697"/>
                </a:solidFill>
                <a:latin typeface="DIN-Medium" panose="02000603040000020004" pitchFamily="2" charset="0"/>
              </a:rPr>
              <a:t>e</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t</a:t>
            </a:r>
            <a:r>
              <a:rPr lang="en-GB" altLang="fr-FR" sz="2000" dirty="0">
                <a:solidFill>
                  <a:srgbClr val="2C5697"/>
                </a:solidFill>
                <a:highlight>
                  <a:srgbClr val="FFFF00"/>
                </a:highlight>
                <a:latin typeface="DIN-Medium" panose="02000603040000020004" pitchFamily="2" charset="0"/>
              </a:rPr>
              <a:t>r</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b</a:t>
            </a:r>
            <a:r>
              <a:rPr lang="en-BE" altLang="fr-FR" sz="2000" dirty="0">
                <a:solidFill>
                  <a:srgbClr val="2C5697"/>
                </a:solidFill>
                <a:highlight>
                  <a:srgbClr val="FFFF00"/>
                </a:highlight>
                <a:latin typeface="DIN-Medium" panose="02000603040000020004" pitchFamily="2" charset="0"/>
              </a:rPr>
              <a:t>u</a:t>
            </a:r>
            <a:r>
              <a:rPr lang="en-GB" altLang="fr-FR" sz="2000" dirty="0">
                <a:solidFill>
                  <a:srgbClr val="2C5697"/>
                </a:solidFill>
                <a:highlight>
                  <a:srgbClr val="FFFF00"/>
                </a:highlight>
                <a:latin typeface="DIN-Medium" panose="02000603040000020004" pitchFamily="2" charset="0"/>
              </a:rPr>
              <a:t>t</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n </a:t>
            </a:r>
            <a:r>
              <a:rPr lang="en-GB" altLang="fr-FR" sz="2000" dirty="0">
                <a:solidFill>
                  <a:srgbClr val="2C5697"/>
                </a:solidFill>
                <a:highlight>
                  <a:srgbClr val="FFFF00"/>
                </a:highlight>
                <a:latin typeface="DIN-Medium" panose="02000603040000020004" pitchFamily="2" charset="0"/>
              </a:rPr>
              <a:t>t</a:t>
            </a:r>
            <a:r>
              <a:rPr lang="en-BE" altLang="fr-FR" sz="2000" dirty="0">
                <a:solidFill>
                  <a:srgbClr val="2C5697"/>
                </a:solidFill>
                <a:highlight>
                  <a:srgbClr val="FFFF00"/>
                </a:highlight>
                <a:latin typeface="DIN-Medium" panose="02000603040000020004" pitchFamily="2" charset="0"/>
              </a:rPr>
              <a:t>o (</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w</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D</a:t>
            </a:r>
            <a:r>
              <a:rPr lang="en-GB" altLang="fr-FR" sz="2000" dirty="0">
                <a:solidFill>
                  <a:srgbClr val="2C5697"/>
                </a:solidFill>
                <a:highlight>
                  <a:srgbClr val="FFFF00"/>
                </a:highlight>
                <a:latin typeface="DIN-Medium" panose="02000603040000020004" pitchFamily="2" charset="0"/>
              </a:rPr>
              <a:t>V</a:t>
            </a:r>
            <a:r>
              <a:rPr lang="en-BE" altLang="fr-FR" sz="2000" dirty="0">
                <a:solidFill>
                  <a:srgbClr val="2C5697"/>
                </a:solidFill>
                <a:highlight>
                  <a:srgbClr val="FFFF00"/>
                </a:highlight>
                <a:latin typeface="DIN-Medium" panose="02000603040000020004" pitchFamily="2" charset="0"/>
              </a:rPr>
              <a:t>s </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a</a:t>
            </a:r>
            <a:r>
              <a:rPr lang="en-GB" altLang="fr-FR" sz="2000" dirty="0">
                <a:solidFill>
                  <a:srgbClr val="2C5697"/>
                </a:solidFill>
                <a:highlight>
                  <a:srgbClr val="FFFF00"/>
                </a:highlight>
                <a:latin typeface="DIN-Medium" panose="02000603040000020004" pitchFamily="2" charset="0"/>
              </a:rPr>
              <a:t>r</a:t>
            </a:r>
            <a:r>
              <a:rPr lang="en-BE" altLang="fr-FR" sz="2000" dirty="0">
                <a:solidFill>
                  <a:srgbClr val="2C5697"/>
                </a:solidFill>
                <a:highlight>
                  <a:srgbClr val="FFFF00"/>
                </a:highlight>
                <a:latin typeface="DIN-Medium" panose="02000603040000020004" pitchFamily="2" charset="0"/>
              </a:rPr>
              <a:t>b</a:t>
            </a:r>
            <a:r>
              <a:rPr lang="en-GB" altLang="fr-FR" sz="2000" dirty="0">
                <a:solidFill>
                  <a:srgbClr val="2C5697"/>
                </a:solidFill>
                <a:highlight>
                  <a:srgbClr val="FFFF00"/>
                </a:highlight>
                <a:latin typeface="DIN-Medium" panose="02000603040000020004" pitchFamily="2" charset="0"/>
              </a:rPr>
              <a:t>on</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s</a:t>
            </a:r>
            <a:r>
              <a:rPr lang="en-BE" altLang="fr-FR" sz="2000" dirty="0">
                <a:solidFill>
                  <a:srgbClr val="2C5697"/>
                </a:solidFill>
                <a:highlight>
                  <a:srgbClr val="FFFF00"/>
                </a:highlight>
                <a:latin typeface="DIN-Medium" panose="02000603040000020004" pitchFamily="2" charset="0"/>
              </a:rPr>
              <a:t>a</a:t>
            </a:r>
            <a:r>
              <a:rPr lang="en-GB" altLang="fr-FR" sz="2000" dirty="0">
                <a:solidFill>
                  <a:srgbClr val="2C5697"/>
                </a:solidFill>
                <a:highlight>
                  <a:srgbClr val="FFFF00"/>
                </a:highlight>
                <a:latin typeface="DIN-Medium" panose="02000603040000020004" pitchFamily="2" charset="0"/>
              </a:rPr>
              <a:t>t</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n </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s </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x</a:t>
            </a:r>
            <a:r>
              <a:rPr lang="en-GB" altLang="fr-FR" sz="2000" dirty="0">
                <a:solidFill>
                  <a:srgbClr val="2C5697"/>
                </a:solidFill>
                <a:highlight>
                  <a:srgbClr val="FFFF00"/>
                </a:highlight>
                <a:latin typeface="DIN-Medium" panose="02000603040000020004" pitchFamily="2" charset="0"/>
              </a:rPr>
              <a:t>c</a:t>
            </a:r>
            <a:r>
              <a:rPr lang="en-BE" altLang="fr-FR" sz="2000" dirty="0" err="1">
                <a:solidFill>
                  <a:srgbClr val="2C5697"/>
                </a:solidFill>
                <a:highlight>
                  <a:srgbClr val="FFFF00"/>
                </a:highlight>
                <a:latin typeface="DIN-Medium" panose="02000603040000020004" pitchFamily="2" charset="0"/>
              </a:rPr>
              <a:t>lu</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latin typeface="DIN-Medium" panose="02000603040000020004" pitchFamily="2" charset="0"/>
              </a:rPr>
              <a:t>.</a:t>
            </a:r>
            <a:r>
              <a:rPr lang="fr-BE" altLang="fr-FR" sz="2000" baseline="30000" dirty="0">
                <a:solidFill>
                  <a:srgbClr val="2C5697"/>
                </a:solidFill>
                <a:latin typeface="DIN-Medium" panose="02000603040000020004" pitchFamily="2" charset="0"/>
              </a:rPr>
              <a:t> </a:t>
            </a:r>
            <a:r>
              <a:rPr lang="fr-BE" altLang="fr-FR" sz="2000" dirty="0">
                <a:solidFill>
                  <a:srgbClr val="2C5697"/>
                </a:solidFill>
                <a:latin typeface="DIN-Medium" panose="02000603040000020004" pitchFamily="2" charset="0"/>
              </a:rPr>
              <a:t>Impact on ability to make investment case.</a:t>
            </a:r>
            <a:endParaRPr lang="en-BE" altLang="fr-FR" sz="2000" baseline="30000" dirty="0">
              <a:solidFill>
                <a:srgbClr val="2C5697"/>
              </a:solidFill>
              <a:latin typeface="DIN-Medium" panose="02000603040000020004" pitchFamily="2" charset="0"/>
            </a:endParaRPr>
          </a:p>
          <a:p>
            <a:pPr marL="741349" lvl="1" indent="-455591" algn="ctr">
              <a:buClr>
                <a:srgbClr val="FF0000"/>
              </a:buClr>
              <a:buSzPct val="200000"/>
              <a:buFont typeface="Symbol" panose="05050102010706020507" pitchFamily="18" charset="2"/>
              <a:buChar char=""/>
              <a:defRPr/>
            </a:pPr>
            <a:endParaRPr lang="en-BE" altLang="fr-FR" sz="1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r>
              <a:rPr lang="en-BE" altLang="fr-FR" sz="2000" dirty="0">
                <a:solidFill>
                  <a:srgbClr val="2C5697"/>
                </a:solidFill>
                <a:latin typeface="DIN-Medium" panose="02000603040000020004" pitchFamily="2" charset="0"/>
              </a:rPr>
              <a:t>The definition of </a:t>
            </a:r>
            <a:r>
              <a:rPr lang="en-BE" altLang="fr-FR" sz="2000" dirty="0" err="1">
                <a:solidFill>
                  <a:srgbClr val="2C5697"/>
                </a:solidFill>
                <a:highlight>
                  <a:srgbClr val="FFFF00"/>
                </a:highlight>
                <a:latin typeface="DIN-Medium" panose="02000603040000020004" pitchFamily="2" charset="0"/>
              </a:rPr>
              <a:t>sustainabl</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b</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f</a:t>
            </a:r>
            <a:r>
              <a:rPr lang="en-GB" altLang="fr-FR" sz="2000" dirty="0">
                <a:solidFill>
                  <a:srgbClr val="2C5697"/>
                </a:solidFill>
                <a:highlight>
                  <a:srgbClr val="FFFF00"/>
                </a:highlight>
                <a:latin typeface="DIN-Medium" panose="02000603040000020004" pitchFamily="2" charset="0"/>
              </a:rPr>
              <a:t>u</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s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u</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r</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k</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m</a:t>
            </a:r>
            <a:r>
              <a:rPr lang="en-GB" altLang="fr-FR" sz="2000" dirty="0">
                <a:solidFill>
                  <a:srgbClr val="2C5697"/>
                </a:solidFill>
                <a:latin typeface="DIN-Medium" panose="02000603040000020004" pitchFamily="2" charset="0"/>
              </a:rPr>
              <a:t>p</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s</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g </a:t>
            </a:r>
            <a:r>
              <a:rPr lang="en-GB" altLang="fr-FR" sz="2000" dirty="0">
                <a:solidFill>
                  <a:srgbClr val="2C5697"/>
                </a:solidFill>
                <a:latin typeface="DIN-Medium" panose="02000603040000020004" pitchFamily="2" charset="0"/>
              </a:rPr>
              <a:t>u</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ne</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s</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y </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r</a:t>
            </a:r>
            <a:r>
              <a:rPr lang="en-BE" altLang="fr-FR" sz="2000" dirty="0" err="1">
                <a:solidFill>
                  <a:srgbClr val="2C5697"/>
                </a:solidFill>
                <a:latin typeface="DIN-Medium" panose="02000603040000020004" pitchFamily="2" charset="0"/>
              </a:rPr>
              <a:t>i</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s</a:t>
            </a:r>
            <a:r>
              <a:rPr lang="it-IT" altLang="fr-FR" sz="2000" dirty="0">
                <a:solidFill>
                  <a:srgbClr val="2C5697"/>
                </a:solidFill>
                <a:latin typeface="DIN-Medium" panose="02000603040000020004" pitchFamily="2" charset="0"/>
              </a:rPr>
              <a:t>.</a:t>
            </a:r>
            <a:endParaRPr lang="en-BE" altLang="fr-FR" sz="2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endParaRPr lang="en-BE" altLang="fr-FR" sz="1000" dirty="0">
              <a:solidFill>
                <a:srgbClr val="2C5697"/>
              </a:solidFill>
              <a:latin typeface="DIN-Medium" panose="02000603040000020004" pitchFamily="2" charset="0"/>
            </a:endParaRPr>
          </a:p>
          <a:p>
            <a:pPr marL="741349" lvl="1" indent="-455591">
              <a:buClr>
                <a:srgbClr val="FF0000"/>
              </a:buClr>
              <a:buSzPct val="200000"/>
              <a:buFont typeface="Symbol" panose="05050102010706020507" pitchFamily="18" charset="2"/>
              <a:buChar char=""/>
              <a:defRPr/>
            </a:pP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u</a:t>
            </a:r>
            <a:r>
              <a:rPr lang="en-GB" altLang="fr-FR" sz="2000" dirty="0">
                <a:solidFill>
                  <a:srgbClr val="2C5697"/>
                </a:solidFill>
                <a:latin typeface="DIN-Medium" panose="02000603040000020004" pitchFamily="2" charset="0"/>
              </a:rPr>
              <a:t>f</a:t>
            </a:r>
            <a:r>
              <a:rPr lang="en-BE" altLang="fr-FR" sz="2000" dirty="0">
                <a:solidFill>
                  <a:srgbClr val="2C5697"/>
                </a:solidFill>
                <a:latin typeface="DIN-Medium" panose="02000603040000020004" pitchFamily="2" charset="0"/>
              </a:rPr>
              <a:t>f</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t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s</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s</a:t>
            </a:r>
            <a:r>
              <a:rPr lang="en-GB" altLang="fr-FR" sz="2000" dirty="0">
                <a:solidFill>
                  <a:srgbClr val="2C5697"/>
                </a:solidFill>
                <a:latin typeface="DIN-Medium" panose="02000603040000020004" pitchFamily="2" charset="0"/>
              </a:rPr>
              <a:t>m</a:t>
            </a:r>
            <a:r>
              <a:rPr lang="en-BE" altLang="fr-FR" sz="2000" dirty="0">
                <a:solidFill>
                  <a:srgbClr val="2C5697"/>
                </a:solidFill>
                <a:latin typeface="DIN-Medium" panose="02000603040000020004" pitchFamily="2" charset="0"/>
              </a:rPr>
              <a:t>e</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t </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f </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m</a:t>
            </a:r>
            <a:r>
              <a:rPr lang="en-GB" altLang="fr-FR" sz="2000" dirty="0">
                <a:solidFill>
                  <a:srgbClr val="2C5697"/>
                </a:solidFill>
                <a:latin typeface="DIN-Medium" panose="02000603040000020004" pitchFamily="2" charset="0"/>
              </a:rPr>
              <a:t>p</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t</a:t>
            </a:r>
            <a:r>
              <a:rPr lang="it-IT" altLang="fr-FR" sz="2000" dirty="0">
                <a:solidFill>
                  <a:srgbClr val="2C5697"/>
                </a:solidFill>
                <a:latin typeface="DIN-Medium" panose="02000603040000020004" pitchFamily="2" charset="0"/>
              </a:rPr>
              <a:t>s</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f r</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p</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d </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l</a:t>
            </a:r>
            <a:r>
              <a:rPr lang="en-GB" altLang="fr-FR" sz="2000" dirty="0">
                <a:solidFill>
                  <a:srgbClr val="2C5697"/>
                </a:solidFill>
                <a:latin typeface="DIN-Medium" panose="02000603040000020004" pitchFamily="2" charset="0"/>
              </a:rPr>
              <a:t>e</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t</a:t>
            </a:r>
            <a:r>
              <a:rPr lang="en-BE" altLang="fr-FR" sz="2000" dirty="0">
                <a:solidFill>
                  <a:srgbClr val="2C5697"/>
                </a:solidFill>
                <a:latin typeface="DIN-Medium" panose="02000603040000020004" pitchFamily="2" charset="0"/>
              </a:rPr>
              <a:t>r</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f</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c</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t</a:t>
            </a:r>
            <a:r>
              <a:rPr lang="en-GB" altLang="fr-FR" sz="2000" dirty="0">
                <a:solidFill>
                  <a:srgbClr val="2C5697"/>
                </a:solidFill>
                <a:latin typeface="DIN-Medium" panose="02000603040000020004" pitchFamily="2" charset="0"/>
              </a:rPr>
              <a:t>i</a:t>
            </a:r>
            <a:r>
              <a:rPr lang="en-BE" altLang="fr-FR" sz="2000" dirty="0">
                <a:solidFill>
                  <a:srgbClr val="2C5697"/>
                </a:solidFill>
                <a:latin typeface="DIN-Medium" panose="02000603040000020004" pitchFamily="2" charset="0"/>
              </a:rPr>
              <a:t>o</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f </a:t>
            </a:r>
            <a:r>
              <a:rPr lang="en-GB" altLang="fr-FR" sz="2000" dirty="0">
                <a:solidFill>
                  <a:srgbClr val="2C5697"/>
                </a:solidFill>
                <a:latin typeface="DIN-Medium" panose="02000603040000020004" pitchFamily="2" charset="0"/>
              </a:rPr>
              <a:t>c</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r</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a</a:t>
            </a:r>
            <a:r>
              <a:rPr lang="en-BE" altLang="fr-FR" sz="2000" dirty="0">
                <a:solidFill>
                  <a:srgbClr val="2C5697"/>
                </a:solidFill>
                <a:latin typeface="DIN-Medium" panose="02000603040000020004" pitchFamily="2" charset="0"/>
              </a:rPr>
              <a:t>n</a:t>
            </a:r>
            <a:r>
              <a:rPr lang="en-GB" altLang="fr-FR" sz="2000" dirty="0">
                <a:solidFill>
                  <a:srgbClr val="2C5697"/>
                </a:solidFill>
                <a:latin typeface="DIN-Medium" panose="02000603040000020004" pitchFamily="2" charset="0"/>
              </a:rPr>
              <a:t>d</a:t>
            </a:r>
            <a:r>
              <a:rPr lang="en-BE" altLang="fr-FR" sz="2000" dirty="0">
                <a:solidFill>
                  <a:srgbClr val="2C5697"/>
                </a:solidFill>
                <a:latin typeface="DIN-Medium" panose="02000603040000020004" pitchFamily="2" charset="0"/>
              </a:rPr>
              <a:t> </a:t>
            </a:r>
            <a:r>
              <a:rPr lang="en-GB" altLang="fr-FR" sz="2000" dirty="0">
                <a:solidFill>
                  <a:srgbClr val="2C5697"/>
                </a:solidFill>
                <a:latin typeface="DIN-Medium" panose="02000603040000020004" pitchFamily="2" charset="0"/>
              </a:rPr>
              <a:t>v</a:t>
            </a:r>
            <a:r>
              <a:rPr lang="en-BE" altLang="fr-FR" sz="2000" dirty="0">
                <a:solidFill>
                  <a:srgbClr val="2C5697"/>
                </a:solidFill>
                <a:latin typeface="DIN-Medium" panose="02000603040000020004" pitchFamily="2" charset="0"/>
              </a:rPr>
              <a:t>a</a:t>
            </a:r>
            <a:r>
              <a:rPr lang="en-GB" altLang="fr-FR" sz="2000" dirty="0">
                <a:solidFill>
                  <a:srgbClr val="2C5697"/>
                </a:solidFill>
                <a:latin typeface="DIN-Medium" panose="02000603040000020004" pitchFamily="2" charset="0"/>
              </a:rPr>
              <a:t>n</a:t>
            </a:r>
            <a:r>
              <a:rPr lang="en-BE" altLang="fr-FR" sz="2000" dirty="0">
                <a:solidFill>
                  <a:srgbClr val="2C5697"/>
                </a:solidFill>
                <a:latin typeface="DIN-Medium" panose="02000603040000020004" pitchFamily="2" charset="0"/>
              </a:rPr>
              <a:t>s </a:t>
            </a:r>
            <a:r>
              <a:rPr lang="en-GB" altLang="fr-FR" sz="2000" dirty="0">
                <a:solidFill>
                  <a:srgbClr val="2C5697"/>
                </a:solidFill>
                <a:latin typeface="DIN-Medium" panose="02000603040000020004" pitchFamily="2" charset="0"/>
              </a:rPr>
              <a:t>o</a:t>
            </a:r>
            <a:r>
              <a:rPr lang="en-BE" altLang="fr-FR" sz="2000" dirty="0">
                <a:solidFill>
                  <a:srgbClr val="2C5697"/>
                </a:solidFill>
                <a:latin typeface="DIN-Medium" panose="02000603040000020004" pitchFamily="2" charset="0"/>
              </a:rPr>
              <a:t>n </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m</a:t>
            </a:r>
            <a:r>
              <a:rPr lang="en-GB" altLang="fr-FR" sz="2000" dirty="0">
                <a:solidFill>
                  <a:srgbClr val="2C5697"/>
                </a:solidFill>
                <a:highlight>
                  <a:srgbClr val="FFFF00"/>
                </a:highlight>
                <a:latin typeface="DIN-Medium" panose="02000603040000020004" pitchFamily="2" charset="0"/>
              </a:rPr>
              <a:t>p</a:t>
            </a:r>
            <a:r>
              <a:rPr lang="en-BE" altLang="fr-FR" sz="2000" dirty="0">
                <a:solidFill>
                  <a:srgbClr val="2C5697"/>
                </a:solidFill>
                <a:highlight>
                  <a:srgbClr val="FFFF00"/>
                </a:highlight>
                <a:latin typeface="DIN-Medium" panose="02000603040000020004" pitchFamily="2" charset="0"/>
              </a:rPr>
              <a:t>l</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y</a:t>
            </a:r>
            <a:r>
              <a:rPr lang="en-GB" altLang="fr-FR" sz="2000" dirty="0">
                <a:solidFill>
                  <a:srgbClr val="2C5697"/>
                </a:solidFill>
                <a:highlight>
                  <a:srgbClr val="FFFF00"/>
                </a:highlight>
                <a:latin typeface="DIN-Medium" panose="02000603040000020004" pitchFamily="2" charset="0"/>
              </a:rPr>
              <a:t>m</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t, </a:t>
            </a:r>
            <a:r>
              <a:rPr lang="en-GB" altLang="fr-FR" sz="2000" dirty="0">
                <a:solidFill>
                  <a:srgbClr val="2C5697"/>
                </a:solidFill>
                <a:highlight>
                  <a:srgbClr val="FFFF00"/>
                </a:highlight>
                <a:latin typeface="DIN-Medium" panose="02000603040000020004" pitchFamily="2" charset="0"/>
              </a:rPr>
              <a:t>s</a:t>
            </a:r>
            <a:r>
              <a:rPr lang="en-BE" altLang="fr-FR" sz="2000" dirty="0">
                <a:solidFill>
                  <a:srgbClr val="2C5697"/>
                </a:solidFill>
                <a:highlight>
                  <a:srgbClr val="FFFF00"/>
                </a:highlight>
                <a:latin typeface="DIN-Medium" panose="02000603040000020004" pitchFamily="2" charset="0"/>
              </a:rPr>
              <a:t>u</a:t>
            </a:r>
            <a:r>
              <a:rPr lang="en-GB" altLang="fr-FR" sz="2000" dirty="0">
                <a:solidFill>
                  <a:srgbClr val="2C5697"/>
                </a:solidFill>
                <a:highlight>
                  <a:srgbClr val="FFFF00"/>
                </a:highlight>
                <a:latin typeface="DIN-Medium" panose="02000603040000020004" pitchFamily="2" charset="0"/>
              </a:rPr>
              <a:t>p</a:t>
            </a:r>
            <a:r>
              <a:rPr lang="en-BE" altLang="fr-FR" sz="2000" dirty="0">
                <a:solidFill>
                  <a:srgbClr val="2C5697"/>
                </a:solidFill>
                <a:highlight>
                  <a:srgbClr val="FFFF00"/>
                </a:highlight>
                <a:latin typeface="DIN-Medium" panose="02000603040000020004" pitchFamily="2" charset="0"/>
              </a:rPr>
              <a:t>p</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y </a:t>
            </a:r>
            <a:r>
              <a:rPr lang="en-GB" altLang="fr-FR" sz="2000" dirty="0">
                <a:solidFill>
                  <a:srgbClr val="2C5697"/>
                </a:solidFill>
                <a:highlight>
                  <a:srgbClr val="FFFF00"/>
                </a:highlight>
                <a:latin typeface="DIN-Medium" panose="02000603040000020004" pitchFamily="2" charset="0"/>
              </a:rPr>
              <a:t>v</a:t>
            </a:r>
            <a:r>
              <a:rPr lang="en-BE" altLang="fr-FR" sz="2000" dirty="0">
                <a:solidFill>
                  <a:srgbClr val="2C5697"/>
                </a:solidFill>
                <a:highlight>
                  <a:srgbClr val="FFFF00"/>
                </a:highlight>
                <a:latin typeface="DIN-Medium" panose="02000603040000020004" pitchFamily="2" charset="0"/>
              </a:rPr>
              <a:t>a</a:t>
            </a:r>
            <a:r>
              <a:rPr lang="en-GB" altLang="fr-FR" sz="2000" dirty="0">
                <a:solidFill>
                  <a:srgbClr val="2C5697"/>
                </a:solidFill>
                <a:highlight>
                  <a:srgbClr val="FFFF00"/>
                </a:highlight>
                <a:latin typeface="DIN-Medium" panose="02000603040000020004" pitchFamily="2" charset="0"/>
              </a:rPr>
              <a:t>lu</a:t>
            </a:r>
            <a:r>
              <a:rPr lang="en-BE" altLang="fr-FR" sz="2000" dirty="0">
                <a:solidFill>
                  <a:srgbClr val="2C5697"/>
                </a:solidFill>
                <a:highlight>
                  <a:srgbClr val="FFFF00"/>
                </a:highlight>
                <a:latin typeface="DIN-Medium" panose="02000603040000020004" pitchFamily="2" charset="0"/>
              </a:rPr>
              <a:t>e </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h</a:t>
            </a:r>
            <a:r>
              <a:rPr lang="en-GB" altLang="fr-FR" sz="2000" dirty="0">
                <a:solidFill>
                  <a:srgbClr val="2C5697"/>
                </a:solidFill>
                <a:highlight>
                  <a:srgbClr val="FFFF00"/>
                </a:highlight>
                <a:latin typeface="DIN-Medium" panose="02000603040000020004" pitchFamily="2" charset="0"/>
              </a:rPr>
              <a:t>a</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n</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a</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a</a:t>
            </a:r>
            <a:r>
              <a:rPr lang="en-BE" altLang="fr-FR" sz="2000" dirty="0">
                <a:solidFill>
                  <a:srgbClr val="2C5697"/>
                </a:solidFill>
                <a:highlight>
                  <a:srgbClr val="FFFF00"/>
                </a:highlight>
                <a:latin typeface="DIN-Medium" panose="02000603040000020004" pitchFamily="2" charset="0"/>
              </a:rPr>
              <a:t>f</a:t>
            </a:r>
            <a:r>
              <a:rPr lang="en-GB" altLang="fr-FR" sz="2000" dirty="0">
                <a:solidFill>
                  <a:srgbClr val="2C5697"/>
                </a:solidFill>
                <a:highlight>
                  <a:srgbClr val="FFFF00"/>
                </a:highlight>
                <a:latin typeface="DIN-Medium" panose="02000603040000020004" pitchFamily="2" charset="0"/>
              </a:rPr>
              <a:t>f</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r</a:t>
            </a:r>
            <a:r>
              <a:rPr lang="en-BE" altLang="fr-FR" sz="2000" dirty="0">
                <a:solidFill>
                  <a:srgbClr val="2C5697"/>
                </a:solidFill>
                <a:highlight>
                  <a:srgbClr val="FFFF00"/>
                </a:highlight>
                <a:latin typeface="DIN-Medium" panose="02000603040000020004" pitchFamily="2" charset="0"/>
              </a:rPr>
              <a:t>d</a:t>
            </a:r>
            <a:r>
              <a:rPr lang="en-GB" altLang="fr-FR" sz="2000" dirty="0">
                <a:solidFill>
                  <a:srgbClr val="2C5697"/>
                </a:solidFill>
                <a:highlight>
                  <a:srgbClr val="FFFF00"/>
                </a:highlight>
                <a:latin typeface="DIN-Medium" panose="02000603040000020004" pitchFamily="2" charset="0"/>
              </a:rPr>
              <a:t>a</a:t>
            </a:r>
            <a:r>
              <a:rPr lang="en-BE" altLang="fr-FR" sz="2000" dirty="0">
                <a:solidFill>
                  <a:srgbClr val="2C5697"/>
                </a:solidFill>
                <a:highlight>
                  <a:srgbClr val="FFFF00"/>
                </a:highlight>
                <a:latin typeface="DIN-Medium" panose="02000603040000020004" pitchFamily="2" charset="0"/>
              </a:rPr>
              <a:t>b</a:t>
            </a:r>
            <a:r>
              <a:rPr lang="en-GB" altLang="fr-FR" sz="2000" dirty="0">
                <a:solidFill>
                  <a:srgbClr val="2C5697"/>
                </a:solidFill>
                <a:highlight>
                  <a:srgbClr val="FFFF00"/>
                </a:highlight>
                <a:latin typeface="DIN-Medium" panose="02000603040000020004" pitchFamily="2" charset="0"/>
              </a:rPr>
              <a:t>i</a:t>
            </a:r>
            <a:r>
              <a:rPr lang="en-BE" altLang="fr-FR" sz="2000" dirty="0">
                <a:solidFill>
                  <a:srgbClr val="2C5697"/>
                </a:solidFill>
                <a:highlight>
                  <a:srgbClr val="FFFF00"/>
                </a:highlight>
                <a:latin typeface="DIN-Medium" panose="02000603040000020004" pitchFamily="2" charset="0"/>
              </a:rPr>
              <a:t>li</a:t>
            </a:r>
            <a:r>
              <a:rPr lang="en-GB" altLang="fr-FR" sz="2000" dirty="0">
                <a:solidFill>
                  <a:srgbClr val="2C5697"/>
                </a:solidFill>
                <a:highlight>
                  <a:srgbClr val="FFFF00"/>
                </a:highlight>
                <a:latin typeface="DIN-Medium" panose="02000603040000020004" pitchFamily="2" charset="0"/>
              </a:rPr>
              <a:t>t</a:t>
            </a:r>
            <a:r>
              <a:rPr lang="en-BE" altLang="fr-FR" sz="2000" dirty="0">
                <a:solidFill>
                  <a:srgbClr val="2C5697"/>
                </a:solidFill>
                <a:highlight>
                  <a:srgbClr val="FFFF00"/>
                </a:highlight>
                <a:latin typeface="DIN-Medium" panose="02000603040000020004" pitchFamily="2" charset="0"/>
              </a:rPr>
              <a:t>y </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f </a:t>
            </a:r>
            <a:r>
              <a:rPr lang="en-GB" altLang="fr-FR" sz="2000" dirty="0">
                <a:solidFill>
                  <a:srgbClr val="2C5697"/>
                </a:solidFill>
                <a:highlight>
                  <a:srgbClr val="FFFF00"/>
                </a:highlight>
                <a:latin typeface="DIN-Medium" panose="02000603040000020004" pitchFamily="2" charset="0"/>
              </a:rPr>
              <a:t>p</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r</a:t>
            </a:r>
            <a:r>
              <a:rPr lang="en-BE" altLang="fr-FR" sz="2000" dirty="0">
                <a:solidFill>
                  <a:srgbClr val="2C5697"/>
                </a:solidFill>
                <a:highlight>
                  <a:srgbClr val="FFFF00"/>
                </a:highlight>
                <a:latin typeface="DIN-Medium" panose="02000603040000020004" pitchFamily="2" charset="0"/>
              </a:rPr>
              <a:t>s</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a</a:t>
            </a:r>
            <a:r>
              <a:rPr lang="en-BE" altLang="fr-FR" sz="2000" dirty="0">
                <a:solidFill>
                  <a:srgbClr val="2C5697"/>
                </a:solidFill>
                <a:highlight>
                  <a:srgbClr val="FFFF00"/>
                </a:highlight>
                <a:latin typeface="DIN-Medium" panose="02000603040000020004" pitchFamily="2" charset="0"/>
              </a:rPr>
              <a:t>l </a:t>
            </a:r>
            <a:r>
              <a:rPr lang="en-GB" altLang="fr-FR" sz="2000" dirty="0">
                <a:solidFill>
                  <a:srgbClr val="2C5697"/>
                </a:solidFill>
                <a:highlight>
                  <a:srgbClr val="FFFF00"/>
                </a:highlight>
                <a:latin typeface="DIN-Medium" panose="02000603040000020004" pitchFamily="2" charset="0"/>
              </a:rPr>
              <a:t>m</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b</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l</a:t>
            </a:r>
            <a:r>
              <a:rPr lang="en-BE" altLang="fr-FR" sz="2000" dirty="0" err="1">
                <a:solidFill>
                  <a:srgbClr val="2C5697"/>
                </a:solidFill>
                <a:highlight>
                  <a:srgbClr val="FFFF00"/>
                </a:highlight>
                <a:latin typeface="DIN-Medium" panose="02000603040000020004" pitchFamily="2" charset="0"/>
              </a:rPr>
              <a:t>i</a:t>
            </a:r>
            <a:r>
              <a:rPr lang="en-GB" altLang="fr-FR" sz="2000" dirty="0">
                <a:solidFill>
                  <a:srgbClr val="2C5697"/>
                </a:solidFill>
                <a:highlight>
                  <a:srgbClr val="FFFF00"/>
                </a:highlight>
                <a:latin typeface="DIN-Medium" panose="02000603040000020004" pitchFamily="2" charset="0"/>
              </a:rPr>
              <a:t>t</a:t>
            </a:r>
            <a:r>
              <a:rPr lang="en-BE" altLang="fr-FR" sz="2000" dirty="0">
                <a:solidFill>
                  <a:srgbClr val="2C5697"/>
                </a:solidFill>
                <a:highlight>
                  <a:srgbClr val="FFFF00"/>
                </a:highlight>
                <a:latin typeface="DIN-Medium" panose="02000603040000020004" pitchFamily="2" charset="0"/>
              </a:rPr>
              <a:t>y (</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s</a:t>
            </a:r>
            <a:r>
              <a:rPr lang="en-GB" altLang="fr-FR" sz="2000" dirty="0">
                <a:solidFill>
                  <a:srgbClr val="2C5697"/>
                </a:solidFill>
                <a:highlight>
                  <a:srgbClr val="FFFF00"/>
                </a:highlight>
                <a:latin typeface="DIN-Medium" panose="02000603040000020004" pitchFamily="2" charset="0"/>
              </a:rPr>
              <a:t>p</a:t>
            </a:r>
            <a:r>
              <a:rPr lang="en-BE" altLang="fr-FR" sz="2000" dirty="0">
                <a:solidFill>
                  <a:srgbClr val="2C5697"/>
                </a:solidFill>
                <a:highlight>
                  <a:srgbClr val="FFFF00"/>
                </a:highlight>
                <a:latin typeface="DIN-Medium" panose="02000603040000020004" pitchFamily="2" charset="0"/>
              </a:rPr>
              <a:t>e</a:t>
            </a:r>
            <a:r>
              <a:rPr lang="en-GB" altLang="fr-FR" sz="2000" dirty="0">
                <a:solidFill>
                  <a:srgbClr val="2C5697"/>
                </a:solidFill>
                <a:highlight>
                  <a:srgbClr val="FFFF00"/>
                </a:highlight>
                <a:latin typeface="DIN-Medium" panose="02000603040000020004" pitchFamily="2" charset="0"/>
              </a:rPr>
              <a:t>c</a:t>
            </a:r>
            <a:r>
              <a:rPr lang="fr-BE" altLang="fr-FR" sz="2000" dirty="0">
                <a:solidFill>
                  <a:srgbClr val="2C5697"/>
                </a:solidFill>
                <a:highlight>
                  <a:srgbClr val="FFFF00"/>
                </a:highlight>
                <a:latin typeface="DIN-Medium" panose="02000603040000020004" pitchFamily="2" charset="0"/>
              </a:rPr>
              <a:t>ially</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f</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r</a:t>
            </a:r>
            <a:r>
              <a:rPr lang="en-BE" altLang="fr-FR" sz="2000" dirty="0">
                <a:solidFill>
                  <a:srgbClr val="2C5697"/>
                </a:solidFill>
                <a:highlight>
                  <a:srgbClr val="FFFF00"/>
                </a:highlight>
                <a:latin typeface="DIN-Medium" panose="02000603040000020004" pitchFamily="2" charset="0"/>
              </a:rPr>
              <a:t> </a:t>
            </a:r>
            <a:r>
              <a:rPr lang="en-GB" altLang="fr-FR" sz="2000" dirty="0">
                <a:solidFill>
                  <a:srgbClr val="2C5697"/>
                </a:solidFill>
                <a:highlight>
                  <a:srgbClr val="FFFF00"/>
                </a:highlight>
                <a:latin typeface="DIN-Medium" panose="02000603040000020004" pitchFamily="2" charset="0"/>
              </a:rPr>
              <a:t>l</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w-i</a:t>
            </a:r>
            <a:r>
              <a:rPr lang="en-BE" altLang="fr-FR" sz="2000" dirty="0">
                <a:solidFill>
                  <a:srgbClr val="2C5697"/>
                </a:solidFill>
                <a:highlight>
                  <a:srgbClr val="FFFF00"/>
                </a:highlight>
                <a:latin typeface="DIN-Medium" panose="02000603040000020004" pitchFamily="2" charset="0"/>
              </a:rPr>
              <a:t>n</a:t>
            </a:r>
            <a:r>
              <a:rPr lang="en-GB" altLang="fr-FR" sz="2000" dirty="0">
                <a:solidFill>
                  <a:srgbClr val="2C5697"/>
                </a:solidFill>
                <a:highlight>
                  <a:srgbClr val="FFFF00"/>
                </a:highlight>
                <a:latin typeface="DIN-Medium" panose="02000603040000020004" pitchFamily="2" charset="0"/>
              </a:rPr>
              <a:t>c</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m</a:t>
            </a:r>
            <a:r>
              <a:rPr lang="en-BE" altLang="fr-FR" sz="2000" dirty="0">
                <a:solidFill>
                  <a:srgbClr val="2C5697"/>
                </a:solidFill>
                <a:highlight>
                  <a:srgbClr val="FFFF00"/>
                </a:highlight>
                <a:latin typeface="DIN-Medium" panose="02000603040000020004" pitchFamily="2" charset="0"/>
              </a:rPr>
              <a:t>e </a:t>
            </a:r>
            <a:r>
              <a:rPr lang="en-GB" altLang="fr-FR" sz="2000" dirty="0">
                <a:solidFill>
                  <a:srgbClr val="2C5697"/>
                </a:solidFill>
                <a:highlight>
                  <a:srgbClr val="FFFF00"/>
                </a:highlight>
                <a:latin typeface="DIN-Medium" panose="02000603040000020004" pitchFamily="2" charset="0"/>
              </a:rPr>
              <a:t>h</a:t>
            </a:r>
            <a:r>
              <a:rPr lang="en-BE" altLang="fr-FR" sz="2000" dirty="0">
                <a:solidFill>
                  <a:srgbClr val="2C5697"/>
                </a:solidFill>
                <a:highlight>
                  <a:srgbClr val="FFFF00"/>
                </a:highlight>
                <a:latin typeface="DIN-Medium" panose="02000603040000020004" pitchFamily="2" charset="0"/>
              </a:rPr>
              <a:t>o</a:t>
            </a:r>
            <a:r>
              <a:rPr lang="en-GB" altLang="fr-FR" sz="2000" dirty="0">
                <a:solidFill>
                  <a:srgbClr val="2C5697"/>
                </a:solidFill>
                <a:highlight>
                  <a:srgbClr val="FFFF00"/>
                </a:highlight>
                <a:latin typeface="DIN-Medium" panose="02000603040000020004" pitchFamily="2" charset="0"/>
              </a:rPr>
              <a:t>u</a:t>
            </a:r>
            <a:r>
              <a:rPr lang="en-BE" altLang="fr-FR" sz="2000" dirty="0">
                <a:solidFill>
                  <a:srgbClr val="2C5697"/>
                </a:solidFill>
                <a:highlight>
                  <a:srgbClr val="FFFF00"/>
                </a:highlight>
                <a:latin typeface="DIN-Medium" panose="02000603040000020004" pitchFamily="2" charset="0"/>
              </a:rPr>
              <a:t>s</a:t>
            </a:r>
            <a:r>
              <a:rPr lang="en-GB" altLang="fr-FR" sz="2000" dirty="0">
                <a:solidFill>
                  <a:srgbClr val="2C5697"/>
                </a:solidFill>
                <a:highlight>
                  <a:srgbClr val="FFFF00"/>
                </a:highlight>
                <a:latin typeface="DIN-Medium" panose="02000603040000020004" pitchFamily="2" charset="0"/>
              </a:rPr>
              <a:t>e</a:t>
            </a:r>
            <a:r>
              <a:rPr lang="en-BE" altLang="fr-FR" sz="2000" dirty="0">
                <a:solidFill>
                  <a:srgbClr val="2C5697"/>
                </a:solidFill>
                <a:highlight>
                  <a:srgbClr val="FFFF00"/>
                </a:highlight>
                <a:latin typeface="DIN-Medium" panose="02000603040000020004" pitchFamily="2" charset="0"/>
              </a:rPr>
              <a:t>h</a:t>
            </a:r>
            <a:r>
              <a:rPr lang="en-GB" altLang="fr-FR" sz="2000" dirty="0">
                <a:solidFill>
                  <a:srgbClr val="2C5697"/>
                </a:solidFill>
                <a:highlight>
                  <a:srgbClr val="FFFF00"/>
                </a:highlight>
                <a:latin typeface="DIN-Medium" panose="02000603040000020004" pitchFamily="2" charset="0"/>
              </a:rPr>
              <a:t>o</a:t>
            </a:r>
            <a:r>
              <a:rPr lang="en-BE" altLang="fr-FR" sz="2000" dirty="0">
                <a:solidFill>
                  <a:srgbClr val="2C5697"/>
                </a:solidFill>
                <a:highlight>
                  <a:srgbClr val="FFFF00"/>
                </a:highlight>
                <a:latin typeface="DIN-Medium" panose="02000603040000020004" pitchFamily="2" charset="0"/>
              </a:rPr>
              <a:t>l</a:t>
            </a:r>
            <a:r>
              <a:rPr lang="en-GB" altLang="fr-FR" sz="2000" dirty="0">
                <a:solidFill>
                  <a:srgbClr val="2C5697"/>
                </a:solidFill>
                <a:highlight>
                  <a:srgbClr val="FFFF00"/>
                </a:highlight>
                <a:latin typeface="DIN-Medium" panose="02000603040000020004" pitchFamily="2" charset="0"/>
              </a:rPr>
              <a:t>d</a:t>
            </a:r>
            <a:r>
              <a:rPr lang="en-BE" altLang="fr-FR" sz="2000" dirty="0">
                <a:solidFill>
                  <a:srgbClr val="2C5697"/>
                </a:solidFill>
                <a:highlight>
                  <a:srgbClr val="FFFF00"/>
                </a:highlight>
                <a:latin typeface="DIN-Medium" panose="02000603040000020004" pitchFamily="2" charset="0"/>
              </a:rPr>
              <a:t>s)</a:t>
            </a:r>
            <a:r>
              <a:rPr lang="en-GB" altLang="fr-FR" sz="2000" dirty="0">
                <a:solidFill>
                  <a:srgbClr val="2C5697"/>
                </a:solidFill>
                <a:highlight>
                  <a:srgbClr val="FFFF00"/>
                </a:highlight>
                <a:latin typeface="DIN-Medium" panose="02000603040000020004" pitchFamily="2" charset="0"/>
              </a:rPr>
              <a:t>.</a:t>
            </a:r>
            <a:endParaRPr lang="en-US" altLang="fr-FR" sz="2000" dirty="0">
              <a:solidFill>
                <a:srgbClr val="2C5697"/>
              </a:solidFill>
              <a:highlight>
                <a:srgbClr val="FFFF00"/>
              </a:highlight>
              <a:latin typeface="DIN-Medium" panose="02000603040000020004" pitchFamily="2" charset="0"/>
            </a:endParaRPr>
          </a:p>
          <a:p>
            <a:pPr marL="1884293" lvl="3" indent="-455591">
              <a:buClr>
                <a:srgbClr val="2C5697"/>
              </a:buClr>
              <a:buFont typeface="Arial" panose="020B0604020202020204" pitchFamily="34" charset="0"/>
              <a:buChar char="•"/>
              <a:defRPr/>
            </a:pPr>
            <a:endParaRPr lang="en-GB" altLang="fr-FR" sz="1100" dirty="0">
              <a:solidFill>
                <a:srgbClr val="2C5697"/>
              </a:solidFill>
              <a:latin typeface="DIN-Medium" panose="02000603040000020004" pitchFamily="2" charset="0"/>
            </a:endParaRPr>
          </a:p>
          <a:p>
            <a:pPr marL="1884293" lvl="3" indent="-455591">
              <a:buClr>
                <a:srgbClr val="2C5697"/>
              </a:buClr>
              <a:buFont typeface="Arial" panose="020B0604020202020204" pitchFamily="34" charset="0"/>
              <a:buChar char="•"/>
              <a:defRPr/>
            </a:pPr>
            <a:endParaRPr lang="en-BE" altLang="fr-FR" sz="1800" dirty="0">
              <a:solidFill>
                <a:srgbClr val="2C5697"/>
              </a:solidFill>
              <a:latin typeface="DIN-Medium" panose="02000603040000020004" pitchFamily="2" charset="0"/>
            </a:endParaRPr>
          </a:p>
          <a:p>
            <a:pPr marL="741349" lvl="1" indent="-455591">
              <a:buClr>
                <a:srgbClr val="2C5697"/>
              </a:buClr>
              <a:buFont typeface="Arial" panose="020B0604020202020204" pitchFamily="34" charset="0"/>
              <a:buChar char="•"/>
              <a:defRPr/>
            </a:pPr>
            <a:endParaRPr lang="en-BE" altLang="fr-FR" sz="900" dirty="0">
              <a:solidFill>
                <a:srgbClr val="2C5697"/>
              </a:solidFill>
              <a:latin typeface="DIN-Medium" panose="02000603040000020004" pitchFamily="2" charset="0"/>
            </a:endParaRPr>
          </a:p>
          <a:p>
            <a:pPr marL="741349" lvl="1" indent="-455591">
              <a:buClr>
                <a:srgbClr val="2C5697"/>
              </a:buClr>
              <a:buFont typeface="Arial" panose="020B0604020202020204" pitchFamily="34" charset="0"/>
              <a:buChar char="•"/>
              <a:defRPr/>
            </a:pPr>
            <a:endParaRPr lang="en-BE" altLang="fr-FR" sz="900" dirty="0">
              <a:solidFill>
                <a:srgbClr val="2C5697"/>
              </a:solidFill>
              <a:latin typeface="DIN-Medium" panose="02000603040000020004" pitchFamily="2" charset="0"/>
            </a:endParaRPr>
          </a:p>
          <a:p>
            <a:pPr marL="285760" lvl="1" indent="0" algn="l">
              <a:buNone/>
              <a:defRPr/>
            </a:pPr>
            <a:r>
              <a:rPr lang="en-BE" altLang="fr-FR" sz="2000" dirty="0">
                <a:solidFill>
                  <a:srgbClr val="2C5697"/>
                </a:solidFill>
                <a:latin typeface="DIN-Medium" panose="02000603040000020004" pitchFamily="2" charset="0"/>
              </a:rPr>
              <a:t> </a:t>
            </a:r>
            <a:endParaRPr lang="en-US" altLang="fr-FR" sz="2000" dirty="0">
              <a:solidFill>
                <a:srgbClr val="2C5697"/>
              </a:solidFill>
              <a:latin typeface="DIN-Medium" panose="02000603040000020004" pitchFamily="2" charset="0"/>
            </a:endParaRPr>
          </a:p>
        </p:txBody>
      </p:sp>
      <p:sp>
        <p:nvSpPr>
          <p:cNvPr id="8" name="Oval 7">
            <a:extLst>
              <a:ext uri="{FF2B5EF4-FFF2-40B4-BE49-F238E27FC236}">
                <a16:creationId xmlns:a16="http://schemas.microsoft.com/office/drawing/2014/main" id="{51E7DF8A-A33D-4EBD-B8CB-D1E0719B637A}"/>
              </a:ext>
            </a:extLst>
          </p:cNvPr>
          <p:cNvSpPr/>
          <p:nvPr/>
        </p:nvSpPr>
        <p:spPr>
          <a:xfrm>
            <a:off x="191344" y="2996952"/>
            <a:ext cx="12000656" cy="158417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Main">
  <a:themeElements>
    <a:clrScheme name="EPIA_PPT_colorguide">
      <a:dk1>
        <a:srgbClr val="313231"/>
      </a:dk1>
      <a:lt1>
        <a:sysClr val="window" lastClr="FFFFFF"/>
      </a:lt1>
      <a:dk2>
        <a:srgbClr val="141313"/>
      </a:dk2>
      <a:lt2>
        <a:srgbClr val="E6E6E6"/>
      </a:lt2>
      <a:accent1>
        <a:srgbClr val="FDC400"/>
      </a:accent1>
      <a:accent2>
        <a:srgbClr val="E05115"/>
      </a:accent2>
      <a:accent3>
        <a:srgbClr val="009FDF"/>
      </a:accent3>
      <a:accent4>
        <a:srgbClr val="78BE20"/>
      </a:accent4>
      <a:accent5>
        <a:srgbClr val="8246AF"/>
      </a:accent5>
      <a:accent6>
        <a:srgbClr val="E19E1B"/>
      </a:accent6>
      <a:hlink>
        <a:srgbClr val="C93D20"/>
      </a:hlink>
      <a:folHlink>
        <a:srgbClr val="313231"/>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dirty="0" err="1" smtClean="0"/>
        </a:defPPr>
      </a:lstStyle>
    </a:txDef>
  </a:objectDefaults>
  <a:extraClrSchemeLst/>
  <a:extLst>
    <a:ext uri="{05A4C25C-085E-4340-85A3-A5531E510DB2}">
      <thm15:themeFamily xmlns:thm15="http://schemas.microsoft.com/office/thememl/2012/main" name="FuelsEurope 16-9" id="{4E6A4731-C6F7-4D94-9CC1-8F8FDA8D90D2}" vid="{6FBFC752-2E54-47C5-96B8-3C2A128D5965}"/>
    </a:ext>
  </a:extLst>
</a:theme>
</file>

<file path=ppt/theme/theme2.xml><?xml version="1.0" encoding="utf-8"?>
<a:theme xmlns:a="http://schemas.openxmlformats.org/drawingml/2006/main" name="1_Main">
  <a:themeElements>
    <a:clrScheme name="fuelseurope">
      <a:dk1>
        <a:srgbClr val="313231"/>
      </a:dk1>
      <a:lt1>
        <a:sysClr val="window" lastClr="FFFFFF"/>
      </a:lt1>
      <a:dk2>
        <a:srgbClr val="141313"/>
      </a:dk2>
      <a:lt2>
        <a:srgbClr val="E6E6E6"/>
      </a:lt2>
      <a:accent1>
        <a:srgbClr val="74ABCF"/>
      </a:accent1>
      <a:accent2>
        <a:srgbClr val="A0A1A2"/>
      </a:accent2>
      <a:accent3>
        <a:srgbClr val="2F548E"/>
      </a:accent3>
      <a:accent4>
        <a:srgbClr val="73B8DA"/>
      </a:accent4>
      <a:accent5>
        <a:srgbClr val="1A2C49"/>
      </a:accent5>
      <a:accent6>
        <a:srgbClr val="F6BC1C"/>
      </a:accent6>
      <a:hlink>
        <a:srgbClr val="E78E23"/>
      </a:hlink>
      <a:folHlink>
        <a:srgbClr val="423B3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dirty="0" err="1" smtClean="0"/>
        </a:defPPr>
      </a:lstStyle>
    </a:txDef>
  </a:objectDefaults>
  <a:extraClrSchemeLst/>
  <a:extLst>
    <a:ext uri="{05A4C25C-085E-4340-85A3-A5531E510DB2}">
      <thm15:themeFamily xmlns:thm15="http://schemas.microsoft.com/office/thememl/2012/main" name="DEF_FE_2018_PPT_16.9" id="{75FB79D1-8063-9F4B-B89A-F08844706637}" vid="{7690695B-B06D-8F4A-93EF-48A02C03A67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ain">
  <a:themeElements>
    <a:clrScheme name="fuelseurope">
      <a:dk1>
        <a:srgbClr val="313231"/>
      </a:dk1>
      <a:lt1>
        <a:sysClr val="window" lastClr="FFFFFF"/>
      </a:lt1>
      <a:dk2>
        <a:srgbClr val="141313"/>
      </a:dk2>
      <a:lt2>
        <a:srgbClr val="E6E6E6"/>
      </a:lt2>
      <a:accent1>
        <a:srgbClr val="74ABCF"/>
      </a:accent1>
      <a:accent2>
        <a:srgbClr val="A0A1A2"/>
      </a:accent2>
      <a:accent3>
        <a:srgbClr val="2F548E"/>
      </a:accent3>
      <a:accent4>
        <a:srgbClr val="73B8DA"/>
      </a:accent4>
      <a:accent5>
        <a:srgbClr val="1A2C49"/>
      </a:accent5>
      <a:accent6>
        <a:srgbClr val="F6BC1C"/>
      </a:accent6>
      <a:hlink>
        <a:srgbClr val="E78E23"/>
      </a:hlink>
      <a:folHlink>
        <a:srgbClr val="423B3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dirty="0" err="1" smtClean="0"/>
        </a:defPPr>
      </a:lstStyle>
    </a:txDef>
  </a:objectDefaults>
  <a:extraClrSchemeLst/>
  <a:extLst>
    <a:ext uri="{05A4C25C-085E-4340-85A3-A5531E510DB2}">
      <thm15:themeFamily xmlns:thm15="http://schemas.microsoft.com/office/thememl/2012/main" name="DEF_FE_2018_PPT_16.9" id="{75FB79D1-8063-9F4B-B89A-F08844706637}" vid="{7690695B-B06D-8F4A-93EF-48A02C03A675}"/>
    </a:ext>
  </a:extLst>
</a:theme>
</file>

<file path=ppt/theme/theme5.xml><?xml version="1.0" encoding="utf-8"?>
<a:theme xmlns:a="http://schemas.openxmlformats.org/drawingml/2006/main" name="2_Main">
  <a:themeElements>
    <a:clrScheme name="fuelseurope">
      <a:dk1>
        <a:srgbClr val="313231"/>
      </a:dk1>
      <a:lt1>
        <a:sysClr val="window" lastClr="FFFFFF"/>
      </a:lt1>
      <a:dk2>
        <a:srgbClr val="141313"/>
      </a:dk2>
      <a:lt2>
        <a:srgbClr val="E6E6E6"/>
      </a:lt2>
      <a:accent1>
        <a:srgbClr val="74ABCF"/>
      </a:accent1>
      <a:accent2>
        <a:srgbClr val="A0A1A2"/>
      </a:accent2>
      <a:accent3>
        <a:srgbClr val="2F548E"/>
      </a:accent3>
      <a:accent4>
        <a:srgbClr val="73B8DA"/>
      </a:accent4>
      <a:accent5>
        <a:srgbClr val="1A2C49"/>
      </a:accent5>
      <a:accent6>
        <a:srgbClr val="F6BC1C"/>
      </a:accent6>
      <a:hlink>
        <a:srgbClr val="E78E23"/>
      </a:hlink>
      <a:folHlink>
        <a:srgbClr val="423B3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dirty="0" err="1" smtClean="0"/>
        </a:defPPr>
      </a:lstStyle>
    </a:txDef>
  </a:objectDefaults>
  <a:extraClrSchemeLst/>
  <a:extLst>
    <a:ext uri="{05A4C25C-085E-4340-85A3-A5531E510DB2}">
      <thm15:themeFamily xmlns:thm15="http://schemas.microsoft.com/office/thememl/2012/main" name="DEF_FE_2018_PPT_16.9" id="{75FB79D1-8063-9F4B-B89A-F08844706637}" vid="{7690695B-B06D-8F4A-93EF-48A02C03A675}"/>
    </a:ext>
  </a:extLst>
</a:theme>
</file>

<file path=ppt/theme/theme6.xml><?xml version="1.0" encoding="utf-8"?>
<a:theme xmlns:a="http://schemas.openxmlformats.org/drawingml/2006/main" name="5_Main">
  <a:themeElements>
    <a:clrScheme name="fuelseurope">
      <a:dk1>
        <a:srgbClr val="313231"/>
      </a:dk1>
      <a:lt1>
        <a:sysClr val="window" lastClr="FFFFFF"/>
      </a:lt1>
      <a:dk2>
        <a:srgbClr val="141313"/>
      </a:dk2>
      <a:lt2>
        <a:srgbClr val="E6E6E6"/>
      </a:lt2>
      <a:accent1>
        <a:srgbClr val="74ABCF"/>
      </a:accent1>
      <a:accent2>
        <a:srgbClr val="A0A1A2"/>
      </a:accent2>
      <a:accent3>
        <a:srgbClr val="2F548E"/>
      </a:accent3>
      <a:accent4>
        <a:srgbClr val="73B8DA"/>
      </a:accent4>
      <a:accent5>
        <a:srgbClr val="1A2C49"/>
      </a:accent5>
      <a:accent6>
        <a:srgbClr val="F6BC1C"/>
      </a:accent6>
      <a:hlink>
        <a:srgbClr val="E78E23"/>
      </a:hlink>
      <a:folHlink>
        <a:srgbClr val="423B3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dirty="0" err="1" smtClean="0"/>
        </a:defPPr>
      </a:lstStyle>
    </a:txDef>
  </a:objectDefaults>
  <a:extraClrSchemeLst/>
  <a:extLst>
    <a:ext uri="{05A4C25C-085E-4340-85A3-A5531E510DB2}">
      <thm15:themeFamily xmlns:thm15="http://schemas.microsoft.com/office/thememl/2012/main" name="DEF_FE_2018_PPT_16.9" id="{75FB79D1-8063-9F4B-B89A-F08844706637}" vid="{7690695B-B06D-8F4A-93EF-48A02C03A675}"/>
    </a:ext>
  </a:ext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FuelsEurope 16-9</Template>
  <TotalTime>9075</TotalTime>
  <Words>2830</Words>
  <Application>Microsoft Office PowerPoint</Application>
  <PresentationFormat>Widescreen</PresentationFormat>
  <Paragraphs>261</Paragraphs>
  <Slides>20</Slides>
  <Notes>9</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20</vt:i4>
      </vt:variant>
    </vt:vector>
  </HeadingPairs>
  <TitlesOfParts>
    <vt:vector size="39" baseType="lpstr">
      <vt:lpstr>ＭＳ Ｐゴシック</vt:lpstr>
      <vt:lpstr>Arial</vt:lpstr>
      <vt:lpstr>Calibri</vt:lpstr>
      <vt:lpstr>Calibri Light</vt:lpstr>
      <vt:lpstr>Courier New</vt:lpstr>
      <vt:lpstr>DIN</vt:lpstr>
      <vt:lpstr>DIN-Light</vt:lpstr>
      <vt:lpstr>DIN-Medium</vt:lpstr>
      <vt:lpstr>DIN-RegularAlternate</vt:lpstr>
      <vt:lpstr>Helvetica</vt:lpstr>
      <vt:lpstr>Symbol</vt:lpstr>
      <vt:lpstr>Trebuchet MS</vt:lpstr>
      <vt:lpstr>Wingdings</vt:lpstr>
      <vt:lpstr>Main</vt:lpstr>
      <vt:lpstr>1_Main</vt:lpstr>
      <vt:lpstr>1_Office Theme</vt:lpstr>
      <vt:lpstr>3_Main</vt:lpstr>
      <vt:lpstr>2_Main</vt:lpstr>
      <vt:lpstr>5_Main</vt:lpstr>
      <vt:lpstr>VIZE 2050 Konferenze              Prague, 19 October 2021   FuelsEurope VISION 2050    Alessandro Bartelloni, FuelsEurope Director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paradox of the tail-pipe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www.cleanfuelsforall.eu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Refining products for our everyday life</dc:title>
  <dc:creator>Teixidor Marine</dc:creator>
  <cp:lastModifiedBy>Bartelloni Alessandro</cp:lastModifiedBy>
  <cp:revision>323</cp:revision>
  <cp:lastPrinted>2020-10-08T15:21:46Z</cp:lastPrinted>
  <dcterms:created xsi:type="dcterms:W3CDTF">2018-04-11T15:37:25Z</dcterms:created>
  <dcterms:modified xsi:type="dcterms:W3CDTF">2021-10-13T11:21:02Z</dcterms:modified>
</cp:coreProperties>
</file>