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1" r:id="rId1"/>
  </p:sldMasterIdLst>
  <p:notesMasterIdLst>
    <p:notesMasterId r:id="rId18"/>
  </p:notesMasterIdLst>
  <p:handoutMasterIdLst>
    <p:handoutMasterId r:id="rId19"/>
  </p:handoutMasterIdLst>
  <p:sldIdLst>
    <p:sldId id="482" r:id="rId2"/>
    <p:sldId id="516" r:id="rId3"/>
    <p:sldId id="517" r:id="rId4"/>
    <p:sldId id="518" r:id="rId5"/>
    <p:sldId id="541" r:id="rId6"/>
    <p:sldId id="542" r:id="rId7"/>
    <p:sldId id="543" r:id="rId8"/>
    <p:sldId id="545" r:id="rId9"/>
    <p:sldId id="526" r:id="rId10"/>
    <p:sldId id="546" r:id="rId11"/>
    <p:sldId id="547" r:id="rId12"/>
    <p:sldId id="548" r:id="rId13"/>
    <p:sldId id="549" r:id="rId14"/>
    <p:sldId id="550" r:id="rId15"/>
    <p:sldId id="523" r:id="rId16"/>
    <p:sldId id="551" r:id="rId17"/>
  </p:sldIdLst>
  <p:sldSz cx="9144000" cy="6858000" type="screen4x3"/>
  <p:notesSz cx="6797675" cy="9926638"/>
  <p:defaultTextStyle>
    <a:defPPr>
      <a:defRPr lang="en-US"/>
    </a:defPPr>
    <a:lvl1pPr algn="l" rtl="0" fontAlgn="base">
      <a:spcBef>
        <a:spcPct val="0"/>
      </a:spcBef>
      <a:spcAft>
        <a:spcPct val="0"/>
      </a:spcAft>
      <a:defRPr sz="1400" i="1" kern="1200">
        <a:solidFill>
          <a:schemeClr val="tx1"/>
        </a:solidFill>
        <a:latin typeface="Arial" charset="0"/>
        <a:ea typeface="+mn-ea"/>
        <a:cs typeface="Arial" charset="0"/>
      </a:defRPr>
    </a:lvl1pPr>
    <a:lvl2pPr marL="465138" indent="-7938" algn="l" rtl="0" fontAlgn="base">
      <a:spcBef>
        <a:spcPct val="0"/>
      </a:spcBef>
      <a:spcAft>
        <a:spcPct val="0"/>
      </a:spcAft>
      <a:defRPr sz="1400" i="1" kern="1200">
        <a:solidFill>
          <a:schemeClr val="tx1"/>
        </a:solidFill>
        <a:latin typeface="Arial" charset="0"/>
        <a:ea typeface="+mn-ea"/>
        <a:cs typeface="Arial" charset="0"/>
      </a:defRPr>
    </a:lvl2pPr>
    <a:lvl3pPr marL="931863" indent="-17463" algn="l" rtl="0" fontAlgn="base">
      <a:spcBef>
        <a:spcPct val="0"/>
      </a:spcBef>
      <a:spcAft>
        <a:spcPct val="0"/>
      </a:spcAft>
      <a:defRPr sz="1400" i="1" kern="1200">
        <a:solidFill>
          <a:schemeClr val="tx1"/>
        </a:solidFill>
        <a:latin typeface="Arial" charset="0"/>
        <a:ea typeface="+mn-ea"/>
        <a:cs typeface="Arial" charset="0"/>
      </a:defRPr>
    </a:lvl3pPr>
    <a:lvl4pPr marL="1398588" indent="-26988" algn="l" rtl="0" fontAlgn="base">
      <a:spcBef>
        <a:spcPct val="0"/>
      </a:spcBef>
      <a:spcAft>
        <a:spcPct val="0"/>
      </a:spcAft>
      <a:defRPr sz="1400" i="1" kern="1200">
        <a:solidFill>
          <a:schemeClr val="tx1"/>
        </a:solidFill>
        <a:latin typeface="Arial" charset="0"/>
        <a:ea typeface="+mn-ea"/>
        <a:cs typeface="Arial" charset="0"/>
      </a:defRPr>
    </a:lvl4pPr>
    <a:lvl5pPr marL="1865313" indent="-36513" algn="l" rtl="0" fontAlgn="base">
      <a:spcBef>
        <a:spcPct val="0"/>
      </a:spcBef>
      <a:spcAft>
        <a:spcPct val="0"/>
      </a:spcAft>
      <a:defRPr sz="1400" i="1" kern="1200">
        <a:solidFill>
          <a:schemeClr val="tx1"/>
        </a:solidFill>
        <a:latin typeface="Arial" charset="0"/>
        <a:ea typeface="+mn-ea"/>
        <a:cs typeface="Arial" charset="0"/>
      </a:defRPr>
    </a:lvl5pPr>
    <a:lvl6pPr marL="2286000" algn="l" defTabSz="914400" rtl="0" eaLnBrk="1" latinLnBrk="0" hangingPunct="1">
      <a:defRPr sz="1400" i="1" kern="1200">
        <a:solidFill>
          <a:schemeClr val="tx1"/>
        </a:solidFill>
        <a:latin typeface="Arial" charset="0"/>
        <a:ea typeface="+mn-ea"/>
        <a:cs typeface="Arial" charset="0"/>
      </a:defRPr>
    </a:lvl6pPr>
    <a:lvl7pPr marL="2743200" algn="l" defTabSz="914400" rtl="0" eaLnBrk="1" latinLnBrk="0" hangingPunct="1">
      <a:defRPr sz="1400" i="1" kern="1200">
        <a:solidFill>
          <a:schemeClr val="tx1"/>
        </a:solidFill>
        <a:latin typeface="Arial" charset="0"/>
        <a:ea typeface="+mn-ea"/>
        <a:cs typeface="Arial" charset="0"/>
      </a:defRPr>
    </a:lvl7pPr>
    <a:lvl8pPr marL="3200400" algn="l" defTabSz="914400" rtl="0" eaLnBrk="1" latinLnBrk="0" hangingPunct="1">
      <a:defRPr sz="1400" i="1" kern="1200">
        <a:solidFill>
          <a:schemeClr val="tx1"/>
        </a:solidFill>
        <a:latin typeface="Arial" charset="0"/>
        <a:ea typeface="+mn-ea"/>
        <a:cs typeface="Arial" charset="0"/>
      </a:defRPr>
    </a:lvl8pPr>
    <a:lvl9pPr marL="3657600" algn="l" defTabSz="914400" rtl="0" eaLnBrk="1" latinLnBrk="0" hangingPunct="1">
      <a:defRPr sz="1400" i="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ČEZ" initials="ČEZ"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00"/>
    <a:srgbClr val="FF9933"/>
    <a:srgbClr val="C8C8C8"/>
    <a:srgbClr val="E6E6E6"/>
    <a:srgbClr val="606060"/>
    <a:srgbClr val="969696"/>
    <a:srgbClr val="F248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2" autoAdjust="0"/>
    <p:restoredTop sz="98757" autoAdjust="0"/>
  </p:normalViewPr>
  <p:slideViewPr>
    <p:cSldViewPr snapToGrid="0" showGuides="1">
      <p:cViewPr>
        <p:scale>
          <a:sx n="90" d="100"/>
          <a:sy n="90" d="100"/>
        </p:scale>
        <p:origin x="-797" y="830"/>
      </p:cViewPr>
      <p:guideLst>
        <p:guide orient="horz" pos="216"/>
        <p:guide pos="319"/>
      </p:guideLst>
    </p:cSldViewPr>
  </p:slideViewPr>
  <p:notesTextViewPr>
    <p:cViewPr>
      <p:scale>
        <a:sx n="1" d="1"/>
        <a:sy n="1" d="1"/>
      </p:scale>
      <p:origin x="0" y="0"/>
    </p:cViewPr>
  </p:notesTextViewPr>
  <p:sorterViewPr>
    <p:cViewPr>
      <p:scale>
        <a:sx n="100" d="100"/>
        <a:sy n="100" d="100"/>
      </p:scale>
      <p:origin x="0" y="4254"/>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9E261-382D-4E55-90EE-29445F0B3C31}" type="doc">
      <dgm:prSet loTypeId="urn:microsoft.com/office/officeart/2005/8/layout/radial6" loCatId="relationship" qsTypeId="urn:microsoft.com/office/officeart/2005/8/quickstyle/simple1#1" qsCatId="simple" csTypeId="urn:microsoft.com/office/officeart/2005/8/colors/accent1_2#1" csCatId="accent1" phldr="1"/>
      <dgm:spPr/>
      <dgm:t>
        <a:bodyPr/>
        <a:lstStyle/>
        <a:p>
          <a:endParaRPr lang="cs-CZ"/>
        </a:p>
      </dgm:t>
    </dgm:pt>
    <dgm:pt modelId="{40793368-4315-4E44-9230-498E0E11CA9C}">
      <dgm:prSet phldrT="[Text]" custT="1"/>
      <dgm:spPr>
        <a:solidFill>
          <a:srgbClr val="EA5614"/>
        </a:solidFill>
      </dgm:spPr>
      <dgm:t>
        <a:bodyPr/>
        <a:lstStyle/>
        <a:p>
          <a:r>
            <a:rPr lang="cs-CZ" sz="1600" b="0" dirty="0" smtClean="0"/>
            <a:t>Síť veřejných dobíjecích stanic ČEZ</a:t>
          </a:r>
        </a:p>
      </dgm:t>
    </dgm:pt>
    <dgm:pt modelId="{21BD86D5-B5B4-482E-95A0-2BD8E604AC47}" type="parTrans" cxnId="{354BD53B-2D9D-4CC0-8839-C0FB93ED0F46}">
      <dgm:prSet/>
      <dgm:spPr/>
      <dgm:t>
        <a:bodyPr/>
        <a:lstStyle/>
        <a:p>
          <a:endParaRPr lang="cs-CZ" sz="3200" b="0"/>
        </a:p>
      </dgm:t>
    </dgm:pt>
    <dgm:pt modelId="{AAF7898D-0BB1-409E-89E8-85EF80959DD1}" type="sibTrans" cxnId="{354BD53B-2D9D-4CC0-8839-C0FB93ED0F46}">
      <dgm:prSet/>
      <dgm:spPr/>
      <dgm:t>
        <a:bodyPr/>
        <a:lstStyle/>
        <a:p>
          <a:endParaRPr lang="cs-CZ" sz="3200" b="0"/>
        </a:p>
      </dgm:t>
    </dgm:pt>
    <dgm:pt modelId="{E050751E-B0CD-4496-82AF-8A50609B6D28}">
      <dgm:prSet phldrT="[Text]" custT="1"/>
      <dgm:spPr>
        <a:solidFill>
          <a:schemeClr val="tx1">
            <a:lumMod val="50000"/>
            <a:lumOff val="50000"/>
          </a:schemeClr>
        </a:solidFill>
      </dgm:spPr>
      <dgm:t>
        <a:bodyPr lIns="0" tIns="0" rIns="0" bIns="0"/>
        <a:lstStyle/>
        <a:p>
          <a:r>
            <a:rPr lang="cs-CZ" sz="1400" b="0" dirty="0" smtClean="0"/>
            <a:t>1. </a:t>
          </a:r>
        </a:p>
        <a:p>
          <a:r>
            <a:rPr lang="cs-CZ" sz="1400" b="0" dirty="0" smtClean="0"/>
            <a:t>Bezpečný dojezd a expozice lokalit</a:t>
          </a:r>
          <a:endParaRPr lang="cs-CZ" sz="1400" b="0" dirty="0"/>
        </a:p>
      </dgm:t>
    </dgm:pt>
    <dgm:pt modelId="{46AE2771-B1C7-42C2-921E-96421862ECE6}" type="parTrans" cxnId="{6E5B596F-30EE-4F27-8A99-90EA5AE23FC6}">
      <dgm:prSet/>
      <dgm:spPr/>
      <dgm:t>
        <a:bodyPr/>
        <a:lstStyle/>
        <a:p>
          <a:endParaRPr lang="cs-CZ" sz="3200" b="0"/>
        </a:p>
      </dgm:t>
    </dgm:pt>
    <dgm:pt modelId="{5D03E121-095E-4425-A716-BBED119AEDE0}" type="sibTrans" cxnId="{6E5B596F-30EE-4F27-8A99-90EA5AE23FC6}">
      <dgm:prSet/>
      <dgm:spPr>
        <a:solidFill>
          <a:srgbClr val="EA5614"/>
        </a:solidFill>
      </dgm:spPr>
      <dgm:t>
        <a:bodyPr/>
        <a:lstStyle/>
        <a:p>
          <a:endParaRPr lang="cs-CZ" sz="3200" b="0"/>
        </a:p>
      </dgm:t>
    </dgm:pt>
    <dgm:pt modelId="{33E3BC78-260F-4BD7-845E-7216376DB724}">
      <dgm:prSet phldrT="[Text]" custT="1"/>
      <dgm:spPr>
        <a:solidFill>
          <a:schemeClr val="bg1">
            <a:lumMod val="65000"/>
          </a:schemeClr>
        </a:solidFill>
        <a:ln>
          <a:solidFill>
            <a:schemeClr val="bg1">
              <a:lumMod val="95000"/>
            </a:schemeClr>
          </a:solidFill>
        </a:ln>
      </dgm:spPr>
      <dgm:t>
        <a:bodyPr lIns="0" tIns="0" rIns="0" bIns="0"/>
        <a:lstStyle/>
        <a:p>
          <a:r>
            <a:rPr lang="cs-CZ" sz="1400" b="0" dirty="0" smtClean="0">
              <a:solidFill>
                <a:schemeClr val="bg1"/>
              </a:solidFill>
            </a:rPr>
            <a:t>2.</a:t>
          </a:r>
        </a:p>
        <a:p>
          <a:r>
            <a:rPr lang="cs-CZ" sz="1400" b="0" dirty="0" smtClean="0">
              <a:solidFill>
                <a:schemeClr val="bg1"/>
              </a:solidFill>
            </a:rPr>
            <a:t>Adekvátní čas dobíjení</a:t>
          </a:r>
        </a:p>
      </dgm:t>
    </dgm:pt>
    <dgm:pt modelId="{FA479836-B0DF-4DC8-AF65-32A02071C0DA}" type="parTrans" cxnId="{0CA4C976-86E9-43DE-8E93-5EB7B93E578D}">
      <dgm:prSet/>
      <dgm:spPr/>
      <dgm:t>
        <a:bodyPr/>
        <a:lstStyle/>
        <a:p>
          <a:endParaRPr lang="cs-CZ" sz="3200" b="0"/>
        </a:p>
      </dgm:t>
    </dgm:pt>
    <dgm:pt modelId="{07228A3C-C8C5-453C-8EEF-C78558EB7F80}" type="sibTrans" cxnId="{0CA4C976-86E9-43DE-8E93-5EB7B93E578D}">
      <dgm:prSet/>
      <dgm:spPr>
        <a:solidFill>
          <a:srgbClr val="EA5614"/>
        </a:solidFill>
      </dgm:spPr>
      <dgm:t>
        <a:bodyPr/>
        <a:lstStyle/>
        <a:p>
          <a:endParaRPr lang="cs-CZ" sz="3200" b="0"/>
        </a:p>
      </dgm:t>
    </dgm:pt>
    <dgm:pt modelId="{E53829F3-80D8-4EE0-9EEE-738F45A00E03}">
      <dgm:prSet phldrT="[Text]" custT="1"/>
      <dgm:spPr>
        <a:solidFill>
          <a:schemeClr val="bg1">
            <a:lumMod val="65000"/>
          </a:schemeClr>
        </a:solidFill>
      </dgm:spPr>
      <dgm:t>
        <a:bodyPr/>
        <a:lstStyle/>
        <a:p>
          <a:r>
            <a:rPr lang="cs-CZ" sz="1400" b="0" dirty="0" smtClean="0">
              <a:solidFill>
                <a:schemeClr val="bg1"/>
              </a:solidFill>
            </a:rPr>
            <a:t>4.</a:t>
          </a:r>
        </a:p>
        <a:p>
          <a:r>
            <a:rPr lang="cs-CZ" sz="1400" b="0" dirty="0" smtClean="0">
              <a:solidFill>
                <a:schemeClr val="bg1"/>
              </a:solidFill>
            </a:rPr>
            <a:t>Kolik stanic jakého typu</a:t>
          </a:r>
        </a:p>
      </dgm:t>
    </dgm:pt>
    <dgm:pt modelId="{A6B52C90-E6C5-4C65-ACDF-BC8CCB1134FA}" type="parTrans" cxnId="{01622858-84AB-4750-9855-C52A9BE1D3E9}">
      <dgm:prSet/>
      <dgm:spPr/>
      <dgm:t>
        <a:bodyPr/>
        <a:lstStyle/>
        <a:p>
          <a:endParaRPr lang="cs-CZ" sz="3200" b="0"/>
        </a:p>
      </dgm:t>
    </dgm:pt>
    <dgm:pt modelId="{8F1DB791-42F7-4978-AF5C-D5B1FD831CDE}" type="sibTrans" cxnId="{01622858-84AB-4750-9855-C52A9BE1D3E9}">
      <dgm:prSet/>
      <dgm:spPr>
        <a:solidFill>
          <a:srgbClr val="EA5614"/>
        </a:solidFill>
      </dgm:spPr>
      <dgm:t>
        <a:bodyPr/>
        <a:lstStyle/>
        <a:p>
          <a:endParaRPr lang="cs-CZ" sz="3200" b="0"/>
        </a:p>
      </dgm:t>
    </dgm:pt>
    <dgm:pt modelId="{D7AFA850-AD9C-4837-8CB2-D7F97B1117E4}">
      <dgm:prSet phldrT="[Text]" custT="1"/>
      <dgm:spPr>
        <a:solidFill>
          <a:schemeClr val="bg1">
            <a:lumMod val="65000"/>
          </a:schemeClr>
        </a:solidFill>
      </dgm:spPr>
      <dgm:t>
        <a:bodyPr lIns="0" tIns="0" rIns="0" bIns="0"/>
        <a:lstStyle/>
        <a:p>
          <a:r>
            <a:rPr lang="cs-CZ" sz="1400" b="0" dirty="0" smtClean="0">
              <a:solidFill>
                <a:schemeClr val="bg1"/>
              </a:solidFill>
            </a:rPr>
            <a:t>5. </a:t>
          </a:r>
        </a:p>
        <a:p>
          <a:r>
            <a:rPr lang="cs-CZ" sz="1400" b="0" dirty="0" smtClean="0">
              <a:solidFill>
                <a:schemeClr val="bg1"/>
              </a:solidFill>
            </a:rPr>
            <a:t>Přípojka</a:t>
          </a:r>
          <a:endParaRPr lang="cs-CZ" sz="1400" b="0" dirty="0">
            <a:solidFill>
              <a:schemeClr val="bg1"/>
            </a:solidFill>
          </a:endParaRPr>
        </a:p>
      </dgm:t>
    </dgm:pt>
    <dgm:pt modelId="{C8498F93-4D32-4783-9C55-181CE45C8AB3}" type="parTrans" cxnId="{2FCCE595-6CE5-40BE-B0FD-43E0E5071186}">
      <dgm:prSet/>
      <dgm:spPr/>
      <dgm:t>
        <a:bodyPr/>
        <a:lstStyle/>
        <a:p>
          <a:endParaRPr lang="cs-CZ" sz="3200" b="0"/>
        </a:p>
      </dgm:t>
    </dgm:pt>
    <dgm:pt modelId="{29AAA4EB-7DE8-473A-A71D-538CBBB8DC27}" type="sibTrans" cxnId="{2FCCE595-6CE5-40BE-B0FD-43E0E5071186}">
      <dgm:prSet/>
      <dgm:spPr>
        <a:solidFill>
          <a:srgbClr val="EA5614"/>
        </a:solidFill>
      </dgm:spPr>
      <dgm:t>
        <a:bodyPr/>
        <a:lstStyle/>
        <a:p>
          <a:endParaRPr lang="cs-CZ" sz="3200" b="0"/>
        </a:p>
      </dgm:t>
    </dgm:pt>
    <dgm:pt modelId="{29973DF7-DA93-4CD1-8019-CCDF6EEF4BBA}">
      <dgm:prSet phldrT="[Text]" custT="1"/>
      <dgm:spPr>
        <a:solidFill>
          <a:schemeClr val="bg1">
            <a:lumMod val="85000"/>
          </a:schemeClr>
        </a:solidFill>
      </dgm:spPr>
      <dgm:t>
        <a:bodyPr lIns="0" tIns="0" rIns="0" bIns="0"/>
        <a:lstStyle/>
        <a:p>
          <a:r>
            <a:rPr lang="cs-CZ" sz="1400" b="0" dirty="0" smtClean="0">
              <a:solidFill>
                <a:schemeClr val="tx1"/>
              </a:solidFill>
            </a:rPr>
            <a:t>7.</a:t>
          </a:r>
        </a:p>
        <a:p>
          <a:r>
            <a:rPr lang="cs-CZ" sz="1400" b="0" dirty="0" smtClean="0">
              <a:solidFill>
                <a:schemeClr val="tx1"/>
              </a:solidFill>
            </a:rPr>
            <a:t>Nájemné</a:t>
          </a:r>
        </a:p>
      </dgm:t>
    </dgm:pt>
    <dgm:pt modelId="{347FFE3D-A455-47C1-985B-9A31C36CD8FE}" type="parTrans" cxnId="{9890BF43-FEF0-4392-886E-040F336D32C2}">
      <dgm:prSet/>
      <dgm:spPr/>
      <dgm:t>
        <a:bodyPr/>
        <a:lstStyle/>
        <a:p>
          <a:endParaRPr lang="cs-CZ" sz="2000"/>
        </a:p>
      </dgm:t>
    </dgm:pt>
    <dgm:pt modelId="{57758A92-6CBB-4714-A11C-387899533273}" type="sibTrans" cxnId="{9890BF43-FEF0-4392-886E-040F336D32C2}">
      <dgm:prSet/>
      <dgm:spPr>
        <a:solidFill>
          <a:srgbClr val="EA5614"/>
        </a:solidFill>
      </dgm:spPr>
      <dgm:t>
        <a:bodyPr/>
        <a:lstStyle/>
        <a:p>
          <a:endParaRPr lang="cs-CZ" sz="2000"/>
        </a:p>
      </dgm:t>
    </dgm:pt>
    <dgm:pt modelId="{69186003-9B28-4074-AC63-E29DD3FDF15A}">
      <dgm:prSet phldrT="[Text]" custT="1"/>
      <dgm:spPr>
        <a:solidFill>
          <a:schemeClr val="bg1">
            <a:lumMod val="65000"/>
          </a:schemeClr>
        </a:solidFill>
        <a:ln>
          <a:solidFill>
            <a:schemeClr val="bg1">
              <a:lumMod val="95000"/>
            </a:schemeClr>
          </a:solidFill>
        </a:ln>
      </dgm:spPr>
      <dgm:t>
        <a:bodyPr lIns="0" tIns="0" rIns="0" bIns="0"/>
        <a:lstStyle/>
        <a:p>
          <a:r>
            <a:rPr lang="cs-CZ" sz="1400" b="0" dirty="0" smtClean="0">
              <a:solidFill>
                <a:schemeClr val="bg1"/>
              </a:solidFill>
            </a:rPr>
            <a:t>3.</a:t>
          </a:r>
        </a:p>
        <a:p>
          <a:r>
            <a:rPr lang="cs-CZ" sz="1400" b="0" dirty="0" smtClean="0">
              <a:solidFill>
                <a:schemeClr val="bg1"/>
              </a:solidFill>
            </a:rPr>
            <a:t>Riziko čekání vs.</a:t>
          </a:r>
        </a:p>
        <a:p>
          <a:r>
            <a:rPr lang="cs-CZ" sz="1400" b="0" dirty="0" smtClean="0">
              <a:solidFill>
                <a:schemeClr val="bg1"/>
              </a:solidFill>
            </a:rPr>
            <a:t>riziko nevyužití</a:t>
          </a:r>
        </a:p>
      </dgm:t>
    </dgm:pt>
    <dgm:pt modelId="{C434B061-C5E4-4021-926D-8FFC8EC35E0A}" type="parTrans" cxnId="{6CBEEC9E-C0C0-4293-B482-AA078FC31FEF}">
      <dgm:prSet/>
      <dgm:spPr/>
      <dgm:t>
        <a:bodyPr/>
        <a:lstStyle/>
        <a:p>
          <a:endParaRPr lang="cs-CZ"/>
        </a:p>
      </dgm:t>
    </dgm:pt>
    <dgm:pt modelId="{7013C50C-D5C6-4667-B9B7-B6E905BA81E5}" type="sibTrans" cxnId="{6CBEEC9E-C0C0-4293-B482-AA078FC31FEF}">
      <dgm:prSet/>
      <dgm:spPr>
        <a:solidFill>
          <a:srgbClr val="EA5614"/>
        </a:solidFill>
      </dgm:spPr>
      <dgm:t>
        <a:bodyPr/>
        <a:lstStyle/>
        <a:p>
          <a:endParaRPr lang="cs-CZ"/>
        </a:p>
      </dgm:t>
    </dgm:pt>
    <dgm:pt modelId="{5B53CE30-D4C0-4DAA-9E04-C225A2B56EA5}">
      <dgm:prSet phldrT="[Text]" custT="1"/>
      <dgm:spPr>
        <a:solidFill>
          <a:schemeClr val="tx1">
            <a:lumMod val="65000"/>
            <a:lumOff val="35000"/>
          </a:schemeClr>
        </a:solidFill>
      </dgm:spPr>
      <dgm:t>
        <a:bodyPr lIns="0" tIns="0" rIns="0" bIns="0"/>
        <a:lstStyle/>
        <a:p>
          <a:r>
            <a:rPr lang="cs-CZ" sz="1400" b="0" dirty="0" smtClean="0">
              <a:solidFill>
                <a:schemeClr val="bg1"/>
              </a:solidFill>
            </a:rPr>
            <a:t>6. </a:t>
          </a:r>
        </a:p>
        <a:p>
          <a:r>
            <a:rPr lang="cs-CZ" sz="1400" b="0" dirty="0" smtClean="0">
              <a:solidFill>
                <a:schemeClr val="bg1"/>
              </a:solidFill>
            </a:rPr>
            <a:t>Náklady</a:t>
          </a:r>
          <a:endParaRPr lang="cs-CZ" sz="1400" b="0" dirty="0">
            <a:solidFill>
              <a:schemeClr val="bg1"/>
            </a:solidFill>
          </a:endParaRPr>
        </a:p>
      </dgm:t>
    </dgm:pt>
    <dgm:pt modelId="{A23D2737-4595-4049-B056-C28C9D83FF18}" type="parTrans" cxnId="{5539FE18-17E1-45F7-A451-E56387D2C607}">
      <dgm:prSet/>
      <dgm:spPr/>
      <dgm:t>
        <a:bodyPr/>
        <a:lstStyle/>
        <a:p>
          <a:endParaRPr lang="cs-CZ"/>
        </a:p>
      </dgm:t>
    </dgm:pt>
    <dgm:pt modelId="{BAAC1A6E-80FB-46C0-BEAB-1746A7A533BE}" type="sibTrans" cxnId="{5539FE18-17E1-45F7-A451-E56387D2C607}">
      <dgm:prSet/>
      <dgm:spPr>
        <a:solidFill>
          <a:srgbClr val="EA5614"/>
        </a:solidFill>
      </dgm:spPr>
      <dgm:t>
        <a:bodyPr/>
        <a:lstStyle/>
        <a:p>
          <a:endParaRPr lang="cs-CZ"/>
        </a:p>
      </dgm:t>
    </dgm:pt>
    <dgm:pt modelId="{D0AB7BBB-036A-422D-95D3-CAC4A09F4F34}" type="pres">
      <dgm:prSet presAssocID="{42E9E261-382D-4E55-90EE-29445F0B3C31}" presName="Name0" presStyleCnt="0">
        <dgm:presLayoutVars>
          <dgm:chMax val="1"/>
          <dgm:dir/>
          <dgm:animLvl val="ctr"/>
          <dgm:resizeHandles val="exact"/>
        </dgm:presLayoutVars>
      </dgm:prSet>
      <dgm:spPr/>
      <dgm:t>
        <a:bodyPr/>
        <a:lstStyle/>
        <a:p>
          <a:endParaRPr lang="cs-CZ"/>
        </a:p>
      </dgm:t>
    </dgm:pt>
    <dgm:pt modelId="{C37FB0CF-1361-4693-B535-99EBE897227F}" type="pres">
      <dgm:prSet presAssocID="{40793368-4315-4E44-9230-498E0E11CA9C}" presName="centerShape" presStyleLbl="node0" presStyleIdx="0" presStyleCnt="1" custScaleX="109241" custScaleY="107836"/>
      <dgm:spPr/>
      <dgm:t>
        <a:bodyPr/>
        <a:lstStyle/>
        <a:p>
          <a:endParaRPr lang="cs-CZ"/>
        </a:p>
      </dgm:t>
    </dgm:pt>
    <dgm:pt modelId="{FBFB6116-961F-4A72-A420-6B54EA4D4D65}" type="pres">
      <dgm:prSet presAssocID="{E050751E-B0CD-4496-82AF-8A50609B6D28}" presName="node" presStyleLbl="node1" presStyleIdx="0" presStyleCnt="7" custScaleX="133100" custScaleY="133100">
        <dgm:presLayoutVars>
          <dgm:bulletEnabled val="1"/>
        </dgm:presLayoutVars>
      </dgm:prSet>
      <dgm:spPr/>
      <dgm:t>
        <a:bodyPr/>
        <a:lstStyle/>
        <a:p>
          <a:endParaRPr lang="cs-CZ"/>
        </a:p>
      </dgm:t>
    </dgm:pt>
    <dgm:pt modelId="{8E656EDB-E84D-4A74-B0FD-A2BBF573E23B}" type="pres">
      <dgm:prSet presAssocID="{E050751E-B0CD-4496-82AF-8A50609B6D28}" presName="dummy" presStyleCnt="0"/>
      <dgm:spPr/>
    </dgm:pt>
    <dgm:pt modelId="{B58FBA44-6911-4ABB-8ABD-EC112897DBF2}" type="pres">
      <dgm:prSet presAssocID="{5D03E121-095E-4425-A716-BBED119AEDE0}" presName="sibTrans" presStyleLbl="sibTrans2D1" presStyleIdx="0" presStyleCnt="7"/>
      <dgm:spPr/>
      <dgm:t>
        <a:bodyPr/>
        <a:lstStyle/>
        <a:p>
          <a:endParaRPr lang="cs-CZ"/>
        </a:p>
      </dgm:t>
    </dgm:pt>
    <dgm:pt modelId="{742EA39B-A84F-4816-9FCC-02778175CA41}" type="pres">
      <dgm:prSet presAssocID="{33E3BC78-260F-4BD7-845E-7216376DB724}" presName="node" presStyleLbl="node1" presStyleIdx="1" presStyleCnt="7" custScaleX="133100" custScaleY="133100">
        <dgm:presLayoutVars>
          <dgm:bulletEnabled val="1"/>
        </dgm:presLayoutVars>
      </dgm:prSet>
      <dgm:spPr/>
      <dgm:t>
        <a:bodyPr/>
        <a:lstStyle/>
        <a:p>
          <a:endParaRPr lang="cs-CZ"/>
        </a:p>
      </dgm:t>
    </dgm:pt>
    <dgm:pt modelId="{6111FE86-49B4-4AE9-95EF-88E1210F44BB}" type="pres">
      <dgm:prSet presAssocID="{33E3BC78-260F-4BD7-845E-7216376DB724}" presName="dummy" presStyleCnt="0"/>
      <dgm:spPr/>
    </dgm:pt>
    <dgm:pt modelId="{D3C0A208-D405-46F8-A96C-EDC314E4DF25}" type="pres">
      <dgm:prSet presAssocID="{07228A3C-C8C5-453C-8EEF-C78558EB7F80}" presName="sibTrans" presStyleLbl="sibTrans2D1" presStyleIdx="1" presStyleCnt="7"/>
      <dgm:spPr/>
      <dgm:t>
        <a:bodyPr/>
        <a:lstStyle/>
        <a:p>
          <a:endParaRPr lang="cs-CZ"/>
        </a:p>
      </dgm:t>
    </dgm:pt>
    <dgm:pt modelId="{E8C44177-C702-4BFB-A7BC-473D15C019D4}" type="pres">
      <dgm:prSet presAssocID="{69186003-9B28-4074-AC63-E29DD3FDF15A}" presName="node" presStyleLbl="node1" presStyleIdx="2" presStyleCnt="7" custScaleX="133971" custScaleY="133971">
        <dgm:presLayoutVars>
          <dgm:bulletEnabled val="1"/>
        </dgm:presLayoutVars>
      </dgm:prSet>
      <dgm:spPr/>
      <dgm:t>
        <a:bodyPr/>
        <a:lstStyle/>
        <a:p>
          <a:endParaRPr lang="cs-CZ"/>
        </a:p>
      </dgm:t>
    </dgm:pt>
    <dgm:pt modelId="{C52D4A22-1CFE-43A0-8CB4-45741857AABB}" type="pres">
      <dgm:prSet presAssocID="{69186003-9B28-4074-AC63-E29DD3FDF15A}" presName="dummy" presStyleCnt="0"/>
      <dgm:spPr/>
    </dgm:pt>
    <dgm:pt modelId="{61BB2029-CC13-4A0B-935E-DEB97819DBB9}" type="pres">
      <dgm:prSet presAssocID="{7013C50C-D5C6-4667-B9B7-B6E905BA81E5}" presName="sibTrans" presStyleLbl="sibTrans2D1" presStyleIdx="2" presStyleCnt="7"/>
      <dgm:spPr/>
      <dgm:t>
        <a:bodyPr/>
        <a:lstStyle/>
        <a:p>
          <a:endParaRPr lang="cs-CZ"/>
        </a:p>
      </dgm:t>
    </dgm:pt>
    <dgm:pt modelId="{521831D6-258C-46CE-A8FC-AC54BE538766}" type="pres">
      <dgm:prSet presAssocID="{E53829F3-80D8-4EE0-9EEE-738F45A00E03}" presName="node" presStyleLbl="node1" presStyleIdx="3" presStyleCnt="7" custScaleX="133100" custScaleY="133100">
        <dgm:presLayoutVars>
          <dgm:bulletEnabled val="1"/>
        </dgm:presLayoutVars>
      </dgm:prSet>
      <dgm:spPr/>
      <dgm:t>
        <a:bodyPr/>
        <a:lstStyle/>
        <a:p>
          <a:endParaRPr lang="cs-CZ"/>
        </a:p>
      </dgm:t>
    </dgm:pt>
    <dgm:pt modelId="{D237CC7D-F105-48BA-A7EA-7009474D799C}" type="pres">
      <dgm:prSet presAssocID="{E53829F3-80D8-4EE0-9EEE-738F45A00E03}" presName="dummy" presStyleCnt="0"/>
      <dgm:spPr/>
    </dgm:pt>
    <dgm:pt modelId="{C38A21F3-5E14-4BDF-914B-96155FED19AE}" type="pres">
      <dgm:prSet presAssocID="{8F1DB791-42F7-4978-AF5C-D5B1FD831CDE}" presName="sibTrans" presStyleLbl="sibTrans2D1" presStyleIdx="3" presStyleCnt="7"/>
      <dgm:spPr/>
      <dgm:t>
        <a:bodyPr/>
        <a:lstStyle/>
        <a:p>
          <a:endParaRPr lang="cs-CZ"/>
        </a:p>
      </dgm:t>
    </dgm:pt>
    <dgm:pt modelId="{3C82C323-8EBA-44C7-BC86-52A5FD59742B}" type="pres">
      <dgm:prSet presAssocID="{D7AFA850-AD9C-4837-8CB2-D7F97B1117E4}" presName="node" presStyleLbl="node1" presStyleIdx="4" presStyleCnt="7" custScaleX="133100" custScaleY="133100">
        <dgm:presLayoutVars>
          <dgm:bulletEnabled val="1"/>
        </dgm:presLayoutVars>
      </dgm:prSet>
      <dgm:spPr/>
      <dgm:t>
        <a:bodyPr/>
        <a:lstStyle/>
        <a:p>
          <a:endParaRPr lang="cs-CZ"/>
        </a:p>
      </dgm:t>
    </dgm:pt>
    <dgm:pt modelId="{7AFDCF6D-BF34-4D0F-9997-7F4150DAEDF7}" type="pres">
      <dgm:prSet presAssocID="{D7AFA850-AD9C-4837-8CB2-D7F97B1117E4}" presName="dummy" presStyleCnt="0"/>
      <dgm:spPr/>
    </dgm:pt>
    <dgm:pt modelId="{6A90A1C6-B244-473F-8EEB-2A7A93CED7D0}" type="pres">
      <dgm:prSet presAssocID="{29AAA4EB-7DE8-473A-A71D-538CBBB8DC27}" presName="sibTrans" presStyleLbl="sibTrans2D1" presStyleIdx="4" presStyleCnt="7"/>
      <dgm:spPr/>
      <dgm:t>
        <a:bodyPr/>
        <a:lstStyle/>
        <a:p>
          <a:endParaRPr lang="cs-CZ"/>
        </a:p>
      </dgm:t>
    </dgm:pt>
    <dgm:pt modelId="{DF977953-B369-4CAC-9EE8-1C3B6CEFC80B}" type="pres">
      <dgm:prSet presAssocID="{5B53CE30-D4C0-4DAA-9E04-C225A2B56EA5}" presName="node" presStyleLbl="node1" presStyleIdx="5" presStyleCnt="7" custScaleX="139006" custScaleY="139006">
        <dgm:presLayoutVars>
          <dgm:bulletEnabled val="1"/>
        </dgm:presLayoutVars>
      </dgm:prSet>
      <dgm:spPr/>
      <dgm:t>
        <a:bodyPr/>
        <a:lstStyle/>
        <a:p>
          <a:endParaRPr lang="cs-CZ"/>
        </a:p>
      </dgm:t>
    </dgm:pt>
    <dgm:pt modelId="{A3C63AD0-7117-4783-A094-E55C2824216A}" type="pres">
      <dgm:prSet presAssocID="{5B53CE30-D4C0-4DAA-9E04-C225A2B56EA5}" presName="dummy" presStyleCnt="0"/>
      <dgm:spPr/>
    </dgm:pt>
    <dgm:pt modelId="{58174869-7DE4-4772-8687-0A82232D2E0C}" type="pres">
      <dgm:prSet presAssocID="{BAAC1A6E-80FB-46C0-BEAB-1746A7A533BE}" presName="sibTrans" presStyleLbl="sibTrans2D1" presStyleIdx="5" presStyleCnt="7"/>
      <dgm:spPr/>
      <dgm:t>
        <a:bodyPr/>
        <a:lstStyle/>
        <a:p>
          <a:endParaRPr lang="cs-CZ"/>
        </a:p>
      </dgm:t>
    </dgm:pt>
    <dgm:pt modelId="{BA048F40-9AB4-4E7C-814B-FD1A76D92D8B}" type="pres">
      <dgm:prSet presAssocID="{29973DF7-DA93-4CD1-8019-CCDF6EEF4BBA}" presName="node" presStyleLbl="node1" presStyleIdx="6" presStyleCnt="7" custScaleX="133100" custScaleY="133100">
        <dgm:presLayoutVars>
          <dgm:bulletEnabled val="1"/>
        </dgm:presLayoutVars>
      </dgm:prSet>
      <dgm:spPr/>
      <dgm:t>
        <a:bodyPr/>
        <a:lstStyle/>
        <a:p>
          <a:endParaRPr lang="cs-CZ"/>
        </a:p>
      </dgm:t>
    </dgm:pt>
    <dgm:pt modelId="{5A254929-386A-48CC-A1DF-7207BBD5179E}" type="pres">
      <dgm:prSet presAssocID="{29973DF7-DA93-4CD1-8019-CCDF6EEF4BBA}" presName="dummy" presStyleCnt="0"/>
      <dgm:spPr/>
    </dgm:pt>
    <dgm:pt modelId="{BEE3A713-36C2-459A-A25A-14CA01C0C3BE}" type="pres">
      <dgm:prSet presAssocID="{57758A92-6CBB-4714-A11C-387899533273}" presName="sibTrans" presStyleLbl="sibTrans2D1" presStyleIdx="6" presStyleCnt="7"/>
      <dgm:spPr/>
      <dgm:t>
        <a:bodyPr/>
        <a:lstStyle/>
        <a:p>
          <a:endParaRPr lang="cs-CZ"/>
        </a:p>
      </dgm:t>
    </dgm:pt>
  </dgm:ptLst>
  <dgm:cxnLst>
    <dgm:cxn modelId="{5539FE18-17E1-45F7-A451-E56387D2C607}" srcId="{40793368-4315-4E44-9230-498E0E11CA9C}" destId="{5B53CE30-D4C0-4DAA-9E04-C225A2B56EA5}" srcOrd="5" destOrd="0" parTransId="{A23D2737-4595-4049-B056-C28C9D83FF18}" sibTransId="{BAAC1A6E-80FB-46C0-BEAB-1746A7A533BE}"/>
    <dgm:cxn modelId="{FB3B9D22-6B99-4E53-855D-C8333202725F}" type="presOf" srcId="{5D03E121-095E-4425-A716-BBED119AEDE0}" destId="{B58FBA44-6911-4ABB-8ABD-EC112897DBF2}" srcOrd="0" destOrd="0" presId="urn:microsoft.com/office/officeart/2005/8/layout/radial6"/>
    <dgm:cxn modelId="{0CA4C976-86E9-43DE-8E93-5EB7B93E578D}" srcId="{40793368-4315-4E44-9230-498E0E11CA9C}" destId="{33E3BC78-260F-4BD7-845E-7216376DB724}" srcOrd="1" destOrd="0" parTransId="{FA479836-B0DF-4DC8-AF65-32A02071C0DA}" sibTransId="{07228A3C-C8C5-453C-8EEF-C78558EB7F80}"/>
    <dgm:cxn modelId="{D5497555-5DEC-4042-BF14-F864DAC450E0}" type="presOf" srcId="{33E3BC78-260F-4BD7-845E-7216376DB724}" destId="{742EA39B-A84F-4816-9FCC-02778175CA41}" srcOrd="0" destOrd="0" presId="urn:microsoft.com/office/officeart/2005/8/layout/radial6"/>
    <dgm:cxn modelId="{3BF423AF-7B98-4EB5-98A8-A27B17227BDC}" type="presOf" srcId="{5B53CE30-D4C0-4DAA-9E04-C225A2B56EA5}" destId="{DF977953-B369-4CAC-9EE8-1C3B6CEFC80B}" srcOrd="0" destOrd="0" presId="urn:microsoft.com/office/officeart/2005/8/layout/radial6"/>
    <dgm:cxn modelId="{6E5B596F-30EE-4F27-8A99-90EA5AE23FC6}" srcId="{40793368-4315-4E44-9230-498E0E11CA9C}" destId="{E050751E-B0CD-4496-82AF-8A50609B6D28}" srcOrd="0" destOrd="0" parTransId="{46AE2771-B1C7-42C2-921E-96421862ECE6}" sibTransId="{5D03E121-095E-4425-A716-BBED119AEDE0}"/>
    <dgm:cxn modelId="{C326B032-4029-4C54-9FA7-E5CF5A94B60F}" type="presOf" srcId="{29AAA4EB-7DE8-473A-A71D-538CBBB8DC27}" destId="{6A90A1C6-B244-473F-8EEB-2A7A93CED7D0}" srcOrd="0" destOrd="0" presId="urn:microsoft.com/office/officeart/2005/8/layout/radial6"/>
    <dgm:cxn modelId="{1A4D7B11-98E8-41A1-A34A-07CD7F58102B}" type="presOf" srcId="{E53829F3-80D8-4EE0-9EEE-738F45A00E03}" destId="{521831D6-258C-46CE-A8FC-AC54BE538766}" srcOrd="0" destOrd="0" presId="urn:microsoft.com/office/officeart/2005/8/layout/radial6"/>
    <dgm:cxn modelId="{354BD53B-2D9D-4CC0-8839-C0FB93ED0F46}" srcId="{42E9E261-382D-4E55-90EE-29445F0B3C31}" destId="{40793368-4315-4E44-9230-498E0E11CA9C}" srcOrd="0" destOrd="0" parTransId="{21BD86D5-B5B4-482E-95A0-2BD8E604AC47}" sibTransId="{AAF7898D-0BB1-409E-89E8-85EF80959DD1}"/>
    <dgm:cxn modelId="{4DBCCD17-9543-4225-8E50-A8F8D965DA3D}" type="presOf" srcId="{7013C50C-D5C6-4667-B9B7-B6E905BA81E5}" destId="{61BB2029-CC13-4A0B-935E-DEB97819DBB9}" srcOrd="0" destOrd="0" presId="urn:microsoft.com/office/officeart/2005/8/layout/radial6"/>
    <dgm:cxn modelId="{ADB36C92-6BA8-4A1D-8AB8-FE6E1BB43A5E}" type="presOf" srcId="{40793368-4315-4E44-9230-498E0E11CA9C}" destId="{C37FB0CF-1361-4693-B535-99EBE897227F}" srcOrd="0" destOrd="0" presId="urn:microsoft.com/office/officeart/2005/8/layout/radial6"/>
    <dgm:cxn modelId="{453299A0-7447-410B-9300-85C55484BBDE}" type="presOf" srcId="{69186003-9B28-4074-AC63-E29DD3FDF15A}" destId="{E8C44177-C702-4BFB-A7BC-473D15C019D4}" srcOrd="0" destOrd="0" presId="urn:microsoft.com/office/officeart/2005/8/layout/radial6"/>
    <dgm:cxn modelId="{6CBEEC9E-C0C0-4293-B482-AA078FC31FEF}" srcId="{40793368-4315-4E44-9230-498E0E11CA9C}" destId="{69186003-9B28-4074-AC63-E29DD3FDF15A}" srcOrd="2" destOrd="0" parTransId="{C434B061-C5E4-4021-926D-8FFC8EC35E0A}" sibTransId="{7013C50C-D5C6-4667-B9B7-B6E905BA81E5}"/>
    <dgm:cxn modelId="{01622858-84AB-4750-9855-C52A9BE1D3E9}" srcId="{40793368-4315-4E44-9230-498E0E11CA9C}" destId="{E53829F3-80D8-4EE0-9EEE-738F45A00E03}" srcOrd="3" destOrd="0" parTransId="{A6B52C90-E6C5-4C65-ACDF-BC8CCB1134FA}" sibTransId="{8F1DB791-42F7-4978-AF5C-D5B1FD831CDE}"/>
    <dgm:cxn modelId="{B05381D8-DE09-4809-8A7B-FD2B572D428B}" type="presOf" srcId="{E050751E-B0CD-4496-82AF-8A50609B6D28}" destId="{FBFB6116-961F-4A72-A420-6B54EA4D4D65}" srcOrd="0" destOrd="0" presId="urn:microsoft.com/office/officeart/2005/8/layout/radial6"/>
    <dgm:cxn modelId="{0268F168-836F-4B88-84FE-BFD411A7AA6F}" type="presOf" srcId="{8F1DB791-42F7-4978-AF5C-D5B1FD831CDE}" destId="{C38A21F3-5E14-4BDF-914B-96155FED19AE}" srcOrd="0" destOrd="0" presId="urn:microsoft.com/office/officeart/2005/8/layout/radial6"/>
    <dgm:cxn modelId="{0095D860-3AC7-4329-BD07-241903637D45}" type="presOf" srcId="{29973DF7-DA93-4CD1-8019-CCDF6EEF4BBA}" destId="{BA048F40-9AB4-4E7C-814B-FD1A76D92D8B}" srcOrd="0" destOrd="0" presId="urn:microsoft.com/office/officeart/2005/8/layout/radial6"/>
    <dgm:cxn modelId="{77CC94DA-3B08-4048-82DA-F8B85FED20A2}" type="presOf" srcId="{57758A92-6CBB-4714-A11C-387899533273}" destId="{BEE3A713-36C2-459A-A25A-14CA01C0C3BE}" srcOrd="0" destOrd="0" presId="urn:microsoft.com/office/officeart/2005/8/layout/radial6"/>
    <dgm:cxn modelId="{E857605B-D978-46AC-920E-0DAD0B008E3A}" type="presOf" srcId="{07228A3C-C8C5-453C-8EEF-C78558EB7F80}" destId="{D3C0A208-D405-46F8-A96C-EDC314E4DF25}" srcOrd="0" destOrd="0" presId="urn:microsoft.com/office/officeart/2005/8/layout/radial6"/>
    <dgm:cxn modelId="{2FCCE595-6CE5-40BE-B0FD-43E0E5071186}" srcId="{40793368-4315-4E44-9230-498E0E11CA9C}" destId="{D7AFA850-AD9C-4837-8CB2-D7F97B1117E4}" srcOrd="4" destOrd="0" parTransId="{C8498F93-4D32-4783-9C55-181CE45C8AB3}" sibTransId="{29AAA4EB-7DE8-473A-A71D-538CBBB8DC27}"/>
    <dgm:cxn modelId="{9890BF43-FEF0-4392-886E-040F336D32C2}" srcId="{40793368-4315-4E44-9230-498E0E11CA9C}" destId="{29973DF7-DA93-4CD1-8019-CCDF6EEF4BBA}" srcOrd="6" destOrd="0" parTransId="{347FFE3D-A455-47C1-985B-9A31C36CD8FE}" sibTransId="{57758A92-6CBB-4714-A11C-387899533273}"/>
    <dgm:cxn modelId="{CD1741DE-E2A7-4710-B174-9CA34D08DC06}" type="presOf" srcId="{42E9E261-382D-4E55-90EE-29445F0B3C31}" destId="{D0AB7BBB-036A-422D-95D3-CAC4A09F4F34}" srcOrd="0" destOrd="0" presId="urn:microsoft.com/office/officeart/2005/8/layout/radial6"/>
    <dgm:cxn modelId="{167899E6-799C-4AAF-9BF4-AD6E432B488B}" type="presOf" srcId="{D7AFA850-AD9C-4837-8CB2-D7F97B1117E4}" destId="{3C82C323-8EBA-44C7-BC86-52A5FD59742B}" srcOrd="0" destOrd="0" presId="urn:microsoft.com/office/officeart/2005/8/layout/radial6"/>
    <dgm:cxn modelId="{37EAB18C-19F3-4DED-96BE-3B2CB262E8A2}" type="presOf" srcId="{BAAC1A6E-80FB-46C0-BEAB-1746A7A533BE}" destId="{58174869-7DE4-4772-8687-0A82232D2E0C}" srcOrd="0" destOrd="0" presId="urn:microsoft.com/office/officeart/2005/8/layout/radial6"/>
    <dgm:cxn modelId="{19ED4901-3BE8-40F6-9426-E539AC9B4558}" type="presParOf" srcId="{D0AB7BBB-036A-422D-95D3-CAC4A09F4F34}" destId="{C37FB0CF-1361-4693-B535-99EBE897227F}" srcOrd="0" destOrd="0" presId="urn:microsoft.com/office/officeart/2005/8/layout/radial6"/>
    <dgm:cxn modelId="{B9692383-EB6E-487C-94D2-D847060D8176}" type="presParOf" srcId="{D0AB7BBB-036A-422D-95D3-CAC4A09F4F34}" destId="{FBFB6116-961F-4A72-A420-6B54EA4D4D65}" srcOrd="1" destOrd="0" presId="urn:microsoft.com/office/officeart/2005/8/layout/radial6"/>
    <dgm:cxn modelId="{5EFAA75A-CAC9-4A7B-A362-9C5C9ED5B29F}" type="presParOf" srcId="{D0AB7BBB-036A-422D-95D3-CAC4A09F4F34}" destId="{8E656EDB-E84D-4A74-B0FD-A2BBF573E23B}" srcOrd="2" destOrd="0" presId="urn:microsoft.com/office/officeart/2005/8/layout/radial6"/>
    <dgm:cxn modelId="{C205EA9C-9642-4392-8232-D219B6EC8615}" type="presParOf" srcId="{D0AB7BBB-036A-422D-95D3-CAC4A09F4F34}" destId="{B58FBA44-6911-4ABB-8ABD-EC112897DBF2}" srcOrd="3" destOrd="0" presId="urn:microsoft.com/office/officeart/2005/8/layout/radial6"/>
    <dgm:cxn modelId="{02222C6D-7A33-429B-AC3C-20FB5B0AAC9A}" type="presParOf" srcId="{D0AB7BBB-036A-422D-95D3-CAC4A09F4F34}" destId="{742EA39B-A84F-4816-9FCC-02778175CA41}" srcOrd="4" destOrd="0" presId="urn:microsoft.com/office/officeart/2005/8/layout/radial6"/>
    <dgm:cxn modelId="{800E2431-0C27-4DB8-85A3-8E46EA0D6FE8}" type="presParOf" srcId="{D0AB7BBB-036A-422D-95D3-CAC4A09F4F34}" destId="{6111FE86-49B4-4AE9-95EF-88E1210F44BB}" srcOrd="5" destOrd="0" presId="urn:microsoft.com/office/officeart/2005/8/layout/radial6"/>
    <dgm:cxn modelId="{604C4F5D-D8D4-4C82-922D-5DB240A12CE6}" type="presParOf" srcId="{D0AB7BBB-036A-422D-95D3-CAC4A09F4F34}" destId="{D3C0A208-D405-46F8-A96C-EDC314E4DF25}" srcOrd="6" destOrd="0" presId="urn:microsoft.com/office/officeart/2005/8/layout/radial6"/>
    <dgm:cxn modelId="{D243A308-A9BF-4ABE-A618-BACA55DF8057}" type="presParOf" srcId="{D0AB7BBB-036A-422D-95D3-CAC4A09F4F34}" destId="{E8C44177-C702-4BFB-A7BC-473D15C019D4}" srcOrd="7" destOrd="0" presId="urn:microsoft.com/office/officeart/2005/8/layout/radial6"/>
    <dgm:cxn modelId="{9AB67921-626B-4A66-A542-6867B0B24420}" type="presParOf" srcId="{D0AB7BBB-036A-422D-95D3-CAC4A09F4F34}" destId="{C52D4A22-1CFE-43A0-8CB4-45741857AABB}" srcOrd="8" destOrd="0" presId="urn:microsoft.com/office/officeart/2005/8/layout/radial6"/>
    <dgm:cxn modelId="{3AB5591C-3626-42E1-92F6-2FCD7AD1F4BA}" type="presParOf" srcId="{D0AB7BBB-036A-422D-95D3-CAC4A09F4F34}" destId="{61BB2029-CC13-4A0B-935E-DEB97819DBB9}" srcOrd="9" destOrd="0" presId="urn:microsoft.com/office/officeart/2005/8/layout/radial6"/>
    <dgm:cxn modelId="{090F57CB-168D-47D3-AFAD-6941F0199401}" type="presParOf" srcId="{D0AB7BBB-036A-422D-95D3-CAC4A09F4F34}" destId="{521831D6-258C-46CE-A8FC-AC54BE538766}" srcOrd="10" destOrd="0" presId="urn:microsoft.com/office/officeart/2005/8/layout/radial6"/>
    <dgm:cxn modelId="{CB5E99B0-BD96-4F0E-96A7-A0482DEDC3C1}" type="presParOf" srcId="{D0AB7BBB-036A-422D-95D3-CAC4A09F4F34}" destId="{D237CC7D-F105-48BA-A7EA-7009474D799C}" srcOrd="11" destOrd="0" presId="urn:microsoft.com/office/officeart/2005/8/layout/radial6"/>
    <dgm:cxn modelId="{BD4CAE25-DBF9-47BE-9AA4-F635B89079C8}" type="presParOf" srcId="{D0AB7BBB-036A-422D-95D3-CAC4A09F4F34}" destId="{C38A21F3-5E14-4BDF-914B-96155FED19AE}" srcOrd="12" destOrd="0" presId="urn:microsoft.com/office/officeart/2005/8/layout/radial6"/>
    <dgm:cxn modelId="{CC3DCEF5-77D3-4108-B062-CDFDAD8C2FAF}" type="presParOf" srcId="{D0AB7BBB-036A-422D-95D3-CAC4A09F4F34}" destId="{3C82C323-8EBA-44C7-BC86-52A5FD59742B}" srcOrd="13" destOrd="0" presId="urn:microsoft.com/office/officeart/2005/8/layout/radial6"/>
    <dgm:cxn modelId="{DABEF58B-6721-42C5-9798-96A195BD5697}" type="presParOf" srcId="{D0AB7BBB-036A-422D-95D3-CAC4A09F4F34}" destId="{7AFDCF6D-BF34-4D0F-9997-7F4150DAEDF7}" srcOrd="14" destOrd="0" presId="urn:microsoft.com/office/officeart/2005/8/layout/radial6"/>
    <dgm:cxn modelId="{1210BBDE-78EB-4FE3-A98B-B805628D7FBD}" type="presParOf" srcId="{D0AB7BBB-036A-422D-95D3-CAC4A09F4F34}" destId="{6A90A1C6-B244-473F-8EEB-2A7A93CED7D0}" srcOrd="15" destOrd="0" presId="urn:microsoft.com/office/officeart/2005/8/layout/radial6"/>
    <dgm:cxn modelId="{C11CA76A-CDF7-4BAD-9377-865685AD6C19}" type="presParOf" srcId="{D0AB7BBB-036A-422D-95D3-CAC4A09F4F34}" destId="{DF977953-B369-4CAC-9EE8-1C3B6CEFC80B}" srcOrd="16" destOrd="0" presId="urn:microsoft.com/office/officeart/2005/8/layout/radial6"/>
    <dgm:cxn modelId="{BDC30F4B-0207-401E-9267-86EEE0D6546C}" type="presParOf" srcId="{D0AB7BBB-036A-422D-95D3-CAC4A09F4F34}" destId="{A3C63AD0-7117-4783-A094-E55C2824216A}" srcOrd="17" destOrd="0" presId="urn:microsoft.com/office/officeart/2005/8/layout/radial6"/>
    <dgm:cxn modelId="{0E983427-DE0A-4E17-86B3-A67E25010A47}" type="presParOf" srcId="{D0AB7BBB-036A-422D-95D3-CAC4A09F4F34}" destId="{58174869-7DE4-4772-8687-0A82232D2E0C}" srcOrd="18" destOrd="0" presId="urn:microsoft.com/office/officeart/2005/8/layout/radial6"/>
    <dgm:cxn modelId="{D5D6ADA4-0B5F-43B3-8D32-E8BE1DED47D5}" type="presParOf" srcId="{D0AB7BBB-036A-422D-95D3-CAC4A09F4F34}" destId="{BA048F40-9AB4-4E7C-814B-FD1A76D92D8B}" srcOrd="19" destOrd="0" presId="urn:microsoft.com/office/officeart/2005/8/layout/radial6"/>
    <dgm:cxn modelId="{0A25BEDA-B02E-4EBB-9305-C0BE959EF1EF}" type="presParOf" srcId="{D0AB7BBB-036A-422D-95D3-CAC4A09F4F34}" destId="{5A254929-386A-48CC-A1DF-7207BBD5179E}" srcOrd="20" destOrd="0" presId="urn:microsoft.com/office/officeart/2005/8/layout/radial6"/>
    <dgm:cxn modelId="{08EC3073-8884-4A84-9CB7-3F91262D1653}" type="presParOf" srcId="{D0AB7BBB-036A-422D-95D3-CAC4A09F4F34}" destId="{BEE3A713-36C2-459A-A25A-14CA01C0C3BE}"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3A713-36C2-459A-A25A-14CA01C0C3BE}">
      <dsp:nvSpPr>
        <dsp:cNvPr id="0" name=""/>
        <dsp:cNvSpPr/>
      </dsp:nvSpPr>
      <dsp:spPr>
        <a:xfrm>
          <a:off x="1462909" y="455112"/>
          <a:ext cx="3614541" cy="3614541"/>
        </a:xfrm>
        <a:prstGeom prst="blockArc">
          <a:avLst>
            <a:gd name="adj1" fmla="val 13114286"/>
            <a:gd name="adj2" fmla="val 16200000"/>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58174869-7DE4-4772-8687-0A82232D2E0C}">
      <dsp:nvSpPr>
        <dsp:cNvPr id="0" name=""/>
        <dsp:cNvSpPr/>
      </dsp:nvSpPr>
      <dsp:spPr>
        <a:xfrm>
          <a:off x="1462909" y="455112"/>
          <a:ext cx="3614541" cy="3614541"/>
        </a:xfrm>
        <a:prstGeom prst="blockArc">
          <a:avLst>
            <a:gd name="adj1" fmla="val 10028571"/>
            <a:gd name="adj2" fmla="val 13114286"/>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6A90A1C6-B244-473F-8EEB-2A7A93CED7D0}">
      <dsp:nvSpPr>
        <dsp:cNvPr id="0" name=""/>
        <dsp:cNvSpPr/>
      </dsp:nvSpPr>
      <dsp:spPr>
        <a:xfrm>
          <a:off x="1462909" y="455112"/>
          <a:ext cx="3614541" cy="3614541"/>
        </a:xfrm>
        <a:prstGeom prst="blockArc">
          <a:avLst>
            <a:gd name="adj1" fmla="val 6942857"/>
            <a:gd name="adj2" fmla="val 10028571"/>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C38A21F3-5E14-4BDF-914B-96155FED19AE}">
      <dsp:nvSpPr>
        <dsp:cNvPr id="0" name=""/>
        <dsp:cNvSpPr/>
      </dsp:nvSpPr>
      <dsp:spPr>
        <a:xfrm>
          <a:off x="1462909" y="455112"/>
          <a:ext cx="3614541" cy="3614541"/>
        </a:xfrm>
        <a:prstGeom prst="blockArc">
          <a:avLst>
            <a:gd name="adj1" fmla="val 3857143"/>
            <a:gd name="adj2" fmla="val 6942857"/>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61BB2029-CC13-4A0B-935E-DEB97819DBB9}">
      <dsp:nvSpPr>
        <dsp:cNvPr id="0" name=""/>
        <dsp:cNvSpPr/>
      </dsp:nvSpPr>
      <dsp:spPr>
        <a:xfrm>
          <a:off x="1462909" y="455112"/>
          <a:ext cx="3614541" cy="3614541"/>
        </a:xfrm>
        <a:prstGeom prst="blockArc">
          <a:avLst>
            <a:gd name="adj1" fmla="val 771429"/>
            <a:gd name="adj2" fmla="val 3857143"/>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D3C0A208-D405-46F8-A96C-EDC314E4DF25}">
      <dsp:nvSpPr>
        <dsp:cNvPr id="0" name=""/>
        <dsp:cNvSpPr/>
      </dsp:nvSpPr>
      <dsp:spPr>
        <a:xfrm>
          <a:off x="1462909" y="455112"/>
          <a:ext cx="3614541" cy="3614541"/>
        </a:xfrm>
        <a:prstGeom prst="blockArc">
          <a:avLst>
            <a:gd name="adj1" fmla="val 19285714"/>
            <a:gd name="adj2" fmla="val 771429"/>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B58FBA44-6911-4ABB-8ABD-EC112897DBF2}">
      <dsp:nvSpPr>
        <dsp:cNvPr id="0" name=""/>
        <dsp:cNvSpPr/>
      </dsp:nvSpPr>
      <dsp:spPr>
        <a:xfrm>
          <a:off x="1462909" y="455112"/>
          <a:ext cx="3614541" cy="3614541"/>
        </a:xfrm>
        <a:prstGeom prst="blockArc">
          <a:avLst>
            <a:gd name="adj1" fmla="val 16200000"/>
            <a:gd name="adj2" fmla="val 19285714"/>
            <a:gd name="adj3" fmla="val 3895"/>
          </a:avLst>
        </a:prstGeom>
        <a:solidFill>
          <a:srgbClr val="EA5614"/>
        </a:solidFill>
        <a:ln>
          <a:noFill/>
        </a:ln>
        <a:effectLst/>
      </dsp:spPr>
      <dsp:style>
        <a:lnRef idx="0">
          <a:scrgbClr r="0" g="0" b="0"/>
        </a:lnRef>
        <a:fillRef idx="1">
          <a:scrgbClr r="0" g="0" b="0"/>
        </a:fillRef>
        <a:effectRef idx="0">
          <a:scrgbClr r="0" g="0" b="0"/>
        </a:effectRef>
        <a:fontRef idx="minor">
          <a:schemeClr val="lt1"/>
        </a:fontRef>
      </dsp:style>
    </dsp:sp>
    <dsp:sp modelId="{C37FB0CF-1361-4693-B535-99EBE897227F}">
      <dsp:nvSpPr>
        <dsp:cNvPr id="0" name=""/>
        <dsp:cNvSpPr/>
      </dsp:nvSpPr>
      <dsp:spPr>
        <a:xfrm>
          <a:off x="2507303" y="1509318"/>
          <a:ext cx="1525753" cy="1506130"/>
        </a:xfrm>
        <a:prstGeom prst="ellipse">
          <a:avLst/>
        </a:prstGeom>
        <a:solidFill>
          <a:srgbClr val="EA56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b="0" kern="1200" dirty="0" smtClean="0"/>
            <a:t>Síť veřejných dobíjecích stanic ČEZ</a:t>
          </a:r>
        </a:p>
      </dsp:txBody>
      <dsp:txXfrm>
        <a:off x="2730744" y="1729886"/>
        <a:ext cx="1078871" cy="1064994"/>
      </dsp:txXfrm>
    </dsp:sp>
    <dsp:sp modelId="{FBFB6116-961F-4A72-A420-6B54EA4D4D65}">
      <dsp:nvSpPr>
        <dsp:cNvPr id="0" name=""/>
        <dsp:cNvSpPr/>
      </dsp:nvSpPr>
      <dsp:spPr>
        <a:xfrm>
          <a:off x="2619533" y="-160337"/>
          <a:ext cx="1301292" cy="1301292"/>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cs-CZ" sz="1400" b="0" kern="1200" dirty="0" smtClean="0"/>
            <a:t>1. </a:t>
          </a:r>
        </a:p>
        <a:p>
          <a:pPr lvl="0" algn="ctr" defTabSz="622300">
            <a:lnSpc>
              <a:spcPct val="90000"/>
            </a:lnSpc>
            <a:spcBef>
              <a:spcPct val="0"/>
            </a:spcBef>
            <a:spcAft>
              <a:spcPct val="35000"/>
            </a:spcAft>
          </a:pPr>
          <a:r>
            <a:rPr lang="cs-CZ" sz="1400" b="0" kern="1200" dirty="0" smtClean="0"/>
            <a:t>Bezpečný dojezd a expozice lokalit</a:t>
          </a:r>
          <a:endParaRPr lang="cs-CZ" sz="1400" b="0" kern="1200" dirty="0"/>
        </a:p>
      </dsp:txBody>
      <dsp:txXfrm>
        <a:off x="2810103" y="30233"/>
        <a:ext cx="920152" cy="920152"/>
      </dsp:txXfrm>
    </dsp:sp>
    <dsp:sp modelId="{742EA39B-A84F-4816-9FCC-02778175CA41}">
      <dsp:nvSpPr>
        <dsp:cNvPr id="0" name=""/>
        <dsp:cNvSpPr/>
      </dsp:nvSpPr>
      <dsp:spPr>
        <a:xfrm>
          <a:off x="4004997" y="506866"/>
          <a:ext cx="1301292" cy="1301292"/>
        </a:xfrm>
        <a:prstGeom prst="ellipse">
          <a:avLst/>
        </a:prstGeom>
        <a:solidFill>
          <a:schemeClr val="bg1">
            <a:lumMod val="6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cs-CZ" sz="1400" b="0" kern="1200" dirty="0" smtClean="0">
              <a:solidFill>
                <a:schemeClr val="bg1"/>
              </a:solidFill>
            </a:rPr>
            <a:t>2.</a:t>
          </a:r>
        </a:p>
        <a:p>
          <a:pPr lvl="0" algn="ctr" defTabSz="622300">
            <a:lnSpc>
              <a:spcPct val="90000"/>
            </a:lnSpc>
            <a:spcBef>
              <a:spcPct val="0"/>
            </a:spcBef>
            <a:spcAft>
              <a:spcPct val="35000"/>
            </a:spcAft>
          </a:pPr>
          <a:r>
            <a:rPr lang="cs-CZ" sz="1400" b="0" kern="1200" dirty="0" smtClean="0">
              <a:solidFill>
                <a:schemeClr val="bg1"/>
              </a:solidFill>
            </a:rPr>
            <a:t>Adekvátní čas dobíjení</a:t>
          </a:r>
        </a:p>
      </dsp:txBody>
      <dsp:txXfrm>
        <a:off x="4195567" y="697436"/>
        <a:ext cx="920152" cy="920152"/>
      </dsp:txXfrm>
    </dsp:sp>
    <dsp:sp modelId="{E8C44177-C702-4BFB-A7BC-473D15C019D4}">
      <dsp:nvSpPr>
        <dsp:cNvPr id="0" name=""/>
        <dsp:cNvSpPr/>
      </dsp:nvSpPr>
      <dsp:spPr>
        <a:xfrm>
          <a:off x="4342920" y="2001802"/>
          <a:ext cx="1309807" cy="1309807"/>
        </a:xfrm>
        <a:prstGeom prst="ellipse">
          <a:avLst/>
        </a:prstGeom>
        <a:solidFill>
          <a:schemeClr val="bg1">
            <a:lumMod val="6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cs-CZ" sz="1400" b="0" kern="1200" dirty="0" smtClean="0">
              <a:solidFill>
                <a:schemeClr val="bg1"/>
              </a:solidFill>
            </a:rPr>
            <a:t>3.</a:t>
          </a:r>
        </a:p>
        <a:p>
          <a:pPr lvl="0" algn="ctr" defTabSz="622300">
            <a:lnSpc>
              <a:spcPct val="90000"/>
            </a:lnSpc>
            <a:spcBef>
              <a:spcPct val="0"/>
            </a:spcBef>
            <a:spcAft>
              <a:spcPct val="35000"/>
            </a:spcAft>
          </a:pPr>
          <a:r>
            <a:rPr lang="cs-CZ" sz="1400" b="0" kern="1200" dirty="0" smtClean="0">
              <a:solidFill>
                <a:schemeClr val="bg1"/>
              </a:solidFill>
            </a:rPr>
            <a:t>Riziko čekání vs.</a:t>
          </a:r>
        </a:p>
        <a:p>
          <a:pPr lvl="0" algn="ctr" defTabSz="622300">
            <a:lnSpc>
              <a:spcPct val="90000"/>
            </a:lnSpc>
            <a:spcBef>
              <a:spcPct val="0"/>
            </a:spcBef>
            <a:spcAft>
              <a:spcPct val="35000"/>
            </a:spcAft>
          </a:pPr>
          <a:r>
            <a:rPr lang="cs-CZ" sz="1400" b="0" kern="1200" dirty="0" smtClean="0">
              <a:solidFill>
                <a:schemeClr val="bg1"/>
              </a:solidFill>
            </a:rPr>
            <a:t>riziko nevyužití</a:t>
          </a:r>
        </a:p>
      </dsp:txBody>
      <dsp:txXfrm>
        <a:off x="4534737" y="2193619"/>
        <a:ext cx="926173" cy="926173"/>
      </dsp:txXfrm>
    </dsp:sp>
    <dsp:sp modelId="{521831D6-258C-46CE-A8FC-AC54BE538766}">
      <dsp:nvSpPr>
        <dsp:cNvPr id="0" name=""/>
        <dsp:cNvSpPr/>
      </dsp:nvSpPr>
      <dsp:spPr>
        <a:xfrm>
          <a:off x="3388408" y="3208320"/>
          <a:ext cx="1301292" cy="1301292"/>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b="0" kern="1200" dirty="0" smtClean="0">
              <a:solidFill>
                <a:schemeClr val="bg1"/>
              </a:solidFill>
            </a:rPr>
            <a:t>4.</a:t>
          </a:r>
        </a:p>
        <a:p>
          <a:pPr lvl="0" algn="ctr" defTabSz="622300">
            <a:lnSpc>
              <a:spcPct val="90000"/>
            </a:lnSpc>
            <a:spcBef>
              <a:spcPct val="0"/>
            </a:spcBef>
            <a:spcAft>
              <a:spcPct val="35000"/>
            </a:spcAft>
          </a:pPr>
          <a:r>
            <a:rPr lang="cs-CZ" sz="1400" b="0" kern="1200" dirty="0" smtClean="0">
              <a:solidFill>
                <a:schemeClr val="bg1"/>
              </a:solidFill>
            </a:rPr>
            <a:t>Kolik stanic jakého typu</a:t>
          </a:r>
        </a:p>
      </dsp:txBody>
      <dsp:txXfrm>
        <a:off x="3578978" y="3398890"/>
        <a:ext cx="920152" cy="920152"/>
      </dsp:txXfrm>
    </dsp:sp>
    <dsp:sp modelId="{3C82C323-8EBA-44C7-BC86-52A5FD59742B}">
      <dsp:nvSpPr>
        <dsp:cNvPr id="0" name=""/>
        <dsp:cNvSpPr/>
      </dsp:nvSpPr>
      <dsp:spPr>
        <a:xfrm>
          <a:off x="1850659" y="3208320"/>
          <a:ext cx="1301292" cy="1301292"/>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cs-CZ" sz="1400" b="0" kern="1200" dirty="0" smtClean="0">
              <a:solidFill>
                <a:schemeClr val="bg1"/>
              </a:solidFill>
            </a:rPr>
            <a:t>5. </a:t>
          </a:r>
        </a:p>
        <a:p>
          <a:pPr lvl="0" algn="ctr" defTabSz="622300">
            <a:lnSpc>
              <a:spcPct val="90000"/>
            </a:lnSpc>
            <a:spcBef>
              <a:spcPct val="0"/>
            </a:spcBef>
            <a:spcAft>
              <a:spcPct val="35000"/>
            </a:spcAft>
          </a:pPr>
          <a:r>
            <a:rPr lang="cs-CZ" sz="1400" b="0" kern="1200" dirty="0" smtClean="0">
              <a:solidFill>
                <a:schemeClr val="bg1"/>
              </a:solidFill>
            </a:rPr>
            <a:t>Přípojka</a:t>
          </a:r>
          <a:endParaRPr lang="cs-CZ" sz="1400" b="0" kern="1200" dirty="0">
            <a:solidFill>
              <a:schemeClr val="bg1"/>
            </a:solidFill>
          </a:endParaRPr>
        </a:p>
      </dsp:txBody>
      <dsp:txXfrm>
        <a:off x="2041229" y="3398890"/>
        <a:ext cx="920152" cy="920152"/>
      </dsp:txXfrm>
    </dsp:sp>
    <dsp:sp modelId="{DF977953-B369-4CAC-9EE8-1C3B6CEFC80B}">
      <dsp:nvSpPr>
        <dsp:cNvPr id="0" name=""/>
        <dsp:cNvSpPr/>
      </dsp:nvSpPr>
      <dsp:spPr>
        <a:xfrm>
          <a:off x="863018" y="1977189"/>
          <a:ext cx="1359034" cy="1359034"/>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cs-CZ" sz="1400" b="0" kern="1200" dirty="0" smtClean="0">
              <a:solidFill>
                <a:schemeClr val="bg1"/>
              </a:solidFill>
            </a:rPr>
            <a:t>6. </a:t>
          </a:r>
        </a:p>
        <a:p>
          <a:pPr lvl="0" algn="ctr" defTabSz="622300">
            <a:lnSpc>
              <a:spcPct val="90000"/>
            </a:lnSpc>
            <a:spcBef>
              <a:spcPct val="0"/>
            </a:spcBef>
            <a:spcAft>
              <a:spcPct val="35000"/>
            </a:spcAft>
          </a:pPr>
          <a:r>
            <a:rPr lang="cs-CZ" sz="1400" b="0" kern="1200" dirty="0" smtClean="0">
              <a:solidFill>
                <a:schemeClr val="bg1"/>
              </a:solidFill>
            </a:rPr>
            <a:t>Náklady</a:t>
          </a:r>
          <a:endParaRPr lang="cs-CZ" sz="1400" b="0" kern="1200" dirty="0">
            <a:solidFill>
              <a:schemeClr val="bg1"/>
            </a:solidFill>
          </a:endParaRPr>
        </a:p>
      </dsp:txBody>
      <dsp:txXfrm>
        <a:off x="1062044" y="2176215"/>
        <a:ext cx="960982" cy="960982"/>
      </dsp:txXfrm>
    </dsp:sp>
    <dsp:sp modelId="{BA048F40-9AB4-4E7C-814B-FD1A76D92D8B}">
      <dsp:nvSpPr>
        <dsp:cNvPr id="0" name=""/>
        <dsp:cNvSpPr/>
      </dsp:nvSpPr>
      <dsp:spPr>
        <a:xfrm>
          <a:off x="1234070" y="506866"/>
          <a:ext cx="1301292" cy="1301292"/>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cs-CZ" sz="1400" b="0" kern="1200" dirty="0" smtClean="0">
              <a:solidFill>
                <a:schemeClr val="tx1"/>
              </a:solidFill>
            </a:rPr>
            <a:t>7.</a:t>
          </a:r>
        </a:p>
        <a:p>
          <a:pPr lvl="0" algn="ctr" defTabSz="622300">
            <a:lnSpc>
              <a:spcPct val="90000"/>
            </a:lnSpc>
            <a:spcBef>
              <a:spcPct val="0"/>
            </a:spcBef>
            <a:spcAft>
              <a:spcPct val="35000"/>
            </a:spcAft>
          </a:pPr>
          <a:r>
            <a:rPr lang="cs-CZ" sz="1400" b="0" kern="1200" dirty="0" smtClean="0">
              <a:solidFill>
                <a:schemeClr val="tx1"/>
              </a:solidFill>
            </a:rPr>
            <a:t>Nájemné</a:t>
          </a:r>
        </a:p>
      </dsp:txBody>
      <dsp:txXfrm>
        <a:off x="1424640" y="697436"/>
        <a:ext cx="920152" cy="920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l" defTabSz="919699" eaLnBrk="1" hangingPunct="1">
              <a:spcBef>
                <a:spcPct val="0"/>
              </a:spcBef>
              <a:buClrTx/>
              <a:buFontTx/>
              <a:buNone/>
              <a:defRPr sz="1200" i="0">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828" tIns="45915" rIns="91828" bIns="45915" numCol="1" anchor="t" anchorCtr="0" compatLnSpc="1">
            <a:prstTxWarp prst="textNoShape">
              <a:avLst/>
            </a:prstTxWarp>
          </a:bodyPr>
          <a:lstStyle>
            <a:lvl1pPr algn="r" defTabSz="919699" eaLnBrk="1" hangingPunct="1">
              <a:spcBef>
                <a:spcPct val="0"/>
              </a:spcBef>
              <a:buClrTx/>
              <a:buFontTx/>
              <a:buNone/>
              <a:defRPr sz="1200" i="0">
                <a:latin typeface="Times New Roman" pitchFamily="18" charset="0"/>
                <a:cs typeface="+mn-cs"/>
              </a:defRPr>
            </a:lvl1pPr>
          </a:lstStyle>
          <a:p>
            <a:pPr>
              <a:defRPr/>
            </a:pPr>
            <a:fld id="{C735E5AF-2145-43D4-B7DA-C9B808BF8063}" type="datetime1">
              <a:rPr lang="en-US"/>
              <a:pPr>
                <a:defRPr/>
              </a:pPr>
              <a:t>11/1/2017</a:t>
            </a:fld>
            <a:endParaRPr lang="en-US"/>
          </a:p>
        </p:txBody>
      </p:sp>
      <p:sp>
        <p:nvSpPr>
          <p:cNvPr id="71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l" defTabSz="919699" eaLnBrk="1" hangingPunct="1">
              <a:spcBef>
                <a:spcPct val="0"/>
              </a:spcBef>
              <a:buClrTx/>
              <a:buFontTx/>
              <a:buNone/>
              <a:defRPr sz="1200" i="0">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828" tIns="45915" rIns="91828" bIns="45915" numCol="1" anchor="b" anchorCtr="0" compatLnSpc="1">
            <a:prstTxWarp prst="textNoShape">
              <a:avLst/>
            </a:prstTxWarp>
          </a:bodyPr>
          <a:lstStyle>
            <a:lvl1pPr algn="r" defTabSz="919699" eaLnBrk="1" hangingPunct="1">
              <a:spcBef>
                <a:spcPct val="0"/>
              </a:spcBef>
              <a:buClrTx/>
              <a:buFontTx/>
              <a:buNone/>
              <a:defRPr sz="1200" i="0">
                <a:latin typeface="Times New Roman" pitchFamily="18" charset="0"/>
                <a:cs typeface="+mn-cs"/>
              </a:defRPr>
            </a:lvl1pPr>
          </a:lstStyle>
          <a:p>
            <a:pPr>
              <a:defRPr/>
            </a:pPr>
            <a:fld id="{62289D2A-6E52-4084-BA6C-542D8520A148}" type="slidenum">
              <a:rPr lang="en-US"/>
              <a:pPr>
                <a:defRPr/>
              </a:pPr>
              <a:t>‹#›</a:t>
            </a:fld>
            <a:endParaRPr lang="en-US"/>
          </a:p>
        </p:txBody>
      </p:sp>
    </p:spTree>
    <p:extLst>
      <p:ext uri="{BB962C8B-B14F-4D97-AF65-F5344CB8AC3E}">
        <p14:creationId xmlns:p14="http://schemas.microsoft.com/office/powerpoint/2010/main" val="1934375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4"/>
          <p:cNvSpPr>
            <a:spLocks noGrp="1" noRot="1" noChangeAspect="1" noChangeArrowheads="1" noTextEdit="1"/>
          </p:cNvSpPr>
          <p:nvPr>
            <p:ph type="sldImg" idx="2"/>
          </p:nvPr>
        </p:nvSpPr>
        <p:spPr bwMode="auto">
          <a:xfrm>
            <a:off x="617538" y="487363"/>
            <a:ext cx="56261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565150" y="5591175"/>
            <a:ext cx="5730875" cy="34274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noProof="0" dirty="0" smtClean="0"/>
              <a:t>Click to edit Master text styles</a:t>
            </a:r>
          </a:p>
        </p:txBody>
      </p:sp>
      <p:sp>
        <p:nvSpPr>
          <p:cNvPr id="5127" name="pg num"/>
          <p:cNvSpPr>
            <a:spLocks noGrp="1" noChangeArrowheads="1"/>
          </p:cNvSpPr>
          <p:nvPr>
            <p:ph type="sldNum" sz="quarter" idx="5"/>
          </p:nvPr>
        </p:nvSpPr>
        <p:spPr bwMode="auto">
          <a:xfrm>
            <a:off x="6032500" y="9548813"/>
            <a:ext cx="542925" cy="18256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9699" eaLnBrk="1" hangingPunct="1">
              <a:spcBef>
                <a:spcPct val="0"/>
              </a:spcBef>
              <a:buClrTx/>
              <a:buFontTx/>
              <a:buNone/>
              <a:defRPr sz="1200" i="0">
                <a:latin typeface="Arial" pitchFamily="34" charset="0"/>
                <a:cs typeface="+mn-cs"/>
              </a:defRPr>
            </a:lvl1pPr>
          </a:lstStyle>
          <a:p>
            <a:pPr>
              <a:defRPr/>
            </a:pPr>
            <a:fld id="{201A6E60-4A76-4E2C-B50E-530C4DE2B778}" type="slidenum">
              <a:rPr lang="cs-CZ"/>
              <a:pPr>
                <a:defRPr/>
              </a:pPr>
              <a:t>‹#›</a:t>
            </a:fld>
            <a:endParaRPr lang="cs-CZ"/>
          </a:p>
        </p:txBody>
      </p:sp>
      <p:sp>
        <p:nvSpPr>
          <p:cNvPr id="40965" name="McK Separator" hidden="1"/>
          <p:cNvSpPr>
            <a:spLocks noChangeShapeType="1"/>
          </p:cNvSpPr>
          <p:nvPr/>
        </p:nvSpPr>
        <p:spPr bwMode="auto">
          <a:xfrm>
            <a:off x="814388" y="1509713"/>
            <a:ext cx="5199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290" tIns="46145" rIns="92290" bIns="46145"/>
          <a:lstStyle/>
          <a:p>
            <a:endParaRPr lang="cs-CZ"/>
          </a:p>
        </p:txBody>
      </p:sp>
    </p:spTree>
    <p:extLst>
      <p:ext uri="{BB962C8B-B14F-4D97-AF65-F5344CB8AC3E}">
        <p14:creationId xmlns:p14="http://schemas.microsoft.com/office/powerpoint/2010/main" val="1554482372"/>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xfrm>
            <a:off x="6033200" y="9545918"/>
            <a:ext cx="542583" cy="185051"/>
          </a:xfrm>
          <a:ln/>
        </p:spPr>
        <p:txBody>
          <a:bodyPr/>
          <a:lstStyle/>
          <a:p>
            <a:fld id="{3DE88D1F-0119-4F44-A9CB-40A2A12CF406}" type="slidenum">
              <a:rPr lang="cs-CZ" altLang="cs-CZ"/>
              <a:pPr/>
              <a:t>1</a:t>
            </a:fld>
            <a:endParaRPr lang="cs-CZ" altLang="cs-CZ"/>
          </a:p>
        </p:txBody>
      </p:sp>
      <p:sp>
        <p:nvSpPr>
          <p:cNvPr id="118786" name="Slide Image Placeholder 1"/>
          <p:cNvSpPr>
            <a:spLocks noGrp="1" noRot="1" noChangeAspect="1" noTextEdit="1"/>
          </p:cNvSpPr>
          <p:nvPr>
            <p:ph type="sldImg"/>
          </p:nvPr>
        </p:nvSpPr>
        <p:spPr>
          <a:xfrm>
            <a:off x="-2274888" y="1277938"/>
            <a:ext cx="11307763" cy="8480425"/>
          </a:xfrm>
          <a:ln/>
        </p:spPr>
      </p:sp>
      <p:sp>
        <p:nvSpPr>
          <p:cNvPr id="118787" name="Notes Placeholder 2"/>
          <p:cNvSpPr>
            <a:spLocks noGrp="1"/>
          </p:cNvSpPr>
          <p:nvPr>
            <p:ph type="body" idx="1"/>
          </p:nvPr>
        </p:nvSpPr>
        <p:spPr>
          <a:xfrm>
            <a:off x="811215" y="369888"/>
            <a:ext cx="5792786" cy="226495"/>
          </a:xfrm>
          <a:noFill/>
        </p:spPr>
        <p:txBody>
          <a:bodyPr lIns="0" tIns="0" rIns="0" bIns="0">
            <a:spAutoFit/>
          </a:bodyPr>
          <a:lstStyle/>
          <a:p>
            <a:r>
              <a:rPr lang="cs-CZ" altLang="cs-CZ"/>
              <a:t>45 000</a:t>
            </a:r>
            <a:endParaRPr lang="en-US" altLang="cs-CZ"/>
          </a:p>
        </p:txBody>
      </p:sp>
      <p:sp>
        <p:nvSpPr>
          <p:cNvPr id="118788" name="Slide Number Placeholder 3"/>
          <p:cNvSpPr txBox="1">
            <a:spLocks noGrp="1"/>
          </p:cNvSpPr>
          <p:nvPr/>
        </p:nvSpPr>
        <p:spPr bwMode="auto">
          <a:xfrm>
            <a:off x="6030914" y="9535667"/>
            <a:ext cx="542925" cy="20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1036638" indent="-400050">
              <a:defRPr>
                <a:solidFill>
                  <a:schemeClr val="tx1"/>
                </a:solidFill>
                <a:latin typeface="Arial" pitchFamily="34" charset="0"/>
              </a:defRPr>
            </a:lvl2pPr>
            <a:lvl3pPr marL="1593850" indent="-317500">
              <a:defRPr>
                <a:solidFill>
                  <a:schemeClr val="tx1"/>
                </a:solidFill>
                <a:latin typeface="Arial" pitchFamily="34" charset="0"/>
              </a:defRPr>
            </a:lvl3pPr>
            <a:lvl4pPr marL="2232025" indent="-319088">
              <a:defRPr>
                <a:solidFill>
                  <a:schemeClr val="tx1"/>
                </a:solidFill>
                <a:latin typeface="Arial" pitchFamily="34" charset="0"/>
              </a:defRPr>
            </a:lvl4pPr>
            <a:lvl5pPr marL="2870200" indent="-319088">
              <a:defRPr>
                <a:solidFill>
                  <a:schemeClr val="tx1"/>
                </a:solidFill>
                <a:latin typeface="Arial" pitchFamily="34" charset="0"/>
              </a:defRPr>
            </a:lvl5pPr>
            <a:lvl6pPr marL="3327400" indent="-319088" fontAlgn="base">
              <a:spcBef>
                <a:spcPct val="0"/>
              </a:spcBef>
              <a:spcAft>
                <a:spcPct val="0"/>
              </a:spcAft>
              <a:defRPr>
                <a:solidFill>
                  <a:schemeClr val="tx1"/>
                </a:solidFill>
                <a:latin typeface="Arial" pitchFamily="34" charset="0"/>
              </a:defRPr>
            </a:lvl6pPr>
            <a:lvl7pPr marL="3784600" indent="-319088" fontAlgn="base">
              <a:spcBef>
                <a:spcPct val="0"/>
              </a:spcBef>
              <a:spcAft>
                <a:spcPct val="0"/>
              </a:spcAft>
              <a:defRPr>
                <a:solidFill>
                  <a:schemeClr val="tx1"/>
                </a:solidFill>
                <a:latin typeface="Arial" pitchFamily="34" charset="0"/>
              </a:defRPr>
            </a:lvl7pPr>
            <a:lvl8pPr marL="4241800" indent="-319088" fontAlgn="base">
              <a:spcBef>
                <a:spcPct val="0"/>
              </a:spcBef>
              <a:spcAft>
                <a:spcPct val="0"/>
              </a:spcAft>
              <a:defRPr>
                <a:solidFill>
                  <a:schemeClr val="tx1"/>
                </a:solidFill>
                <a:latin typeface="Arial" pitchFamily="34" charset="0"/>
              </a:defRPr>
            </a:lvl8pPr>
            <a:lvl9pPr marL="4699000" indent="-319088" fontAlgn="base">
              <a:spcBef>
                <a:spcPct val="0"/>
              </a:spcBef>
              <a:spcAft>
                <a:spcPct val="0"/>
              </a:spcAft>
              <a:defRPr>
                <a:solidFill>
                  <a:schemeClr val="tx1"/>
                </a:solidFill>
                <a:latin typeface="Arial" pitchFamily="34" charset="0"/>
              </a:defRPr>
            </a:lvl9pPr>
          </a:lstStyle>
          <a:p>
            <a:pPr algn="r"/>
            <a:fld id="{C2449331-E2EE-4A27-B087-E82555DCFAC8}" type="slidenum">
              <a:rPr lang="en-US" altLang="cs-CZ" sz="1300"/>
              <a:pPr algn="r"/>
              <a:t>1</a:t>
            </a:fld>
            <a:endParaRPr lang="en-US" altLang="cs-CZ"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9C815AE-B74B-4C07-A2F2-B60F86C996E2}" type="slidenum">
              <a:rPr lang="cs-CZ" altLang="cs-CZ"/>
              <a:pPr/>
              <a:t>12</a:t>
            </a:fld>
            <a:endParaRPr lang="cs-CZ" altLang="cs-CZ"/>
          </a:p>
        </p:txBody>
      </p:sp>
      <p:sp>
        <p:nvSpPr>
          <p:cNvPr id="8194" name="Rectangle 7"/>
          <p:cNvSpPr txBox="1">
            <a:spLocks noGrp="1" noChangeArrowheads="1"/>
          </p:cNvSpPr>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b"/>
          <a:lstStyle>
            <a:lvl1pPr>
              <a:defRPr>
                <a:solidFill>
                  <a:schemeClr val="tx1"/>
                </a:solidFill>
                <a:latin typeface="Arial" charset="0"/>
              </a:defRPr>
            </a:lvl1pPr>
            <a:lvl2pPr marL="685800" indent="-263525">
              <a:defRPr>
                <a:solidFill>
                  <a:schemeClr val="tx1"/>
                </a:solidFill>
                <a:latin typeface="Arial" charset="0"/>
              </a:defRPr>
            </a:lvl2pPr>
            <a:lvl3pPr marL="1055688" indent="-211138">
              <a:defRPr>
                <a:solidFill>
                  <a:schemeClr val="tx1"/>
                </a:solidFill>
                <a:latin typeface="Arial" charset="0"/>
              </a:defRPr>
            </a:lvl3pPr>
            <a:lvl4pPr marL="1476375" indent="-209550">
              <a:defRPr>
                <a:solidFill>
                  <a:schemeClr val="tx1"/>
                </a:solidFill>
                <a:latin typeface="Arial" charset="0"/>
              </a:defRPr>
            </a:lvl4pPr>
            <a:lvl5pPr marL="1898650" indent="-211138">
              <a:defRPr>
                <a:solidFill>
                  <a:schemeClr val="tx1"/>
                </a:solidFill>
                <a:latin typeface="Arial" charset="0"/>
              </a:defRPr>
            </a:lvl5pPr>
            <a:lvl6pPr marL="2355850" indent="-211138" fontAlgn="base">
              <a:spcBef>
                <a:spcPct val="0"/>
              </a:spcBef>
              <a:spcAft>
                <a:spcPct val="0"/>
              </a:spcAft>
              <a:defRPr>
                <a:solidFill>
                  <a:schemeClr val="tx1"/>
                </a:solidFill>
                <a:latin typeface="Arial" charset="0"/>
              </a:defRPr>
            </a:lvl6pPr>
            <a:lvl7pPr marL="2813050" indent="-211138" fontAlgn="base">
              <a:spcBef>
                <a:spcPct val="0"/>
              </a:spcBef>
              <a:spcAft>
                <a:spcPct val="0"/>
              </a:spcAft>
              <a:defRPr>
                <a:solidFill>
                  <a:schemeClr val="tx1"/>
                </a:solidFill>
                <a:latin typeface="Arial" charset="0"/>
              </a:defRPr>
            </a:lvl7pPr>
            <a:lvl8pPr marL="3270250" indent="-211138" fontAlgn="base">
              <a:spcBef>
                <a:spcPct val="0"/>
              </a:spcBef>
              <a:spcAft>
                <a:spcPct val="0"/>
              </a:spcAft>
              <a:defRPr>
                <a:solidFill>
                  <a:schemeClr val="tx1"/>
                </a:solidFill>
                <a:latin typeface="Arial" charset="0"/>
              </a:defRPr>
            </a:lvl8pPr>
            <a:lvl9pPr marL="3727450" indent="-211138" fontAlgn="base">
              <a:spcBef>
                <a:spcPct val="0"/>
              </a:spcBef>
              <a:spcAft>
                <a:spcPct val="0"/>
              </a:spcAft>
              <a:defRPr>
                <a:solidFill>
                  <a:schemeClr val="tx1"/>
                </a:solidFill>
                <a:latin typeface="Arial" charset="0"/>
              </a:defRPr>
            </a:lvl9pPr>
          </a:lstStyle>
          <a:p>
            <a:pPr algn="r"/>
            <a:fld id="{C97C5071-AB24-441E-A559-EE6023ADB6B2}" type="slidenum">
              <a:rPr lang="cs-CZ" altLang="cs-CZ" sz="1200"/>
              <a:pPr algn="r"/>
              <a:t>12</a:t>
            </a:fld>
            <a:endParaRPr lang="cs-CZ" altLang="cs-CZ" sz="1200"/>
          </a:p>
        </p:txBody>
      </p:sp>
      <p:sp>
        <p:nvSpPr>
          <p:cNvPr id="8195" name="Slide Image Placeholder 1"/>
          <p:cNvSpPr>
            <a:spLocks noGrp="1" noRot="1" noChangeAspect="1" noTextEdit="1"/>
          </p:cNvSpPr>
          <p:nvPr>
            <p:ph type="sldImg"/>
          </p:nvPr>
        </p:nvSpPr>
        <p:spPr>
          <a:xfrm>
            <a:off x="919163" y="746125"/>
            <a:ext cx="4964112" cy="3724275"/>
          </a:xfrm>
          <a:ln/>
        </p:spPr>
      </p:sp>
      <p:sp>
        <p:nvSpPr>
          <p:cNvPr id="8196" name="Notes Placeholder 2"/>
          <p:cNvSpPr>
            <a:spLocks noGrp="1"/>
          </p:cNvSpPr>
          <p:nvPr>
            <p:ph type="body" idx="1"/>
          </p:nvPr>
        </p:nvSpPr>
        <p:spPr>
          <a:xfrm>
            <a:off x="678195" y="4715153"/>
            <a:ext cx="5441287" cy="456695"/>
          </a:xfrm>
        </p:spPr>
        <p:txBody>
          <a:bodyPr lIns="84770" tIns="42387" rIns="84770" bIns="42387"/>
          <a:lstStyle/>
          <a:p>
            <a:pPr>
              <a:spcBef>
                <a:spcPct val="0"/>
              </a:spcBef>
            </a:pPr>
            <a:endParaRPr lang="cs-CZ" altLang="cs-CZ"/>
          </a:p>
        </p:txBody>
      </p:sp>
      <p:sp>
        <p:nvSpPr>
          <p:cNvPr id="8197" name="Slide Number Placeholder 3"/>
          <p:cNvSpPr txBox="1">
            <a:spLocks noGrp="1"/>
          </p:cNvSpPr>
          <p:nvPr/>
        </p:nvSpPr>
        <p:spPr bwMode="auto">
          <a:xfrm>
            <a:off x="3850443" y="9428583"/>
            <a:ext cx="2945659"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70" tIns="42387" rIns="84770" bIns="42387" anchor="b"/>
          <a:lstStyle>
            <a:lvl1pPr defTabSz="814388">
              <a:defRPr>
                <a:solidFill>
                  <a:schemeClr val="tx1"/>
                </a:solidFill>
                <a:latin typeface="Arial" charset="0"/>
              </a:defRPr>
            </a:lvl1pPr>
            <a:lvl2pPr marL="685800" indent="-263525" defTabSz="814388">
              <a:defRPr>
                <a:solidFill>
                  <a:schemeClr val="tx1"/>
                </a:solidFill>
                <a:latin typeface="Arial" charset="0"/>
              </a:defRPr>
            </a:lvl2pPr>
            <a:lvl3pPr marL="1055688" indent="-211138" defTabSz="814388">
              <a:defRPr>
                <a:solidFill>
                  <a:schemeClr val="tx1"/>
                </a:solidFill>
                <a:latin typeface="Arial" charset="0"/>
              </a:defRPr>
            </a:lvl3pPr>
            <a:lvl4pPr marL="1476375" indent="-209550" defTabSz="814388">
              <a:defRPr>
                <a:solidFill>
                  <a:schemeClr val="tx1"/>
                </a:solidFill>
                <a:latin typeface="Arial" charset="0"/>
              </a:defRPr>
            </a:lvl4pPr>
            <a:lvl5pPr marL="1898650" indent="-211138" defTabSz="814388">
              <a:defRPr>
                <a:solidFill>
                  <a:schemeClr val="tx1"/>
                </a:solidFill>
                <a:latin typeface="Arial" charset="0"/>
              </a:defRPr>
            </a:lvl5pPr>
            <a:lvl6pPr marL="2355850" indent="-211138" defTabSz="814388" fontAlgn="base">
              <a:spcBef>
                <a:spcPct val="0"/>
              </a:spcBef>
              <a:spcAft>
                <a:spcPct val="0"/>
              </a:spcAft>
              <a:defRPr>
                <a:solidFill>
                  <a:schemeClr val="tx1"/>
                </a:solidFill>
                <a:latin typeface="Arial" charset="0"/>
              </a:defRPr>
            </a:lvl6pPr>
            <a:lvl7pPr marL="2813050" indent="-211138" defTabSz="814388" fontAlgn="base">
              <a:spcBef>
                <a:spcPct val="0"/>
              </a:spcBef>
              <a:spcAft>
                <a:spcPct val="0"/>
              </a:spcAft>
              <a:defRPr>
                <a:solidFill>
                  <a:schemeClr val="tx1"/>
                </a:solidFill>
                <a:latin typeface="Arial" charset="0"/>
              </a:defRPr>
            </a:lvl7pPr>
            <a:lvl8pPr marL="3270250" indent="-211138" defTabSz="814388" fontAlgn="base">
              <a:spcBef>
                <a:spcPct val="0"/>
              </a:spcBef>
              <a:spcAft>
                <a:spcPct val="0"/>
              </a:spcAft>
              <a:defRPr>
                <a:solidFill>
                  <a:schemeClr val="tx1"/>
                </a:solidFill>
                <a:latin typeface="Arial" charset="0"/>
              </a:defRPr>
            </a:lvl8pPr>
            <a:lvl9pPr marL="3727450" indent="-211138" defTabSz="814388" fontAlgn="base">
              <a:spcBef>
                <a:spcPct val="0"/>
              </a:spcBef>
              <a:spcAft>
                <a:spcPct val="0"/>
              </a:spcAft>
              <a:defRPr>
                <a:solidFill>
                  <a:schemeClr val="tx1"/>
                </a:solidFill>
                <a:latin typeface="Arial" charset="0"/>
              </a:defRPr>
            </a:lvl9pPr>
          </a:lstStyle>
          <a:p>
            <a:pPr algn="r"/>
            <a:fld id="{1A790AF7-FADE-4BA3-A073-68A40E216042}" type="slidenum">
              <a:rPr lang="en-US" altLang="cs-CZ" sz="1100" b="1"/>
              <a:pPr algn="r"/>
              <a:t>12</a:t>
            </a:fld>
            <a:endParaRPr lang="en-US" altLang="cs-CZ" sz="11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1A6E60-4A76-4E2C-B50E-530C4DE2B778}" type="slidenum">
              <a:rPr lang="cs-CZ" smtClean="0"/>
              <a:pPr>
                <a:defRPr/>
              </a:pPr>
              <a:t>13</a:t>
            </a:fld>
            <a:endParaRPr lang="cs-CZ"/>
          </a:p>
        </p:txBody>
      </p:sp>
    </p:spTree>
    <p:extLst>
      <p:ext uri="{BB962C8B-B14F-4D97-AF65-F5344CB8AC3E}">
        <p14:creationId xmlns:p14="http://schemas.microsoft.com/office/powerpoint/2010/main" val="15341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defRPr/>
            </a:pPr>
            <a:fld id="{9AEFEBE8-A76A-4351-861C-C4C7B7C82AEB}" type="slidenum">
              <a:rPr lang="cs-CZ" sz="1300"/>
              <a:pPr eaLnBrk="1" hangingPunct="1">
                <a:defRPr/>
              </a:pPr>
              <a:t>15</a:t>
            </a:fld>
            <a:endParaRPr lang="cs-CZ" sz="1300"/>
          </a:p>
        </p:txBody>
      </p:sp>
      <p:sp>
        <p:nvSpPr>
          <p:cNvPr id="49155" name="Slide Image Placeholder 1"/>
          <p:cNvSpPr>
            <a:spLocks noGrp="1" noRot="1" noChangeAspect="1" noTextEdit="1"/>
          </p:cNvSpPr>
          <p:nvPr>
            <p:ph type="sldImg"/>
          </p:nvPr>
        </p:nvSpPr>
        <p:spPr>
          <a:xfrm>
            <a:off x="917575" y="746125"/>
            <a:ext cx="4964113" cy="3722688"/>
          </a:xfrm>
        </p:spPr>
      </p:sp>
      <p:sp>
        <p:nvSpPr>
          <p:cNvPr id="49156" name="Notes Placeholder 2"/>
          <p:cNvSpPr>
            <a:spLocks noGrp="1"/>
          </p:cNvSpPr>
          <p:nvPr>
            <p:ph type="body" idx="1"/>
          </p:nvPr>
        </p:nvSpPr>
        <p:spPr>
          <a:xfrm>
            <a:off x="677863" y="4714875"/>
            <a:ext cx="54419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89" tIns="47996" rIns="95989" bIns="47996"/>
          <a:lstStyle/>
          <a:p>
            <a:pPr eaLnBrk="1" hangingPunct="1">
              <a:spcBef>
                <a:spcPct val="0"/>
              </a:spcBef>
            </a:pPr>
            <a:endParaRPr lang="cs-CZ" altLang="cs-CZ" smtClean="0">
              <a:latin typeface="Arial" charset="0"/>
            </a:endParaRPr>
          </a:p>
        </p:txBody>
      </p:sp>
      <p:sp>
        <p:nvSpPr>
          <p:cNvPr id="49157" name="Slide Number Placeholder 3"/>
          <p:cNvSpPr txBox="1">
            <a:spLocks noGrp="1"/>
          </p:cNvSpPr>
          <p:nvPr/>
        </p:nvSpPr>
        <p:spPr bwMode="auto">
          <a:xfrm>
            <a:off x="3849688" y="9432925"/>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89" tIns="47996" rIns="95989" bIns="47996" anchor="b"/>
          <a:lstStyle>
            <a:lvl1pPr defTabSz="922338" eaLnBrk="0" hangingPunct="0">
              <a:lnSpc>
                <a:spcPct val="90000"/>
              </a:lnSpc>
              <a:spcBef>
                <a:spcPct val="30000"/>
              </a:spcBef>
              <a:defRPr sz="1600" b="1">
                <a:solidFill>
                  <a:schemeClr val="tx1"/>
                </a:solidFill>
                <a:latin typeface="Arial" charset="0"/>
              </a:defRPr>
            </a:lvl1pPr>
            <a:lvl2pPr marL="742950" indent="-285750" defTabSz="922338" eaLnBrk="0" hangingPunct="0">
              <a:spcBef>
                <a:spcPct val="30000"/>
              </a:spcBef>
              <a:defRPr sz="1200">
                <a:solidFill>
                  <a:schemeClr val="tx1"/>
                </a:solidFill>
                <a:latin typeface="Times New Roman" pitchFamily="18" charset="0"/>
              </a:defRPr>
            </a:lvl2pPr>
            <a:lvl3pPr marL="1143000" indent="-228600" defTabSz="922338" eaLnBrk="0" hangingPunct="0">
              <a:spcBef>
                <a:spcPct val="30000"/>
              </a:spcBef>
              <a:defRPr sz="1200">
                <a:solidFill>
                  <a:schemeClr val="tx1"/>
                </a:solidFill>
                <a:latin typeface="Times New Roman" pitchFamily="18" charset="0"/>
              </a:defRPr>
            </a:lvl3pPr>
            <a:lvl4pPr marL="1600200" indent="-228600" defTabSz="922338" eaLnBrk="0" hangingPunct="0">
              <a:spcBef>
                <a:spcPct val="30000"/>
              </a:spcBef>
              <a:defRPr sz="1200">
                <a:solidFill>
                  <a:schemeClr val="tx1"/>
                </a:solidFill>
                <a:latin typeface="Times New Roman" pitchFamily="18" charset="0"/>
              </a:defRPr>
            </a:lvl4pPr>
            <a:lvl5pPr marL="2057400" indent="-228600" defTabSz="922338" eaLnBrk="0" hangingPunct="0">
              <a:spcBef>
                <a:spcPct val="30000"/>
              </a:spcBef>
              <a:defRPr sz="1200">
                <a:solidFill>
                  <a:schemeClr val="tx1"/>
                </a:solidFill>
                <a:latin typeface="Times New Roman" pitchFamily="18" charset="0"/>
              </a:defRPr>
            </a:lvl5pPr>
            <a:lvl6pPr marL="2514600" indent="-228600" defTabSz="922338" eaLnBrk="0" fontAlgn="base" hangingPunct="0">
              <a:spcBef>
                <a:spcPct val="30000"/>
              </a:spcBef>
              <a:spcAft>
                <a:spcPct val="0"/>
              </a:spcAft>
              <a:defRPr sz="1200">
                <a:solidFill>
                  <a:schemeClr val="tx1"/>
                </a:solidFill>
                <a:latin typeface="Times New Roman" pitchFamily="18" charset="0"/>
              </a:defRPr>
            </a:lvl6pPr>
            <a:lvl7pPr marL="2971800" indent="-228600" defTabSz="922338" eaLnBrk="0" fontAlgn="base" hangingPunct="0">
              <a:spcBef>
                <a:spcPct val="30000"/>
              </a:spcBef>
              <a:spcAft>
                <a:spcPct val="0"/>
              </a:spcAft>
              <a:defRPr sz="1200">
                <a:solidFill>
                  <a:schemeClr val="tx1"/>
                </a:solidFill>
                <a:latin typeface="Times New Roman" pitchFamily="18" charset="0"/>
              </a:defRPr>
            </a:lvl7pPr>
            <a:lvl8pPr marL="3429000" indent="-228600" defTabSz="922338" eaLnBrk="0" fontAlgn="base" hangingPunct="0">
              <a:spcBef>
                <a:spcPct val="30000"/>
              </a:spcBef>
              <a:spcAft>
                <a:spcPct val="0"/>
              </a:spcAft>
              <a:defRPr sz="1200">
                <a:solidFill>
                  <a:schemeClr val="tx1"/>
                </a:solidFill>
                <a:latin typeface="Times New Roman" pitchFamily="18" charset="0"/>
              </a:defRPr>
            </a:lvl8pPr>
            <a:lvl9pPr marL="3886200" indent="-228600" defTabSz="922338"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45DE6ED4-BA20-4F8F-B111-824A1B122308}" type="slidenum">
              <a:rPr lang="en-US" altLang="cs-CZ" sz="1300"/>
              <a:pPr algn="r" eaLnBrk="1" hangingPunct="1">
                <a:lnSpc>
                  <a:spcPct val="100000"/>
                </a:lnSpc>
                <a:spcBef>
                  <a:spcPct val="0"/>
                </a:spcBef>
              </a:pPr>
              <a:t>15</a:t>
            </a:fld>
            <a:endParaRPr lang="en-US" altLang="cs-CZ"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xfrm>
            <a:off x="6033200" y="9545918"/>
            <a:ext cx="542583" cy="185051"/>
          </a:xfrm>
          <a:ln/>
        </p:spPr>
        <p:txBody>
          <a:bodyPr/>
          <a:lstStyle/>
          <a:p>
            <a:fld id="{EE721807-0873-4851-8351-205B344494DC}" type="slidenum">
              <a:rPr lang="cs-CZ" altLang="cs-CZ"/>
              <a:pPr/>
              <a:t>2</a:t>
            </a:fld>
            <a:endParaRPr lang="cs-CZ" altLang="cs-CZ"/>
          </a:p>
        </p:txBody>
      </p:sp>
      <p:sp>
        <p:nvSpPr>
          <p:cNvPr id="180226" name="Slide Image Placeholder 1"/>
          <p:cNvSpPr>
            <a:spLocks noGrp="1" noRot="1" noChangeAspect="1" noTextEdit="1"/>
          </p:cNvSpPr>
          <p:nvPr>
            <p:ph type="sldImg"/>
          </p:nvPr>
        </p:nvSpPr>
        <p:spPr>
          <a:xfrm>
            <a:off x="917575" y="746125"/>
            <a:ext cx="4964113" cy="3722688"/>
          </a:xfrm>
          <a:ln/>
        </p:spPr>
      </p:sp>
      <p:sp>
        <p:nvSpPr>
          <p:cNvPr id="180227" name="Notes Placeholder 2"/>
          <p:cNvSpPr>
            <a:spLocks noGrp="1"/>
          </p:cNvSpPr>
          <p:nvPr>
            <p:ph type="body" idx="1"/>
          </p:nvPr>
        </p:nvSpPr>
        <p:spPr>
          <a:xfrm>
            <a:off x="677864" y="4714876"/>
            <a:ext cx="5441950" cy="457200"/>
          </a:xfrm>
        </p:spPr>
        <p:txBody>
          <a:bodyPr lIns="95956" tIns="47979" rIns="95956" bIns="47979"/>
          <a:lstStyle/>
          <a:p>
            <a:pPr>
              <a:spcBef>
                <a:spcPct val="0"/>
              </a:spcBef>
            </a:pPr>
            <a:endParaRPr lang="cs-CZ" altLang="cs-CZ"/>
          </a:p>
        </p:txBody>
      </p:sp>
      <p:sp>
        <p:nvSpPr>
          <p:cNvPr id="180228" name="Slide Number Placeholder 3"/>
          <p:cNvSpPr txBox="1">
            <a:spLocks noGrp="1"/>
          </p:cNvSpPr>
          <p:nvPr/>
        </p:nvSpPr>
        <p:spPr bwMode="auto">
          <a:xfrm>
            <a:off x="3849689"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56" tIns="47979" rIns="95956" bIns="47979" anchor="b"/>
          <a:lstStyle>
            <a:lvl1pPr defTabSz="922338">
              <a:defRPr>
                <a:solidFill>
                  <a:schemeClr val="tx1"/>
                </a:solidFill>
                <a:latin typeface="Arial" pitchFamily="34" charset="0"/>
              </a:defRPr>
            </a:lvl1pPr>
            <a:lvl2pPr marL="749300" indent="-290513" defTabSz="922338">
              <a:defRPr>
                <a:solidFill>
                  <a:schemeClr val="tx1"/>
                </a:solidFill>
                <a:latin typeface="Arial" pitchFamily="34" charset="0"/>
              </a:defRPr>
            </a:lvl2pPr>
            <a:lvl3pPr marL="1152525" indent="-230188" defTabSz="922338">
              <a:defRPr>
                <a:solidFill>
                  <a:schemeClr val="tx1"/>
                </a:solidFill>
                <a:latin typeface="Arial" pitchFamily="34" charset="0"/>
              </a:defRPr>
            </a:lvl3pPr>
            <a:lvl4pPr marL="1614488" indent="-233363" defTabSz="922338">
              <a:defRPr>
                <a:solidFill>
                  <a:schemeClr val="tx1"/>
                </a:solidFill>
                <a:latin typeface="Arial" pitchFamily="34" charset="0"/>
              </a:defRPr>
            </a:lvl4pPr>
            <a:lvl5pPr marL="2073275" indent="-230188" defTabSz="922338">
              <a:defRPr>
                <a:solidFill>
                  <a:schemeClr val="tx1"/>
                </a:solidFill>
                <a:latin typeface="Arial" pitchFamily="34" charset="0"/>
              </a:defRPr>
            </a:lvl5pPr>
            <a:lvl6pPr marL="2530475" indent="-230188" defTabSz="922338" fontAlgn="base">
              <a:spcBef>
                <a:spcPct val="0"/>
              </a:spcBef>
              <a:spcAft>
                <a:spcPct val="0"/>
              </a:spcAft>
              <a:defRPr>
                <a:solidFill>
                  <a:schemeClr val="tx1"/>
                </a:solidFill>
                <a:latin typeface="Arial" pitchFamily="34" charset="0"/>
              </a:defRPr>
            </a:lvl6pPr>
            <a:lvl7pPr marL="2987675" indent="-230188" defTabSz="922338" fontAlgn="base">
              <a:spcBef>
                <a:spcPct val="0"/>
              </a:spcBef>
              <a:spcAft>
                <a:spcPct val="0"/>
              </a:spcAft>
              <a:defRPr>
                <a:solidFill>
                  <a:schemeClr val="tx1"/>
                </a:solidFill>
                <a:latin typeface="Arial" pitchFamily="34" charset="0"/>
              </a:defRPr>
            </a:lvl7pPr>
            <a:lvl8pPr marL="3444875" indent="-230188" defTabSz="922338" fontAlgn="base">
              <a:spcBef>
                <a:spcPct val="0"/>
              </a:spcBef>
              <a:spcAft>
                <a:spcPct val="0"/>
              </a:spcAft>
              <a:defRPr>
                <a:solidFill>
                  <a:schemeClr val="tx1"/>
                </a:solidFill>
                <a:latin typeface="Arial" pitchFamily="34" charset="0"/>
              </a:defRPr>
            </a:lvl8pPr>
            <a:lvl9pPr marL="3902075" indent="-230188" defTabSz="922338" fontAlgn="base">
              <a:spcBef>
                <a:spcPct val="0"/>
              </a:spcBef>
              <a:spcAft>
                <a:spcPct val="0"/>
              </a:spcAft>
              <a:defRPr>
                <a:solidFill>
                  <a:schemeClr val="tx1"/>
                </a:solidFill>
                <a:latin typeface="Arial" pitchFamily="34" charset="0"/>
              </a:defRPr>
            </a:lvl9pPr>
          </a:lstStyle>
          <a:p>
            <a:pPr algn="r"/>
            <a:fld id="{C70AA9CF-AE59-47D6-B97E-8112FAC02BC1}" type="slidenum">
              <a:rPr lang="en-US" altLang="cs-CZ" sz="1300" b="1"/>
              <a:pPr algn="r"/>
              <a:t>2</a:t>
            </a:fld>
            <a:endParaRPr lang="en-US" altLang="cs-CZ" sz="13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xfrm>
            <a:off x="6033200" y="9545918"/>
            <a:ext cx="542583" cy="185051"/>
          </a:xfrm>
          <a:ln/>
        </p:spPr>
        <p:txBody>
          <a:bodyPr/>
          <a:lstStyle/>
          <a:p>
            <a:fld id="{3DE88D1F-0119-4F44-A9CB-40A2A12CF406}" type="slidenum">
              <a:rPr lang="cs-CZ" altLang="cs-CZ"/>
              <a:pPr/>
              <a:t>3</a:t>
            </a:fld>
            <a:endParaRPr lang="cs-CZ" altLang="cs-CZ"/>
          </a:p>
        </p:txBody>
      </p:sp>
      <p:sp>
        <p:nvSpPr>
          <p:cNvPr id="118786" name="Slide Image Placeholder 1"/>
          <p:cNvSpPr>
            <a:spLocks noGrp="1" noRot="1" noChangeAspect="1" noTextEdit="1"/>
          </p:cNvSpPr>
          <p:nvPr>
            <p:ph type="sldImg"/>
          </p:nvPr>
        </p:nvSpPr>
        <p:spPr>
          <a:xfrm>
            <a:off x="-2274888" y="1277938"/>
            <a:ext cx="11307763" cy="8480425"/>
          </a:xfrm>
          <a:ln/>
        </p:spPr>
      </p:sp>
      <p:sp>
        <p:nvSpPr>
          <p:cNvPr id="118787" name="Notes Placeholder 2"/>
          <p:cNvSpPr>
            <a:spLocks noGrp="1"/>
          </p:cNvSpPr>
          <p:nvPr>
            <p:ph type="body" idx="1"/>
          </p:nvPr>
        </p:nvSpPr>
        <p:spPr>
          <a:xfrm>
            <a:off x="811215" y="369888"/>
            <a:ext cx="5792786" cy="226495"/>
          </a:xfrm>
          <a:noFill/>
        </p:spPr>
        <p:txBody>
          <a:bodyPr lIns="0" tIns="0" rIns="0" bIns="0">
            <a:spAutoFit/>
          </a:bodyPr>
          <a:lstStyle/>
          <a:p>
            <a:r>
              <a:rPr lang="cs-CZ" altLang="cs-CZ"/>
              <a:t>45 000</a:t>
            </a:r>
            <a:endParaRPr lang="en-US" altLang="cs-CZ"/>
          </a:p>
        </p:txBody>
      </p:sp>
      <p:sp>
        <p:nvSpPr>
          <p:cNvPr id="118788" name="Slide Number Placeholder 3"/>
          <p:cNvSpPr txBox="1">
            <a:spLocks noGrp="1"/>
          </p:cNvSpPr>
          <p:nvPr/>
        </p:nvSpPr>
        <p:spPr bwMode="auto">
          <a:xfrm>
            <a:off x="6030914" y="9535667"/>
            <a:ext cx="542925" cy="20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1036638" indent="-400050">
              <a:defRPr>
                <a:solidFill>
                  <a:schemeClr val="tx1"/>
                </a:solidFill>
                <a:latin typeface="Arial" pitchFamily="34" charset="0"/>
              </a:defRPr>
            </a:lvl2pPr>
            <a:lvl3pPr marL="1593850" indent="-317500">
              <a:defRPr>
                <a:solidFill>
                  <a:schemeClr val="tx1"/>
                </a:solidFill>
                <a:latin typeface="Arial" pitchFamily="34" charset="0"/>
              </a:defRPr>
            </a:lvl3pPr>
            <a:lvl4pPr marL="2232025" indent="-319088">
              <a:defRPr>
                <a:solidFill>
                  <a:schemeClr val="tx1"/>
                </a:solidFill>
                <a:latin typeface="Arial" pitchFamily="34" charset="0"/>
              </a:defRPr>
            </a:lvl4pPr>
            <a:lvl5pPr marL="2870200" indent="-319088">
              <a:defRPr>
                <a:solidFill>
                  <a:schemeClr val="tx1"/>
                </a:solidFill>
                <a:latin typeface="Arial" pitchFamily="34" charset="0"/>
              </a:defRPr>
            </a:lvl5pPr>
            <a:lvl6pPr marL="3327400" indent="-319088" fontAlgn="base">
              <a:spcBef>
                <a:spcPct val="0"/>
              </a:spcBef>
              <a:spcAft>
                <a:spcPct val="0"/>
              </a:spcAft>
              <a:defRPr>
                <a:solidFill>
                  <a:schemeClr val="tx1"/>
                </a:solidFill>
                <a:latin typeface="Arial" pitchFamily="34" charset="0"/>
              </a:defRPr>
            </a:lvl6pPr>
            <a:lvl7pPr marL="3784600" indent="-319088" fontAlgn="base">
              <a:spcBef>
                <a:spcPct val="0"/>
              </a:spcBef>
              <a:spcAft>
                <a:spcPct val="0"/>
              </a:spcAft>
              <a:defRPr>
                <a:solidFill>
                  <a:schemeClr val="tx1"/>
                </a:solidFill>
                <a:latin typeface="Arial" pitchFamily="34" charset="0"/>
              </a:defRPr>
            </a:lvl7pPr>
            <a:lvl8pPr marL="4241800" indent="-319088" fontAlgn="base">
              <a:spcBef>
                <a:spcPct val="0"/>
              </a:spcBef>
              <a:spcAft>
                <a:spcPct val="0"/>
              </a:spcAft>
              <a:defRPr>
                <a:solidFill>
                  <a:schemeClr val="tx1"/>
                </a:solidFill>
                <a:latin typeface="Arial" pitchFamily="34" charset="0"/>
              </a:defRPr>
            </a:lvl8pPr>
            <a:lvl9pPr marL="4699000" indent="-319088" fontAlgn="base">
              <a:spcBef>
                <a:spcPct val="0"/>
              </a:spcBef>
              <a:spcAft>
                <a:spcPct val="0"/>
              </a:spcAft>
              <a:defRPr>
                <a:solidFill>
                  <a:schemeClr val="tx1"/>
                </a:solidFill>
                <a:latin typeface="Arial" pitchFamily="34" charset="0"/>
              </a:defRPr>
            </a:lvl9pPr>
          </a:lstStyle>
          <a:p>
            <a:pPr algn="r"/>
            <a:fld id="{C2449331-E2EE-4A27-B087-E82555DCFAC8}" type="slidenum">
              <a:rPr lang="en-US" altLang="cs-CZ" sz="1300"/>
              <a:pPr algn="r"/>
              <a:t>3</a:t>
            </a:fld>
            <a:endParaRPr lang="en-US" altLang="cs-CZ"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9C815AE-B74B-4C07-A2F2-B60F86C996E2}" type="slidenum">
              <a:rPr lang="cs-CZ" altLang="cs-CZ"/>
              <a:pPr/>
              <a:t>4</a:t>
            </a:fld>
            <a:endParaRPr lang="cs-CZ" altLang="cs-CZ"/>
          </a:p>
        </p:txBody>
      </p:sp>
      <p:sp>
        <p:nvSpPr>
          <p:cNvPr id="8194" name="Rectangle 7"/>
          <p:cNvSpPr txBox="1">
            <a:spLocks noGrp="1" noChangeArrowheads="1"/>
          </p:cNvSpPr>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b"/>
          <a:lstStyle>
            <a:lvl1pPr>
              <a:defRPr>
                <a:solidFill>
                  <a:schemeClr val="tx1"/>
                </a:solidFill>
                <a:latin typeface="Arial" charset="0"/>
              </a:defRPr>
            </a:lvl1pPr>
            <a:lvl2pPr marL="685800" indent="-263525">
              <a:defRPr>
                <a:solidFill>
                  <a:schemeClr val="tx1"/>
                </a:solidFill>
                <a:latin typeface="Arial" charset="0"/>
              </a:defRPr>
            </a:lvl2pPr>
            <a:lvl3pPr marL="1055688" indent="-211138">
              <a:defRPr>
                <a:solidFill>
                  <a:schemeClr val="tx1"/>
                </a:solidFill>
                <a:latin typeface="Arial" charset="0"/>
              </a:defRPr>
            </a:lvl3pPr>
            <a:lvl4pPr marL="1476375" indent="-209550">
              <a:defRPr>
                <a:solidFill>
                  <a:schemeClr val="tx1"/>
                </a:solidFill>
                <a:latin typeface="Arial" charset="0"/>
              </a:defRPr>
            </a:lvl4pPr>
            <a:lvl5pPr marL="1898650" indent="-211138">
              <a:defRPr>
                <a:solidFill>
                  <a:schemeClr val="tx1"/>
                </a:solidFill>
                <a:latin typeface="Arial" charset="0"/>
              </a:defRPr>
            </a:lvl5pPr>
            <a:lvl6pPr marL="2355850" indent="-211138" fontAlgn="base">
              <a:spcBef>
                <a:spcPct val="0"/>
              </a:spcBef>
              <a:spcAft>
                <a:spcPct val="0"/>
              </a:spcAft>
              <a:defRPr>
                <a:solidFill>
                  <a:schemeClr val="tx1"/>
                </a:solidFill>
                <a:latin typeface="Arial" charset="0"/>
              </a:defRPr>
            </a:lvl6pPr>
            <a:lvl7pPr marL="2813050" indent="-211138" fontAlgn="base">
              <a:spcBef>
                <a:spcPct val="0"/>
              </a:spcBef>
              <a:spcAft>
                <a:spcPct val="0"/>
              </a:spcAft>
              <a:defRPr>
                <a:solidFill>
                  <a:schemeClr val="tx1"/>
                </a:solidFill>
                <a:latin typeface="Arial" charset="0"/>
              </a:defRPr>
            </a:lvl7pPr>
            <a:lvl8pPr marL="3270250" indent="-211138" fontAlgn="base">
              <a:spcBef>
                <a:spcPct val="0"/>
              </a:spcBef>
              <a:spcAft>
                <a:spcPct val="0"/>
              </a:spcAft>
              <a:defRPr>
                <a:solidFill>
                  <a:schemeClr val="tx1"/>
                </a:solidFill>
                <a:latin typeface="Arial" charset="0"/>
              </a:defRPr>
            </a:lvl8pPr>
            <a:lvl9pPr marL="3727450" indent="-211138" fontAlgn="base">
              <a:spcBef>
                <a:spcPct val="0"/>
              </a:spcBef>
              <a:spcAft>
                <a:spcPct val="0"/>
              </a:spcAft>
              <a:defRPr>
                <a:solidFill>
                  <a:schemeClr val="tx1"/>
                </a:solidFill>
                <a:latin typeface="Arial" charset="0"/>
              </a:defRPr>
            </a:lvl9pPr>
          </a:lstStyle>
          <a:p>
            <a:pPr algn="r"/>
            <a:fld id="{C97C5071-AB24-441E-A559-EE6023ADB6B2}" type="slidenum">
              <a:rPr lang="cs-CZ" altLang="cs-CZ" sz="1200"/>
              <a:pPr algn="r"/>
              <a:t>4</a:t>
            </a:fld>
            <a:endParaRPr lang="cs-CZ" altLang="cs-CZ" sz="1200"/>
          </a:p>
        </p:txBody>
      </p:sp>
      <p:sp>
        <p:nvSpPr>
          <p:cNvPr id="8195" name="Slide Image Placeholder 1"/>
          <p:cNvSpPr>
            <a:spLocks noGrp="1" noRot="1" noChangeAspect="1" noTextEdit="1"/>
          </p:cNvSpPr>
          <p:nvPr>
            <p:ph type="sldImg"/>
          </p:nvPr>
        </p:nvSpPr>
        <p:spPr>
          <a:xfrm>
            <a:off x="919163" y="746125"/>
            <a:ext cx="4964112" cy="3724275"/>
          </a:xfrm>
          <a:ln/>
        </p:spPr>
      </p:sp>
      <p:sp>
        <p:nvSpPr>
          <p:cNvPr id="8196" name="Notes Placeholder 2"/>
          <p:cNvSpPr>
            <a:spLocks noGrp="1"/>
          </p:cNvSpPr>
          <p:nvPr>
            <p:ph type="body" idx="1"/>
          </p:nvPr>
        </p:nvSpPr>
        <p:spPr>
          <a:xfrm>
            <a:off x="678195" y="4715153"/>
            <a:ext cx="5441287" cy="456695"/>
          </a:xfrm>
        </p:spPr>
        <p:txBody>
          <a:bodyPr lIns="84770" tIns="42387" rIns="84770" bIns="42387"/>
          <a:lstStyle/>
          <a:p>
            <a:pPr>
              <a:spcBef>
                <a:spcPct val="0"/>
              </a:spcBef>
            </a:pPr>
            <a:endParaRPr lang="cs-CZ" altLang="cs-CZ"/>
          </a:p>
        </p:txBody>
      </p:sp>
      <p:sp>
        <p:nvSpPr>
          <p:cNvPr id="8197" name="Slide Number Placeholder 3"/>
          <p:cNvSpPr txBox="1">
            <a:spLocks noGrp="1"/>
          </p:cNvSpPr>
          <p:nvPr/>
        </p:nvSpPr>
        <p:spPr bwMode="auto">
          <a:xfrm>
            <a:off x="3850443" y="9428583"/>
            <a:ext cx="2945659"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70" tIns="42387" rIns="84770" bIns="42387" anchor="b"/>
          <a:lstStyle>
            <a:lvl1pPr defTabSz="814388">
              <a:defRPr>
                <a:solidFill>
                  <a:schemeClr val="tx1"/>
                </a:solidFill>
                <a:latin typeface="Arial" charset="0"/>
              </a:defRPr>
            </a:lvl1pPr>
            <a:lvl2pPr marL="685800" indent="-263525" defTabSz="814388">
              <a:defRPr>
                <a:solidFill>
                  <a:schemeClr val="tx1"/>
                </a:solidFill>
                <a:latin typeface="Arial" charset="0"/>
              </a:defRPr>
            </a:lvl2pPr>
            <a:lvl3pPr marL="1055688" indent="-211138" defTabSz="814388">
              <a:defRPr>
                <a:solidFill>
                  <a:schemeClr val="tx1"/>
                </a:solidFill>
                <a:latin typeface="Arial" charset="0"/>
              </a:defRPr>
            </a:lvl3pPr>
            <a:lvl4pPr marL="1476375" indent="-209550" defTabSz="814388">
              <a:defRPr>
                <a:solidFill>
                  <a:schemeClr val="tx1"/>
                </a:solidFill>
                <a:latin typeface="Arial" charset="0"/>
              </a:defRPr>
            </a:lvl4pPr>
            <a:lvl5pPr marL="1898650" indent="-211138" defTabSz="814388">
              <a:defRPr>
                <a:solidFill>
                  <a:schemeClr val="tx1"/>
                </a:solidFill>
                <a:latin typeface="Arial" charset="0"/>
              </a:defRPr>
            </a:lvl5pPr>
            <a:lvl6pPr marL="2355850" indent="-211138" defTabSz="814388" fontAlgn="base">
              <a:spcBef>
                <a:spcPct val="0"/>
              </a:spcBef>
              <a:spcAft>
                <a:spcPct val="0"/>
              </a:spcAft>
              <a:defRPr>
                <a:solidFill>
                  <a:schemeClr val="tx1"/>
                </a:solidFill>
                <a:latin typeface="Arial" charset="0"/>
              </a:defRPr>
            </a:lvl6pPr>
            <a:lvl7pPr marL="2813050" indent="-211138" defTabSz="814388" fontAlgn="base">
              <a:spcBef>
                <a:spcPct val="0"/>
              </a:spcBef>
              <a:spcAft>
                <a:spcPct val="0"/>
              </a:spcAft>
              <a:defRPr>
                <a:solidFill>
                  <a:schemeClr val="tx1"/>
                </a:solidFill>
                <a:latin typeface="Arial" charset="0"/>
              </a:defRPr>
            </a:lvl7pPr>
            <a:lvl8pPr marL="3270250" indent="-211138" defTabSz="814388" fontAlgn="base">
              <a:spcBef>
                <a:spcPct val="0"/>
              </a:spcBef>
              <a:spcAft>
                <a:spcPct val="0"/>
              </a:spcAft>
              <a:defRPr>
                <a:solidFill>
                  <a:schemeClr val="tx1"/>
                </a:solidFill>
                <a:latin typeface="Arial" charset="0"/>
              </a:defRPr>
            </a:lvl8pPr>
            <a:lvl9pPr marL="3727450" indent="-211138" defTabSz="814388" fontAlgn="base">
              <a:spcBef>
                <a:spcPct val="0"/>
              </a:spcBef>
              <a:spcAft>
                <a:spcPct val="0"/>
              </a:spcAft>
              <a:defRPr>
                <a:solidFill>
                  <a:schemeClr val="tx1"/>
                </a:solidFill>
                <a:latin typeface="Arial" charset="0"/>
              </a:defRPr>
            </a:lvl9pPr>
          </a:lstStyle>
          <a:p>
            <a:pPr algn="r"/>
            <a:fld id="{1A790AF7-FADE-4BA3-A073-68A40E216042}" type="slidenum">
              <a:rPr lang="en-US" altLang="cs-CZ" sz="1100" b="1"/>
              <a:pPr algn="r"/>
              <a:t>4</a:t>
            </a:fld>
            <a:endParaRPr lang="en-US" altLang="cs-CZ" sz="11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1A6E60-4A76-4E2C-B50E-530C4DE2B778}" type="slidenum">
              <a:rPr lang="cs-CZ" smtClean="0">
                <a:solidFill>
                  <a:prstClr val="black"/>
                </a:solidFill>
              </a:rPr>
              <a:pPr>
                <a:defRPr/>
              </a:pPr>
              <a:t>5</a:t>
            </a:fld>
            <a:endParaRPr lang="cs-CZ">
              <a:solidFill>
                <a:prstClr val="black"/>
              </a:solidFill>
            </a:endParaRPr>
          </a:p>
        </p:txBody>
      </p:sp>
    </p:spTree>
    <p:extLst>
      <p:ext uri="{BB962C8B-B14F-4D97-AF65-F5344CB8AC3E}">
        <p14:creationId xmlns:p14="http://schemas.microsoft.com/office/powerpoint/2010/main" val="50768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9C815AE-B74B-4C07-A2F2-B60F86C996E2}" type="slidenum">
              <a:rPr lang="cs-CZ" altLang="cs-CZ">
                <a:solidFill>
                  <a:prstClr val="black"/>
                </a:solidFill>
              </a:rPr>
              <a:pPr/>
              <a:t>6</a:t>
            </a:fld>
            <a:endParaRPr lang="cs-CZ" altLang="cs-CZ">
              <a:solidFill>
                <a:prstClr val="black"/>
              </a:solidFill>
            </a:endParaRPr>
          </a:p>
        </p:txBody>
      </p:sp>
      <p:sp>
        <p:nvSpPr>
          <p:cNvPr id="8194" name="Rectangle 7"/>
          <p:cNvSpPr txBox="1">
            <a:spLocks noGrp="1" noChangeArrowheads="1"/>
          </p:cNvSpPr>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b"/>
          <a:lstStyle>
            <a:lvl1pPr>
              <a:defRPr>
                <a:solidFill>
                  <a:schemeClr val="tx1"/>
                </a:solidFill>
                <a:latin typeface="Arial" charset="0"/>
              </a:defRPr>
            </a:lvl1pPr>
            <a:lvl2pPr marL="685800" indent="-263525">
              <a:defRPr>
                <a:solidFill>
                  <a:schemeClr val="tx1"/>
                </a:solidFill>
                <a:latin typeface="Arial" charset="0"/>
              </a:defRPr>
            </a:lvl2pPr>
            <a:lvl3pPr marL="1055688" indent="-211138">
              <a:defRPr>
                <a:solidFill>
                  <a:schemeClr val="tx1"/>
                </a:solidFill>
                <a:latin typeface="Arial" charset="0"/>
              </a:defRPr>
            </a:lvl3pPr>
            <a:lvl4pPr marL="1476375" indent="-209550">
              <a:defRPr>
                <a:solidFill>
                  <a:schemeClr val="tx1"/>
                </a:solidFill>
                <a:latin typeface="Arial" charset="0"/>
              </a:defRPr>
            </a:lvl4pPr>
            <a:lvl5pPr marL="1898650" indent="-211138">
              <a:defRPr>
                <a:solidFill>
                  <a:schemeClr val="tx1"/>
                </a:solidFill>
                <a:latin typeface="Arial" charset="0"/>
              </a:defRPr>
            </a:lvl5pPr>
            <a:lvl6pPr marL="2355850" indent="-211138" fontAlgn="base">
              <a:spcBef>
                <a:spcPct val="0"/>
              </a:spcBef>
              <a:spcAft>
                <a:spcPct val="0"/>
              </a:spcAft>
              <a:defRPr>
                <a:solidFill>
                  <a:schemeClr val="tx1"/>
                </a:solidFill>
                <a:latin typeface="Arial" charset="0"/>
              </a:defRPr>
            </a:lvl6pPr>
            <a:lvl7pPr marL="2813050" indent="-211138" fontAlgn="base">
              <a:spcBef>
                <a:spcPct val="0"/>
              </a:spcBef>
              <a:spcAft>
                <a:spcPct val="0"/>
              </a:spcAft>
              <a:defRPr>
                <a:solidFill>
                  <a:schemeClr val="tx1"/>
                </a:solidFill>
                <a:latin typeface="Arial" charset="0"/>
              </a:defRPr>
            </a:lvl7pPr>
            <a:lvl8pPr marL="3270250" indent="-211138" fontAlgn="base">
              <a:spcBef>
                <a:spcPct val="0"/>
              </a:spcBef>
              <a:spcAft>
                <a:spcPct val="0"/>
              </a:spcAft>
              <a:defRPr>
                <a:solidFill>
                  <a:schemeClr val="tx1"/>
                </a:solidFill>
                <a:latin typeface="Arial" charset="0"/>
              </a:defRPr>
            </a:lvl8pPr>
            <a:lvl9pPr marL="3727450" indent="-211138" fontAlgn="base">
              <a:spcBef>
                <a:spcPct val="0"/>
              </a:spcBef>
              <a:spcAft>
                <a:spcPct val="0"/>
              </a:spcAft>
              <a:defRPr>
                <a:solidFill>
                  <a:schemeClr val="tx1"/>
                </a:solidFill>
                <a:latin typeface="Arial" charset="0"/>
              </a:defRPr>
            </a:lvl9pPr>
          </a:lstStyle>
          <a:p>
            <a:pPr algn="r"/>
            <a:fld id="{C97C5071-AB24-441E-A559-EE6023ADB6B2}" type="slidenum">
              <a:rPr lang="cs-CZ" altLang="cs-CZ" sz="1200">
                <a:solidFill>
                  <a:prstClr val="black"/>
                </a:solidFill>
              </a:rPr>
              <a:pPr algn="r"/>
              <a:t>6</a:t>
            </a:fld>
            <a:endParaRPr lang="cs-CZ" altLang="cs-CZ" sz="1200">
              <a:solidFill>
                <a:prstClr val="black"/>
              </a:solidFill>
            </a:endParaRPr>
          </a:p>
        </p:txBody>
      </p:sp>
      <p:sp>
        <p:nvSpPr>
          <p:cNvPr id="8195" name="Slide Image Placeholder 1"/>
          <p:cNvSpPr>
            <a:spLocks noGrp="1" noRot="1" noChangeAspect="1" noTextEdit="1"/>
          </p:cNvSpPr>
          <p:nvPr>
            <p:ph type="sldImg"/>
          </p:nvPr>
        </p:nvSpPr>
        <p:spPr>
          <a:xfrm>
            <a:off x="919163" y="746125"/>
            <a:ext cx="4964112" cy="3724275"/>
          </a:xfrm>
          <a:ln/>
        </p:spPr>
      </p:sp>
      <p:sp>
        <p:nvSpPr>
          <p:cNvPr id="8196" name="Notes Placeholder 2"/>
          <p:cNvSpPr>
            <a:spLocks noGrp="1"/>
          </p:cNvSpPr>
          <p:nvPr>
            <p:ph type="body" idx="1"/>
          </p:nvPr>
        </p:nvSpPr>
        <p:spPr>
          <a:xfrm>
            <a:off x="678195" y="4715153"/>
            <a:ext cx="5441287" cy="456695"/>
          </a:xfrm>
        </p:spPr>
        <p:txBody>
          <a:bodyPr lIns="84770" tIns="42387" rIns="84770" bIns="42387"/>
          <a:lstStyle/>
          <a:p>
            <a:pPr>
              <a:spcBef>
                <a:spcPct val="0"/>
              </a:spcBef>
            </a:pPr>
            <a:endParaRPr lang="cs-CZ" altLang="cs-CZ"/>
          </a:p>
        </p:txBody>
      </p:sp>
      <p:sp>
        <p:nvSpPr>
          <p:cNvPr id="8197" name="Slide Number Placeholder 3"/>
          <p:cNvSpPr txBox="1">
            <a:spLocks noGrp="1"/>
          </p:cNvSpPr>
          <p:nvPr/>
        </p:nvSpPr>
        <p:spPr bwMode="auto">
          <a:xfrm>
            <a:off x="3850443" y="9428583"/>
            <a:ext cx="2945659"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70" tIns="42387" rIns="84770" bIns="42387" anchor="b"/>
          <a:lstStyle>
            <a:lvl1pPr defTabSz="814388">
              <a:defRPr>
                <a:solidFill>
                  <a:schemeClr val="tx1"/>
                </a:solidFill>
                <a:latin typeface="Arial" charset="0"/>
              </a:defRPr>
            </a:lvl1pPr>
            <a:lvl2pPr marL="685800" indent="-263525" defTabSz="814388">
              <a:defRPr>
                <a:solidFill>
                  <a:schemeClr val="tx1"/>
                </a:solidFill>
                <a:latin typeface="Arial" charset="0"/>
              </a:defRPr>
            </a:lvl2pPr>
            <a:lvl3pPr marL="1055688" indent="-211138" defTabSz="814388">
              <a:defRPr>
                <a:solidFill>
                  <a:schemeClr val="tx1"/>
                </a:solidFill>
                <a:latin typeface="Arial" charset="0"/>
              </a:defRPr>
            </a:lvl3pPr>
            <a:lvl4pPr marL="1476375" indent="-209550" defTabSz="814388">
              <a:defRPr>
                <a:solidFill>
                  <a:schemeClr val="tx1"/>
                </a:solidFill>
                <a:latin typeface="Arial" charset="0"/>
              </a:defRPr>
            </a:lvl4pPr>
            <a:lvl5pPr marL="1898650" indent="-211138" defTabSz="814388">
              <a:defRPr>
                <a:solidFill>
                  <a:schemeClr val="tx1"/>
                </a:solidFill>
                <a:latin typeface="Arial" charset="0"/>
              </a:defRPr>
            </a:lvl5pPr>
            <a:lvl6pPr marL="2355850" indent="-211138" defTabSz="814388" fontAlgn="base">
              <a:spcBef>
                <a:spcPct val="0"/>
              </a:spcBef>
              <a:spcAft>
                <a:spcPct val="0"/>
              </a:spcAft>
              <a:defRPr>
                <a:solidFill>
                  <a:schemeClr val="tx1"/>
                </a:solidFill>
                <a:latin typeface="Arial" charset="0"/>
              </a:defRPr>
            </a:lvl6pPr>
            <a:lvl7pPr marL="2813050" indent="-211138" defTabSz="814388" fontAlgn="base">
              <a:spcBef>
                <a:spcPct val="0"/>
              </a:spcBef>
              <a:spcAft>
                <a:spcPct val="0"/>
              </a:spcAft>
              <a:defRPr>
                <a:solidFill>
                  <a:schemeClr val="tx1"/>
                </a:solidFill>
                <a:latin typeface="Arial" charset="0"/>
              </a:defRPr>
            </a:lvl7pPr>
            <a:lvl8pPr marL="3270250" indent="-211138" defTabSz="814388" fontAlgn="base">
              <a:spcBef>
                <a:spcPct val="0"/>
              </a:spcBef>
              <a:spcAft>
                <a:spcPct val="0"/>
              </a:spcAft>
              <a:defRPr>
                <a:solidFill>
                  <a:schemeClr val="tx1"/>
                </a:solidFill>
                <a:latin typeface="Arial" charset="0"/>
              </a:defRPr>
            </a:lvl8pPr>
            <a:lvl9pPr marL="3727450" indent="-211138" defTabSz="814388" fontAlgn="base">
              <a:spcBef>
                <a:spcPct val="0"/>
              </a:spcBef>
              <a:spcAft>
                <a:spcPct val="0"/>
              </a:spcAft>
              <a:defRPr>
                <a:solidFill>
                  <a:schemeClr val="tx1"/>
                </a:solidFill>
                <a:latin typeface="Arial" charset="0"/>
              </a:defRPr>
            </a:lvl9pPr>
          </a:lstStyle>
          <a:p>
            <a:pPr algn="r"/>
            <a:fld id="{1A790AF7-FADE-4BA3-A073-68A40E216042}" type="slidenum">
              <a:rPr lang="en-US" altLang="cs-CZ" sz="1100" b="1">
                <a:solidFill>
                  <a:prstClr val="black"/>
                </a:solidFill>
              </a:rPr>
              <a:pPr algn="r"/>
              <a:t>6</a:t>
            </a:fld>
            <a:endParaRPr lang="en-US" altLang="cs-CZ" sz="1100" b="1">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xfrm>
            <a:off x="6033200" y="9545918"/>
            <a:ext cx="542583" cy="185051"/>
          </a:xfrm>
          <a:ln/>
        </p:spPr>
        <p:txBody>
          <a:bodyPr/>
          <a:lstStyle/>
          <a:p>
            <a:pPr>
              <a:buClr>
                <a:srgbClr val="C0504D"/>
              </a:buClr>
            </a:pPr>
            <a:fld id="{E5B4B8C8-B36A-4E7F-B4A5-129F073B4BA5}" type="slidenum">
              <a:rPr lang="cs-CZ" altLang="cs-CZ">
                <a:solidFill>
                  <a:prstClr val="black"/>
                </a:solidFill>
              </a:rPr>
              <a:pPr>
                <a:buClr>
                  <a:srgbClr val="C0504D"/>
                </a:buClr>
              </a:pPr>
              <a:t>7</a:t>
            </a:fld>
            <a:endParaRPr lang="cs-CZ" altLang="cs-CZ">
              <a:solidFill>
                <a:prstClr val="black"/>
              </a:solidFill>
            </a:endParaRPr>
          </a:p>
        </p:txBody>
      </p:sp>
      <p:sp>
        <p:nvSpPr>
          <p:cNvPr id="182274" name="Slide Image Placeholder 1"/>
          <p:cNvSpPr>
            <a:spLocks noGrp="1" noRot="1" noChangeAspect="1" noTextEdit="1"/>
          </p:cNvSpPr>
          <p:nvPr>
            <p:ph type="sldImg"/>
          </p:nvPr>
        </p:nvSpPr>
        <p:spPr>
          <a:xfrm>
            <a:off x="917575" y="746125"/>
            <a:ext cx="4964113" cy="3722688"/>
          </a:xfrm>
          <a:ln/>
        </p:spPr>
      </p:sp>
      <p:sp>
        <p:nvSpPr>
          <p:cNvPr id="182275" name="Notes Placeholder 2"/>
          <p:cNvSpPr>
            <a:spLocks noGrp="1"/>
          </p:cNvSpPr>
          <p:nvPr>
            <p:ph type="body" idx="1"/>
          </p:nvPr>
        </p:nvSpPr>
        <p:spPr>
          <a:xfrm>
            <a:off x="677864" y="4714876"/>
            <a:ext cx="5441950" cy="457200"/>
          </a:xfrm>
        </p:spPr>
        <p:txBody>
          <a:bodyPr lIns="95971" tIns="47987" rIns="95971" bIns="47987"/>
          <a:lstStyle/>
          <a:p>
            <a:pPr>
              <a:spcBef>
                <a:spcPct val="0"/>
              </a:spcBef>
            </a:pPr>
            <a:endParaRPr lang="cs-CZ" altLang="cs-CZ" dirty="0"/>
          </a:p>
        </p:txBody>
      </p:sp>
      <p:sp>
        <p:nvSpPr>
          <p:cNvPr id="182276" name="Slide Number Placeholder 3"/>
          <p:cNvSpPr txBox="1">
            <a:spLocks noGrp="1"/>
          </p:cNvSpPr>
          <p:nvPr/>
        </p:nvSpPr>
        <p:spPr bwMode="auto">
          <a:xfrm>
            <a:off x="3849689" y="9432926"/>
            <a:ext cx="294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71" tIns="47987" rIns="95971" bIns="47987" anchor="b"/>
          <a:lstStyle>
            <a:lvl1pPr defTabSz="922338">
              <a:defRPr>
                <a:solidFill>
                  <a:schemeClr val="tx1"/>
                </a:solidFill>
                <a:latin typeface="Arial" pitchFamily="34" charset="0"/>
              </a:defRPr>
            </a:lvl1pPr>
            <a:lvl2pPr marL="749300" indent="-290513" defTabSz="922338">
              <a:defRPr>
                <a:solidFill>
                  <a:schemeClr val="tx1"/>
                </a:solidFill>
                <a:latin typeface="Arial" pitchFamily="34" charset="0"/>
              </a:defRPr>
            </a:lvl2pPr>
            <a:lvl3pPr marL="1152525" indent="-230188" defTabSz="922338">
              <a:defRPr>
                <a:solidFill>
                  <a:schemeClr val="tx1"/>
                </a:solidFill>
                <a:latin typeface="Arial" pitchFamily="34" charset="0"/>
              </a:defRPr>
            </a:lvl3pPr>
            <a:lvl4pPr marL="1614488" indent="-233363" defTabSz="922338">
              <a:defRPr>
                <a:solidFill>
                  <a:schemeClr val="tx1"/>
                </a:solidFill>
                <a:latin typeface="Arial" pitchFamily="34" charset="0"/>
              </a:defRPr>
            </a:lvl4pPr>
            <a:lvl5pPr marL="2073275" indent="-231775" defTabSz="922338">
              <a:defRPr>
                <a:solidFill>
                  <a:schemeClr val="tx1"/>
                </a:solidFill>
                <a:latin typeface="Arial" pitchFamily="34" charset="0"/>
              </a:defRPr>
            </a:lvl5pPr>
            <a:lvl6pPr marL="2530475" indent="-231775" defTabSz="922338" fontAlgn="base">
              <a:spcBef>
                <a:spcPct val="0"/>
              </a:spcBef>
              <a:spcAft>
                <a:spcPct val="0"/>
              </a:spcAft>
              <a:defRPr>
                <a:solidFill>
                  <a:schemeClr val="tx1"/>
                </a:solidFill>
                <a:latin typeface="Arial" pitchFamily="34" charset="0"/>
              </a:defRPr>
            </a:lvl6pPr>
            <a:lvl7pPr marL="2987675" indent="-231775" defTabSz="922338" fontAlgn="base">
              <a:spcBef>
                <a:spcPct val="0"/>
              </a:spcBef>
              <a:spcAft>
                <a:spcPct val="0"/>
              </a:spcAft>
              <a:defRPr>
                <a:solidFill>
                  <a:schemeClr val="tx1"/>
                </a:solidFill>
                <a:latin typeface="Arial" pitchFamily="34" charset="0"/>
              </a:defRPr>
            </a:lvl7pPr>
            <a:lvl8pPr marL="3444875" indent="-231775" defTabSz="922338" fontAlgn="base">
              <a:spcBef>
                <a:spcPct val="0"/>
              </a:spcBef>
              <a:spcAft>
                <a:spcPct val="0"/>
              </a:spcAft>
              <a:defRPr>
                <a:solidFill>
                  <a:schemeClr val="tx1"/>
                </a:solidFill>
                <a:latin typeface="Arial" pitchFamily="34" charset="0"/>
              </a:defRPr>
            </a:lvl8pPr>
            <a:lvl9pPr marL="3902075" indent="-231775" defTabSz="922338" fontAlgn="base">
              <a:spcBef>
                <a:spcPct val="0"/>
              </a:spcBef>
              <a:spcAft>
                <a:spcPct val="0"/>
              </a:spcAft>
              <a:defRPr>
                <a:solidFill>
                  <a:schemeClr val="tx1"/>
                </a:solidFill>
                <a:latin typeface="Arial" pitchFamily="34" charset="0"/>
              </a:defRPr>
            </a:lvl9pPr>
          </a:lstStyle>
          <a:p>
            <a:pPr algn="r" eaLnBrk="0" hangingPunct="0">
              <a:spcBef>
                <a:spcPct val="50000"/>
              </a:spcBef>
              <a:buClr>
                <a:srgbClr val="C0504D"/>
              </a:buClr>
              <a:buFont typeface="Wingdings" pitchFamily="2" charset="2"/>
              <a:buNone/>
            </a:pPr>
            <a:fld id="{E646AE37-21F4-448B-971E-F3CDDF3B6068}" type="slidenum">
              <a:rPr lang="en-US" altLang="cs-CZ" sz="1300" b="1">
                <a:solidFill>
                  <a:prstClr val="black"/>
                </a:solidFill>
              </a:rPr>
              <a:pPr algn="r" eaLnBrk="0" hangingPunct="0">
                <a:spcBef>
                  <a:spcPct val="50000"/>
                </a:spcBef>
                <a:buClr>
                  <a:srgbClr val="C0504D"/>
                </a:buClr>
                <a:buFont typeface="Wingdings" pitchFamily="2" charset="2"/>
                <a:buNone/>
              </a:pPr>
              <a:t>7</a:t>
            </a:fld>
            <a:endParaRPr lang="en-US" altLang="cs-CZ" sz="1300" b="1">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9C815AE-B74B-4C07-A2F2-B60F86C996E2}" type="slidenum">
              <a:rPr lang="cs-CZ" altLang="cs-CZ"/>
              <a:pPr/>
              <a:t>8</a:t>
            </a:fld>
            <a:endParaRPr lang="cs-CZ" altLang="cs-CZ"/>
          </a:p>
        </p:txBody>
      </p:sp>
      <p:sp>
        <p:nvSpPr>
          <p:cNvPr id="8194" name="Rectangle 7"/>
          <p:cNvSpPr txBox="1">
            <a:spLocks noGrp="1" noChangeArrowheads="1"/>
          </p:cNvSpPr>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b"/>
          <a:lstStyle>
            <a:lvl1pPr>
              <a:defRPr>
                <a:solidFill>
                  <a:schemeClr val="tx1"/>
                </a:solidFill>
                <a:latin typeface="Arial" charset="0"/>
              </a:defRPr>
            </a:lvl1pPr>
            <a:lvl2pPr marL="685800" indent="-263525">
              <a:defRPr>
                <a:solidFill>
                  <a:schemeClr val="tx1"/>
                </a:solidFill>
                <a:latin typeface="Arial" charset="0"/>
              </a:defRPr>
            </a:lvl2pPr>
            <a:lvl3pPr marL="1055688" indent="-211138">
              <a:defRPr>
                <a:solidFill>
                  <a:schemeClr val="tx1"/>
                </a:solidFill>
                <a:latin typeface="Arial" charset="0"/>
              </a:defRPr>
            </a:lvl3pPr>
            <a:lvl4pPr marL="1476375" indent="-209550">
              <a:defRPr>
                <a:solidFill>
                  <a:schemeClr val="tx1"/>
                </a:solidFill>
                <a:latin typeface="Arial" charset="0"/>
              </a:defRPr>
            </a:lvl4pPr>
            <a:lvl5pPr marL="1898650" indent="-211138">
              <a:defRPr>
                <a:solidFill>
                  <a:schemeClr val="tx1"/>
                </a:solidFill>
                <a:latin typeface="Arial" charset="0"/>
              </a:defRPr>
            </a:lvl5pPr>
            <a:lvl6pPr marL="2355850" indent="-211138" fontAlgn="base">
              <a:spcBef>
                <a:spcPct val="0"/>
              </a:spcBef>
              <a:spcAft>
                <a:spcPct val="0"/>
              </a:spcAft>
              <a:defRPr>
                <a:solidFill>
                  <a:schemeClr val="tx1"/>
                </a:solidFill>
                <a:latin typeface="Arial" charset="0"/>
              </a:defRPr>
            </a:lvl6pPr>
            <a:lvl7pPr marL="2813050" indent="-211138" fontAlgn="base">
              <a:spcBef>
                <a:spcPct val="0"/>
              </a:spcBef>
              <a:spcAft>
                <a:spcPct val="0"/>
              </a:spcAft>
              <a:defRPr>
                <a:solidFill>
                  <a:schemeClr val="tx1"/>
                </a:solidFill>
                <a:latin typeface="Arial" charset="0"/>
              </a:defRPr>
            </a:lvl7pPr>
            <a:lvl8pPr marL="3270250" indent="-211138" fontAlgn="base">
              <a:spcBef>
                <a:spcPct val="0"/>
              </a:spcBef>
              <a:spcAft>
                <a:spcPct val="0"/>
              </a:spcAft>
              <a:defRPr>
                <a:solidFill>
                  <a:schemeClr val="tx1"/>
                </a:solidFill>
                <a:latin typeface="Arial" charset="0"/>
              </a:defRPr>
            </a:lvl8pPr>
            <a:lvl9pPr marL="3727450" indent="-211138" fontAlgn="base">
              <a:spcBef>
                <a:spcPct val="0"/>
              </a:spcBef>
              <a:spcAft>
                <a:spcPct val="0"/>
              </a:spcAft>
              <a:defRPr>
                <a:solidFill>
                  <a:schemeClr val="tx1"/>
                </a:solidFill>
                <a:latin typeface="Arial" charset="0"/>
              </a:defRPr>
            </a:lvl9pPr>
          </a:lstStyle>
          <a:p>
            <a:pPr algn="r"/>
            <a:fld id="{C97C5071-AB24-441E-A559-EE6023ADB6B2}" type="slidenum">
              <a:rPr lang="cs-CZ" altLang="cs-CZ" sz="1200"/>
              <a:pPr algn="r"/>
              <a:t>8</a:t>
            </a:fld>
            <a:endParaRPr lang="cs-CZ" altLang="cs-CZ" sz="1200"/>
          </a:p>
        </p:txBody>
      </p:sp>
      <p:sp>
        <p:nvSpPr>
          <p:cNvPr id="8195" name="Slide Image Placeholder 1"/>
          <p:cNvSpPr>
            <a:spLocks noGrp="1" noRot="1" noChangeAspect="1" noTextEdit="1"/>
          </p:cNvSpPr>
          <p:nvPr>
            <p:ph type="sldImg"/>
          </p:nvPr>
        </p:nvSpPr>
        <p:spPr>
          <a:xfrm>
            <a:off x="919163" y="746125"/>
            <a:ext cx="4964112" cy="3724275"/>
          </a:xfrm>
          <a:ln/>
        </p:spPr>
      </p:sp>
      <p:sp>
        <p:nvSpPr>
          <p:cNvPr id="8196" name="Notes Placeholder 2"/>
          <p:cNvSpPr>
            <a:spLocks noGrp="1"/>
          </p:cNvSpPr>
          <p:nvPr>
            <p:ph type="body" idx="1"/>
          </p:nvPr>
        </p:nvSpPr>
        <p:spPr>
          <a:xfrm>
            <a:off x="678195" y="4715153"/>
            <a:ext cx="5441287" cy="456695"/>
          </a:xfrm>
        </p:spPr>
        <p:txBody>
          <a:bodyPr lIns="84770" tIns="42387" rIns="84770" bIns="42387"/>
          <a:lstStyle/>
          <a:p>
            <a:pPr>
              <a:spcBef>
                <a:spcPct val="0"/>
              </a:spcBef>
            </a:pPr>
            <a:endParaRPr lang="cs-CZ" altLang="cs-CZ"/>
          </a:p>
        </p:txBody>
      </p:sp>
      <p:sp>
        <p:nvSpPr>
          <p:cNvPr id="8197" name="Slide Number Placeholder 3"/>
          <p:cNvSpPr txBox="1">
            <a:spLocks noGrp="1"/>
          </p:cNvSpPr>
          <p:nvPr/>
        </p:nvSpPr>
        <p:spPr bwMode="auto">
          <a:xfrm>
            <a:off x="3850443" y="9428583"/>
            <a:ext cx="2945659"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70" tIns="42387" rIns="84770" bIns="42387" anchor="b"/>
          <a:lstStyle>
            <a:lvl1pPr defTabSz="814388">
              <a:defRPr>
                <a:solidFill>
                  <a:schemeClr val="tx1"/>
                </a:solidFill>
                <a:latin typeface="Arial" charset="0"/>
              </a:defRPr>
            </a:lvl1pPr>
            <a:lvl2pPr marL="685800" indent="-263525" defTabSz="814388">
              <a:defRPr>
                <a:solidFill>
                  <a:schemeClr val="tx1"/>
                </a:solidFill>
                <a:latin typeface="Arial" charset="0"/>
              </a:defRPr>
            </a:lvl2pPr>
            <a:lvl3pPr marL="1055688" indent="-211138" defTabSz="814388">
              <a:defRPr>
                <a:solidFill>
                  <a:schemeClr val="tx1"/>
                </a:solidFill>
                <a:latin typeface="Arial" charset="0"/>
              </a:defRPr>
            </a:lvl3pPr>
            <a:lvl4pPr marL="1476375" indent="-209550" defTabSz="814388">
              <a:defRPr>
                <a:solidFill>
                  <a:schemeClr val="tx1"/>
                </a:solidFill>
                <a:latin typeface="Arial" charset="0"/>
              </a:defRPr>
            </a:lvl4pPr>
            <a:lvl5pPr marL="1898650" indent="-211138" defTabSz="814388">
              <a:defRPr>
                <a:solidFill>
                  <a:schemeClr val="tx1"/>
                </a:solidFill>
                <a:latin typeface="Arial" charset="0"/>
              </a:defRPr>
            </a:lvl5pPr>
            <a:lvl6pPr marL="2355850" indent="-211138" defTabSz="814388" fontAlgn="base">
              <a:spcBef>
                <a:spcPct val="0"/>
              </a:spcBef>
              <a:spcAft>
                <a:spcPct val="0"/>
              </a:spcAft>
              <a:defRPr>
                <a:solidFill>
                  <a:schemeClr val="tx1"/>
                </a:solidFill>
                <a:latin typeface="Arial" charset="0"/>
              </a:defRPr>
            </a:lvl6pPr>
            <a:lvl7pPr marL="2813050" indent="-211138" defTabSz="814388" fontAlgn="base">
              <a:spcBef>
                <a:spcPct val="0"/>
              </a:spcBef>
              <a:spcAft>
                <a:spcPct val="0"/>
              </a:spcAft>
              <a:defRPr>
                <a:solidFill>
                  <a:schemeClr val="tx1"/>
                </a:solidFill>
                <a:latin typeface="Arial" charset="0"/>
              </a:defRPr>
            </a:lvl7pPr>
            <a:lvl8pPr marL="3270250" indent="-211138" defTabSz="814388" fontAlgn="base">
              <a:spcBef>
                <a:spcPct val="0"/>
              </a:spcBef>
              <a:spcAft>
                <a:spcPct val="0"/>
              </a:spcAft>
              <a:defRPr>
                <a:solidFill>
                  <a:schemeClr val="tx1"/>
                </a:solidFill>
                <a:latin typeface="Arial" charset="0"/>
              </a:defRPr>
            </a:lvl8pPr>
            <a:lvl9pPr marL="3727450" indent="-211138" defTabSz="814388" fontAlgn="base">
              <a:spcBef>
                <a:spcPct val="0"/>
              </a:spcBef>
              <a:spcAft>
                <a:spcPct val="0"/>
              </a:spcAft>
              <a:defRPr>
                <a:solidFill>
                  <a:schemeClr val="tx1"/>
                </a:solidFill>
                <a:latin typeface="Arial" charset="0"/>
              </a:defRPr>
            </a:lvl9pPr>
          </a:lstStyle>
          <a:p>
            <a:pPr algn="r"/>
            <a:fld id="{1A790AF7-FADE-4BA3-A073-68A40E216042}" type="slidenum">
              <a:rPr lang="en-US" altLang="cs-CZ" sz="1100" b="1"/>
              <a:pPr algn="r"/>
              <a:t>8</a:t>
            </a:fld>
            <a:endParaRPr lang="en-US" altLang="cs-CZ" sz="11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9C815AE-B74B-4C07-A2F2-B60F86C996E2}" type="slidenum">
              <a:rPr lang="cs-CZ" altLang="cs-CZ"/>
              <a:pPr/>
              <a:t>10</a:t>
            </a:fld>
            <a:endParaRPr lang="cs-CZ" altLang="cs-CZ"/>
          </a:p>
        </p:txBody>
      </p:sp>
      <p:sp>
        <p:nvSpPr>
          <p:cNvPr id="8194" name="Rectangle 7"/>
          <p:cNvSpPr txBox="1">
            <a:spLocks noGrp="1" noChangeArrowheads="1"/>
          </p:cNvSpPr>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b"/>
          <a:lstStyle>
            <a:lvl1pPr>
              <a:defRPr>
                <a:solidFill>
                  <a:schemeClr val="tx1"/>
                </a:solidFill>
                <a:latin typeface="Arial" charset="0"/>
              </a:defRPr>
            </a:lvl1pPr>
            <a:lvl2pPr marL="685800" indent="-263525">
              <a:defRPr>
                <a:solidFill>
                  <a:schemeClr val="tx1"/>
                </a:solidFill>
                <a:latin typeface="Arial" charset="0"/>
              </a:defRPr>
            </a:lvl2pPr>
            <a:lvl3pPr marL="1055688" indent="-211138">
              <a:defRPr>
                <a:solidFill>
                  <a:schemeClr val="tx1"/>
                </a:solidFill>
                <a:latin typeface="Arial" charset="0"/>
              </a:defRPr>
            </a:lvl3pPr>
            <a:lvl4pPr marL="1476375" indent="-209550">
              <a:defRPr>
                <a:solidFill>
                  <a:schemeClr val="tx1"/>
                </a:solidFill>
                <a:latin typeface="Arial" charset="0"/>
              </a:defRPr>
            </a:lvl4pPr>
            <a:lvl5pPr marL="1898650" indent="-211138">
              <a:defRPr>
                <a:solidFill>
                  <a:schemeClr val="tx1"/>
                </a:solidFill>
                <a:latin typeface="Arial" charset="0"/>
              </a:defRPr>
            </a:lvl5pPr>
            <a:lvl6pPr marL="2355850" indent="-211138" fontAlgn="base">
              <a:spcBef>
                <a:spcPct val="0"/>
              </a:spcBef>
              <a:spcAft>
                <a:spcPct val="0"/>
              </a:spcAft>
              <a:defRPr>
                <a:solidFill>
                  <a:schemeClr val="tx1"/>
                </a:solidFill>
                <a:latin typeface="Arial" charset="0"/>
              </a:defRPr>
            </a:lvl6pPr>
            <a:lvl7pPr marL="2813050" indent="-211138" fontAlgn="base">
              <a:spcBef>
                <a:spcPct val="0"/>
              </a:spcBef>
              <a:spcAft>
                <a:spcPct val="0"/>
              </a:spcAft>
              <a:defRPr>
                <a:solidFill>
                  <a:schemeClr val="tx1"/>
                </a:solidFill>
                <a:latin typeface="Arial" charset="0"/>
              </a:defRPr>
            </a:lvl7pPr>
            <a:lvl8pPr marL="3270250" indent="-211138" fontAlgn="base">
              <a:spcBef>
                <a:spcPct val="0"/>
              </a:spcBef>
              <a:spcAft>
                <a:spcPct val="0"/>
              </a:spcAft>
              <a:defRPr>
                <a:solidFill>
                  <a:schemeClr val="tx1"/>
                </a:solidFill>
                <a:latin typeface="Arial" charset="0"/>
              </a:defRPr>
            </a:lvl8pPr>
            <a:lvl9pPr marL="3727450" indent="-211138" fontAlgn="base">
              <a:spcBef>
                <a:spcPct val="0"/>
              </a:spcBef>
              <a:spcAft>
                <a:spcPct val="0"/>
              </a:spcAft>
              <a:defRPr>
                <a:solidFill>
                  <a:schemeClr val="tx1"/>
                </a:solidFill>
                <a:latin typeface="Arial" charset="0"/>
              </a:defRPr>
            </a:lvl9pPr>
          </a:lstStyle>
          <a:p>
            <a:pPr algn="r"/>
            <a:fld id="{C97C5071-AB24-441E-A559-EE6023ADB6B2}" type="slidenum">
              <a:rPr lang="cs-CZ" altLang="cs-CZ" sz="1200"/>
              <a:pPr algn="r"/>
              <a:t>10</a:t>
            </a:fld>
            <a:endParaRPr lang="cs-CZ" altLang="cs-CZ" sz="1200"/>
          </a:p>
        </p:txBody>
      </p:sp>
      <p:sp>
        <p:nvSpPr>
          <p:cNvPr id="8195" name="Slide Image Placeholder 1"/>
          <p:cNvSpPr>
            <a:spLocks noGrp="1" noRot="1" noChangeAspect="1" noTextEdit="1"/>
          </p:cNvSpPr>
          <p:nvPr>
            <p:ph type="sldImg"/>
          </p:nvPr>
        </p:nvSpPr>
        <p:spPr>
          <a:xfrm>
            <a:off x="919163" y="746125"/>
            <a:ext cx="4964112" cy="3724275"/>
          </a:xfrm>
          <a:ln/>
        </p:spPr>
      </p:sp>
      <p:sp>
        <p:nvSpPr>
          <p:cNvPr id="8196" name="Notes Placeholder 2"/>
          <p:cNvSpPr>
            <a:spLocks noGrp="1"/>
          </p:cNvSpPr>
          <p:nvPr>
            <p:ph type="body" idx="1"/>
          </p:nvPr>
        </p:nvSpPr>
        <p:spPr>
          <a:xfrm>
            <a:off x="678195" y="4715153"/>
            <a:ext cx="5441287" cy="456695"/>
          </a:xfrm>
        </p:spPr>
        <p:txBody>
          <a:bodyPr lIns="84770" tIns="42387" rIns="84770" bIns="42387"/>
          <a:lstStyle/>
          <a:p>
            <a:pPr>
              <a:spcBef>
                <a:spcPct val="0"/>
              </a:spcBef>
            </a:pPr>
            <a:endParaRPr lang="cs-CZ" altLang="cs-CZ" dirty="0"/>
          </a:p>
        </p:txBody>
      </p:sp>
      <p:sp>
        <p:nvSpPr>
          <p:cNvPr id="8197" name="Slide Number Placeholder 3"/>
          <p:cNvSpPr txBox="1">
            <a:spLocks noGrp="1"/>
          </p:cNvSpPr>
          <p:nvPr/>
        </p:nvSpPr>
        <p:spPr bwMode="auto">
          <a:xfrm>
            <a:off x="3850443" y="9428583"/>
            <a:ext cx="2945659"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70" tIns="42387" rIns="84770" bIns="42387" anchor="b"/>
          <a:lstStyle>
            <a:lvl1pPr defTabSz="814388">
              <a:defRPr>
                <a:solidFill>
                  <a:schemeClr val="tx1"/>
                </a:solidFill>
                <a:latin typeface="Arial" charset="0"/>
              </a:defRPr>
            </a:lvl1pPr>
            <a:lvl2pPr marL="685800" indent="-263525" defTabSz="814388">
              <a:defRPr>
                <a:solidFill>
                  <a:schemeClr val="tx1"/>
                </a:solidFill>
                <a:latin typeface="Arial" charset="0"/>
              </a:defRPr>
            </a:lvl2pPr>
            <a:lvl3pPr marL="1055688" indent="-211138" defTabSz="814388">
              <a:defRPr>
                <a:solidFill>
                  <a:schemeClr val="tx1"/>
                </a:solidFill>
                <a:latin typeface="Arial" charset="0"/>
              </a:defRPr>
            </a:lvl3pPr>
            <a:lvl4pPr marL="1476375" indent="-209550" defTabSz="814388">
              <a:defRPr>
                <a:solidFill>
                  <a:schemeClr val="tx1"/>
                </a:solidFill>
                <a:latin typeface="Arial" charset="0"/>
              </a:defRPr>
            </a:lvl4pPr>
            <a:lvl5pPr marL="1898650" indent="-211138" defTabSz="814388">
              <a:defRPr>
                <a:solidFill>
                  <a:schemeClr val="tx1"/>
                </a:solidFill>
                <a:latin typeface="Arial" charset="0"/>
              </a:defRPr>
            </a:lvl5pPr>
            <a:lvl6pPr marL="2355850" indent="-211138" defTabSz="814388" fontAlgn="base">
              <a:spcBef>
                <a:spcPct val="0"/>
              </a:spcBef>
              <a:spcAft>
                <a:spcPct val="0"/>
              </a:spcAft>
              <a:defRPr>
                <a:solidFill>
                  <a:schemeClr val="tx1"/>
                </a:solidFill>
                <a:latin typeface="Arial" charset="0"/>
              </a:defRPr>
            </a:lvl6pPr>
            <a:lvl7pPr marL="2813050" indent="-211138" defTabSz="814388" fontAlgn="base">
              <a:spcBef>
                <a:spcPct val="0"/>
              </a:spcBef>
              <a:spcAft>
                <a:spcPct val="0"/>
              </a:spcAft>
              <a:defRPr>
                <a:solidFill>
                  <a:schemeClr val="tx1"/>
                </a:solidFill>
                <a:latin typeface="Arial" charset="0"/>
              </a:defRPr>
            </a:lvl7pPr>
            <a:lvl8pPr marL="3270250" indent="-211138" defTabSz="814388" fontAlgn="base">
              <a:spcBef>
                <a:spcPct val="0"/>
              </a:spcBef>
              <a:spcAft>
                <a:spcPct val="0"/>
              </a:spcAft>
              <a:defRPr>
                <a:solidFill>
                  <a:schemeClr val="tx1"/>
                </a:solidFill>
                <a:latin typeface="Arial" charset="0"/>
              </a:defRPr>
            </a:lvl8pPr>
            <a:lvl9pPr marL="3727450" indent="-211138" defTabSz="814388" fontAlgn="base">
              <a:spcBef>
                <a:spcPct val="0"/>
              </a:spcBef>
              <a:spcAft>
                <a:spcPct val="0"/>
              </a:spcAft>
              <a:defRPr>
                <a:solidFill>
                  <a:schemeClr val="tx1"/>
                </a:solidFill>
                <a:latin typeface="Arial" charset="0"/>
              </a:defRPr>
            </a:lvl9pPr>
          </a:lstStyle>
          <a:p>
            <a:pPr algn="r"/>
            <a:fld id="{1A790AF7-FADE-4BA3-A073-68A40E216042}" type="slidenum">
              <a:rPr lang="en-US" altLang="cs-CZ" sz="1100" b="1"/>
              <a:pPr algn="r"/>
              <a:t>10</a:t>
            </a:fld>
            <a:endParaRPr lang="en-US" altLang="cs-CZ" sz="1100"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79" y="2183416"/>
            <a:ext cx="5130035" cy="4601696"/>
            <a:chOff x="1768" y="1348"/>
            <a:chExt cx="3167" cy="2841"/>
          </a:xfrm>
        </p:grpSpPr>
        <p:sp>
          <p:nvSpPr>
            <p:cNvPr id="13331"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r>
                <a:rPr lang="cs-CZ" sz="1428" i="0">
                  <a:solidFill>
                    <a:srgbClr val="000000"/>
                  </a:solidFill>
                  <a:latin typeface="Arial" pitchFamily="34" charset="0"/>
                </a:rPr>
                <a:t>DŮVĚRNÉ</a:t>
              </a:r>
            </a:p>
          </p:txBody>
        </p:sp>
        <p:sp>
          <p:nvSpPr>
            <p:cNvPr id="13332" name="McK Document" hidden="1"/>
            <p:cNvSpPr txBox="1">
              <a:spLocks noChangeArrowheads="1"/>
            </p:cNvSpPr>
            <p:nvPr/>
          </p:nvSpPr>
          <p:spPr bwMode="auto">
            <a:xfrm>
              <a:off x="1768" y="3045"/>
              <a:ext cx="3167" cy="138"/>
            </a:xfrm>
            <a:prstGeom prst="rect">
              <a:avLst/>
            </a:prstGeom>
            <a:noFill/>
            <a:ln w="9525">
              <a:noFill/>
              <a:miter lim="800000"/>
              <a:headEnd/>
              <a:tailEnd/>
            </a:ln>
            <a:effectLst/>
          </p:spPr>
          <p:txBody>
            <a:bodyPr lIns="0" tIns="0" rIns="0" bIns="0" anchor="b">
              <a:spAutoFit/>
            </a:bodyPr>
            <a:lstStyle/>
            <a:p>
              <a:r>
                <a:rPr lang="cs-CZ" sz="1428" i="0">
                  <a:solidFill>
                    <a:srgbClr val="000000"/>
                  </a:solidFill>
                  <a:latin typeface="Arial" pitchFamily="34" charset="0"/>
                </a:rPr>
                <a:t>Dokument</a:t>
              </a:r>
            </a:p>
          </p:txBody>
        </p:sp>
        <p:sp>
          <p:nvSpPr>
            <p:cNvPr id="13333"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r>
                <a:rPr lang="cs-CZ" sz="1428" i="0">
                  <a:solidFill>
                    <a:srgbClr val="000000"/>
                  </a:solidFill>
                  <a:latin typeface="Arial" pitchFamily="34" charset="0"/>
                </a:rPr>
                <a:t>Datum</a:t>
              </a:r>
            </a:p>
          </p:txBody>
        </p:sp>
        <p:sp>
          <p:nvSpPr>
            <p:cNvPr id="13334" name="McK Disclaimer" hidden="1"/>
            <p:cNvSpPr>
              <a:spLocks noChangeArrowheads="1"/>
            </p:cNvSpPr>
            <p:nvPr>
              <p:custDataLst>
                <p:tags r:id="rId1"/>
              </p:custDataLst>
            </p:nvPr>
          </p:nvSpPr>
          <p:spPr bwMode="auto">
            <a:xfrm>
              <a:off x="1768" y="3753"/>
              <a:ext cx="2303" cy="436"/>
            </a:xfrm>
            <a:prstGeom prst="rect">
              <a:avLst/>
            </a:prstGeom>
            <a:noFill/>
            <a:ln w="9525">
              <a:noFill/>
              <a:miter lim="800000"/>
              <a:headEnd/>
              <a:tailEnd/>
            </a:ln>
            <a:effectLst/>
          </p:spPr>
          <p:txBody>
            <a:bodyPr lIns="0" tIns="0" rIns="0" bIns="0" anchor="b">
              <a:spAutoFit/>
            </a:bodyPr>
            <a:lstStyle/>
            <a:p>
              <a:pPr defTabSz="804863" eaLnBrk="0" hangingPunct="0"/>
              <a:r>
                <a:rPr lang="cs-CZ" sz="900" i="0">
                  <a:solidFill>
                    <a:srgbClr val="000000"/>
                  </a:solidFill>
                  <a:latin typeface="Arial" pitchFamily="34" charset="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5"/>
            <a:ext cx="3110094" cy="310888"/>
          </a:xfrm>
          <a:prstGeom prst="rect">
            <a:avLst/>
          </a:prstGeom>
          <a:noFill/>
          <a:ln w="9525">
            <a:noFill/>
            <a:miter lim="800000"/>
            <a:headEnd/>
            <a:tailEnd/>
          </a:ln>
          <a:effectLst/>
        </p:spPr>
        <p:txBody>
          <a:bodyPr lIns="0" tIns="0" rIns="0" bIns="0">
            <a:spAutoFit/>
          </a:bodyPr>
          <a:lstStyle/>
          <a:p>
            <a:pPr algn="ctr" defTabSz="895350">
              <a:lnSpc>
                <a:spcPct val="110000"/>
              </a:lnSpc>
              <a:buSzPct val="120000"/>
            </a:pPr>
            <a:r>
              <a:rPr lang="cs-CZ" sz="1800" b="1" i="0">
                <a:solidFill>
                  <a:srgbClr val="FFFFFF"/>
                </a:solidFill>
                <a:latin typeface="Arial" pitchFamily="34" charset="0"/>
              </a:rPr>
              <a:t>Working Draft    </a:t>
            </a:r>
          </a:p>
        </p:txBody>
      </p:sp>
      <p:sp>
        <p:nvSpPr>
          <p:cNvPr id="13344" name="Working Draft" hidden="1"/>
          <p:cNvSpPr txBox="1">
            <a:spLocks noChangeArrowheads="1"/>
          </p:cNvSpPr>
          <p:nvPr/>
        </p:nvSpPr>
        <p:spPr bwMode="auto">
          <a:xfrm>
            <a:off x="427638" y="594447"/>
            <a:ext cx="4674257" cy="188417"/>
          </a:xfrm>
          <a:prstGeom prst="rect">
            <a:avLst/>
          </a:prstGeom>
          <a:noFill/>
          <a:ln w="9525">
            <a:noFill/>
            <a:miter lim="800000"/>
            <a:headEnd/>
            <a:tailEnd/>
          </a:ln>
          <a:effectLst/>
        </p:spPr>
        <p:txBody>
          <a:bodyPr wrap="none" lIns="0" tIns="0" rIns="0" bIns="0">
            <a:spAutoFit/>
          </a:bodyPr>
          <a:lstStyle/>
          <a:p>
            <a:r>
              <a:rPr lang="en-US" sz="1200" i="0">
                <a:solidFill>
                  <a:srgbClr val="000000"/>
                </a:solidFill>
                <a:latin typeface="Arial" pitchFamily="34" charset="0"/>
              </a:rPr>
              <a:t>Last Modified 10/4/2004 4:39:06 PM Central Europe Standard Time</a:t>
            </a:r>
            <a:endParaRPr lang="cs-CZ" sz="1200" i="0">
              <a:solidFill>
                <a:srgbClr val="000000"/>
              </a:solidFill>
              <a:latin typeface="Arial" pitchFamily="34" charset="0"/>
            </a:endParaRPr>
          </a:p>
        </p:txBody>
      </p:sp>
      <p:sp>
        <p:nvSpPr>
          <p:cNvPr id="13345" name="Printed" hidden="1"/>
          <p:cNvSpPr txBox="1">
            <a:spLocks noChangeArrowheads="1"/>
          </p:cNvSpPr>
          <p:nvPr/>
        </p:nvSpPr>
        <p:spPr bwMode="auto">
          <a:xfrm>
            <a:off x="427638" y="816351"/>
            <a:ext cx="4305579" cy="188417"/>
          </a:xfrm>
          <a:prstGeom prst="rect">
            <a:avLst/>
          </a:prstGeom>
          <a:noFill/>
          <a:ln w="9525">
            <a:noFill/>
            <a:miter lim="800000"/>
            <a:headEnd/>
            <a:tailEnd/>
          </a:ln>
          <a:effectLst/>
        </p:spPr>
        <p:txBody>
          <a:bodyPr wrap="none" lIns="0" tIns="0" rIns="0" bIns="0">
            <a:spAutoFit/>
          </a:bodyPr>
          <a:lstStyle/>
          <a:p>
            <a:r>
              <a:rPr lang="cs-CZ" sz="1200" i="0">
                <a:solidFill>
                  <a:srgbClr val="000000"/>
                </a:solidFill>
                <a:latin typeface="Arial" pitchFamily="34" charset="0"/>
              </a:rPr>
              <a:t>Printed 10/4/2004 11:36:40 AM Central Europe Standard Time</a:t>
            </a:r>
          </a:p>
        </p:txBody>
      </p:sp>
      <p:sp>
        <p:nvSpPr>
          <p:cNvPr id="19" name="Rectangle 92"/>
          <p:cNvSpPr>
            <a:spLocks noGrp="1" noChangeArrowheads="1"/>
          </p:cNvSpPr>
          <p:nvPr>
            <p:ph type="title" hasCustomPrompt="1"/>
          </p:nvPr>
        </p:nvSpPr>
        <p:spPr bwMode="auto">
          <a:xfrm>
            <a:off x="504000" y="1052730"/>
            <a:ext cx="6876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a:solidFill>
                  <a:srgbClr val="F24F00"/>
                </a:solidFill>
                <a:latin typeface="+mj-lt"/>
                <a:cs typeface="Arial CE" panose="020B0604020202020204" pitchFamily="34" charset="0"/>
              </a:defRPr>
            </a:lvl1pPr>
          </a:lstStyle>
          <a:p>
            <a:pPr lvl="0"/>
            <a:r>
              <a:rPr lang="cs-CZ" dirty="0" smtClean="0"/>
              <a:t>KLIKNUTÍM VLOŽÍTE NADPIS PREZENTACE</a:t>
            </a:r>
            <a:br>
              <a:rPr lang="cs-CZ" dirty="0" smtClean="0"/>
            </a:br>
            <a:endParaRPr lang="cs-CZ" dirty="0" smtClean="0"/>
          </a:p>
        </p:txBody>
      </p:sp>
      <p:sp>
        <p:nvSpPr>
          <p:cNvPr id="7" name="Text Placeholder 6"/>
          <p:cNvSpPr>
            <a:spLocks noGrp="1"/>
          </p:cNvSpPr>
          <p:nvPr>
            <p:ph type="body" sz="quarter" idx="10" hasCustomPrompt="1"/>
          </p:nvPr>
        </p:nvSpPr>
        <p:spPr>
          <a:xfrm>
            <a:off x="503238" y="4675937"/>
            <a:ext cx="1846262" cy="241300"/>
          </a:xfrm>
        </p:spPr>
        <p:txBody>
          <a:bodyPr/>
          <a:lstStyle>
            <a:lvl1pPr>
              <a:defRPr sz="1800" b="1" baseline="0">
                <a:solidFill>
                  <a:srgbClr val="F24F00"/>
                </a:solidFill>
              </a:defRPr>
            </a:lvl1pPr>
          </a:lstStyle>
          <a:p>
            <a:pPr lvl="0"/>
            <a:r>
              <a:rPr lang="cs-CZ" dirty="0" smtClean="0"/>
              <a:t>měsíc rok</a:t>
            </a:r>
            <a:endParaRPr lang="cs-CZ" dirty="0"/>
          </a:p>
        </p:txBody>
      </p:sp>
      <p:sp>
        <p:nvSpPr>
          <p:cNvPr id="9" name="Text Placeholder 8"/>
          <p:cNvSpPr>
            <a:spLocks noGrp="1"/>
          </p:cNvSpPr>
          <p:nvPr>
            <p:ph type="body" sz="quarter" idx="11" hasCustomPrompt="1"/>
          </p:nvPr>
        </p:nvSpPr>
        <p:spPr>
          <a:xfrm>
            <a:off x="503238" y="5760000"/>
            <a:ext cx="2532062" cy="653500"/>
          </a:xfrm>
        </p:spPr>
        <p:txBody>
          <a:bodyPr/>
          <a:lstStyle>
            <a:lvl1pPr>
              <a:lnSpc>
                <a:spcPts val="1900"/>
              </a:lnSpc>
              <a:defRPr sz="1600" b="1">
                <a:solidFill>
                  <a:srgbClr val="F24F00"/>
                </a:solidFill>
              </a:defRPr>
            </a:lvl1pPr>
          </a:lstStyle>
          <a:p>
            <a:pPr lvl="0"/>
            <a:r>
              <a:rPr lang="cs-CZ" dirty="0" smtClean="0"/>
              <a:t>Jméno Příjmení</a:t>
            </a:r>
          </a:p>
          <a:p>
            <a:pPr lvl="0"/>
            <a:r>
              <a:rPr lang="cs-CZ" dirty="0" smtClean="0"/>
              <a:t>funkce</a:t>
            </a:r>
            <a:endParaRPr lang="cs-CZ"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extLst>
      <p:ext uri="{BB962C8B-B14F-4D97-AF65-F5344CB8AC3E}">
        <p14:creationId xmlns:p14="http://schemas.microsoft.com/office/powerpoint/2010/main" val="1936564604"/>
      </p:ext>
    </p:extLst>
  </p:cSld>
  <p:clrMapOvr>
    <a:masterClrMapping/>
  </p:clrMapOvr>
  <p:extLst mod="1">
    <p:ext uri="{DCECCB84-F9BA-43D5-87BE-67443E8EF086}">
      <p15:sldGuideLst xmlns="" xmlns:p15="http://schemas.microsoft.com/office/powerpoint/2012/main">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226786852"/>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24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2915514231"/>
      </p:ext>
    </p:extLst>
  </p:cSld>
  <p:clrMapOvr>
    <a:masterClrMapping/>
  </p:clrMapOvr>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2088000" y="25272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1567615309"/>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403416930"/>
      </p:ext>
    </p:extLst>
  </p:cSld>
  <p:clrMapOvr>
    <a:masterClrMapping/>
  </p:clrMapOvr>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3"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617121936"/>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18" name="Picture Placeholder 3"/>
          <p:cNvSpPr>
            <a:spLocks noGrp="1"/>
          </p:cNvSpPr>
          <p:nvPr>
            <p:ph type="pic" sz="quarter" idx="14" hasCustomPrompt="1"/>
          </p:nvPr>
        </p:nvSpPr>
        <p:spPr>
          <a:xfrm>
            <a:off x="504000" y="2102400"/>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4097965374"/>
      </p:ext>
    </p:extLst>
  </p:cSld>
  <p:clrMapOvr>
    <a:masterClrMapping/>
  </p:clrMapOvr>
  <p:extLst mod="1">
    <p:ext uri="{DCECCB84-F9BA-43D5-87BE-67443E8EF086}">
      <p15:sldGuideLst xmlns="" xmlns:p15="http://schemas.microsoft.com/office/powerpoint/2012/main">
        <p15:guide id="1" pos="317">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hasCustomPrompt="1"/>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smtClean="0"/>
          </a:p>
          <a:p>
            <a:endParaRPr lang="cs-CZ" dirty="0"/>
          </a:p>
        </p:txBody>
      </p:sp>
      <p:sp>
        <p:nvSpPr>
          <p:cNvPr id="20" name="Picture Placeholder 3"/>
          <p:cNvSpPr>
            <a:spLocks noGrp="1"/>
          </p:cNvSpPr>
          <p:nvPr>
            <p:ph type="pic" sz="quarter" idx="14" hasCustomPrompt="1"/>
          </p:nvPr>
        </p:nvSpPr>
        <p:spPr>
          <a:xfrm>
            <a:off x="504000" y="2527200"/>
            <a:ext cx="1584000" cy="1583651"/>
          </a:xfrm>
          <a:ln w="15875">
            <a:solidFill>
              <a:srgbClr val="C8C8C8"/>
            </a:solidFill>
          </a:ln>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white</a:t>
            </a:r>
            <a:endParaRPr lang="cs-CZ" dirty="0"/>
          </a:p>
        </p:txBody>
      </p:sp>
    </p:spTree>
    <p:extLst>
      <p:ext uri="{BB962C8B-B14F-4D97-AF65-F5344CB8AC3E}">
        <p14:creationId xmlns:p14="http://schemas.microsoft.com/office/powerpoint/2010/main" val="820251699"/>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4" name="Picture Placeholder 3"/>
          <p:cNvSpPr>
            <a:spLocks noGrp="1"/>
          </p:cNvSpPr>
          <p:nvPr>
            <p:ph type="pic" sz="quarter" idx="13" hasCustomPrompt="1"/>
          </p:nvPr>
        </p:nvSpPr>
        <p:spPr>
          <a:xfrm>
            <a:off x="2597150" y="0"/>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Tree>
    <p:extLst>
      <p:ext uri="{BB962C8B-B14F-4D97-AF65-F5344CB8AC3E}">
        <p14:creationId xmlns:p14="http://schemas.microsoft.com/office/powerpoint/2010/main" val="737077142"/>
      </p:ext>
    </p:extLst>
  </p:cSld>
  <p:clrMapOvr>
    <a:masterClrMapping/>
  </p:clrMapOvr>
  <p:extLst mod="1">
    <p:ext uri="{DCECCB84-F9BA-43D5-87BE-67443E8EF086}">
      <p15:sldGuideLst xmlns="" xmlns:p15="http://schemas.microsoft.com/office/powerpoint/2012/main">
        <p15:guide id="1" pos="5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6"/>
            <a:ext cx="6546850" cy="6591300"/>
          </a:xfrm>
        </p:spPr>
        <p:txBody>
          <a:bodyPr/>
          <a:lstStyle>
            <a:lvl1pPr>
              <a:defRPr baseline="0"/>
            </a:lvl1pPr>
          </a:lstStyle>
          <a:p>
            <a:r>
              <a:rPr lang="cs-CZ" dirty="0" smtClean="0"/>
              <a:t>Background Picture </a:t>
            </a:r>
            <a:r>
              <a:rPr lang="cs-CZ" dirty="0" err="1" smtClean="0"/>
              <a:t>with</a:t>
            </a:r>
            <a:r>
              <a:rPr lang="cs-CZ" dirty="0" smtClean="0"/>
              <a:t> Transparent  Background </a:t>
            </a:r>
            <a:r>
              <a:rPr lang="cs-CZ" dirty="0" err="1" smtClean="0"/>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smtClean="0"/>
              <a:t>Podtitulek</a:t>
            </a:r>
            <a:endParaRPr lang="cs-CZ" dirty="0"/>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885849779"/>
      </p:ext>
    </p:extLst>
  </p:cSld>
  <p:clrMapOvr>
    <a:masterClrMapping/>
  </p:clrMapOvr>
  <p:extLst mod="1">
    <p:ext uri="{DCECCB84-F9BA-43D5-87BE-67443E8EF086}">
      <p15:sldGuideLst xmlns="" xmlns:p15="http://schemas.microsoft.com/office/powerpoint/2012/main">
        <p15:guide id="1" orient="horz" pos="527">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69718"/>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19712"/>
          </a:xfrm>
        </p:spPr>
        <p:txBody>
          <a:bodyPr/>
          <a:lstStyle>
            <a:lvl1pPr>
              <a:defRPr>
                <a:solidFill>
                  <a:srgbClr val="F24F00"/>
                </a:solidFill>
              </a:defRPr>
            </a:lvl1pPr>
          </a:lstStyle>
          <a:p>
            <a:r>
              <a:rPr lang="cs-CZ" dirty="0" smtClean="0"/>
              <a:t>KLIKNUTÍM VLOŽÍTE NADPIS SNÍMKU (případně přepněte na třířádkový nadpis pomocí volby „rozložení“)</a:t>
            </a:r>
            <a:endParaRPr lang="cs-CZ" dirty="0"/>
          </a:p>
        </p:txBody>
      </p:sp>
      <p:sp>
        <p:nvSpPr>
          <p:cNvPr id="3" name="Content Placeholder 2"/>
          <p:cNvSpPr>
            <a:spLocks noGrp="1"/>
          </p:cNvSpPr>
          <p:nvPr>
            <p:ph idx="1" hasCustomPrompt="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FFFFF"/>
                </a:solidFill>
              </a:rPr>
              <a:pPr/>
              <a:t>‹#›</a:t>
            </a:fld>
            <a:endParaRPr lang="cs-CZ">
              <a:solidFill>
                <a:srgbClr val="FFFFFF"/>
              </a:solidFill>
            </a:endParaRPr>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3500442628"/>
      </p:ext>
    </p:extLst>
  </p:cSld>
  <p:clrMapOvr>
    <a:masterClrMapping/>
  </p:clrMapOvr>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thirds)">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a:extLst>
            <a:ext uri="{909E8E84-426E-40DD-AFC4-6F175D3DCCD1}">
              <a14:hiddenFill xmlns:a14="http://schemas.microsoft.com/office/drawing/2010/main">
                <a:noFill/>
              </a14:hiddenFill>
            </a:ext>
          </a:extLst>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3999" y="1692000"/>
            <a:ext cx="5184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1692000"/>
            <a:ext cx="25812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1B0DC1D4-90ED-4C50-9099-20EE257A19E5}" type="slidenum">
              <a:rPr lang="cs-CZ"/>
              <a:pPr>
                <a:defRPr/>
              </a:pPr>
              <a:t>‹#›</a:t>
            </a:fld>
            <a:endParaRPr lang="cs-CZ"/>
          </a:p>
        </p:txBody>
      </p:sp>
    </p:spTree>
    <p:extLst>
      <p:ext uri="{BB962C8B-B14F-4D97-AF65-F5344CB8AC3E}">
        <p14:creationId xmlns:p14="http://schemas.microsoft.com/office/powerpoint/2010/main" val="372947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sah (třířádkový titul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3" name="Content Placeholder 2"/>
          <p:cNvSpPr>
            <a:spLocks noGrp="1"/>
          </p:cNvSpPr>
          <p:nvPr>
            <p:ph idx="1" hasCustomPrompt="1"/>
          </p:nvPr>
        </p:nvSpPr>
        <p:spPr>
          <a:xfrm>
            <a:off x="504000" y="2116183"/>
            <a:ext cx="8136000" cy="4173017"/>
          </a:xfrm>
        </p:spPr>
        <p:txBody>
          <a:bodyPr/>
          <a:lstStyle>
            <a:lvl1pPr>
              <a:defRPr/>
            </a:lvl1p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solidFill>
                  <a:srgbClr val="FFFFFF"/>
                </a:solidFill>
              </a:rPr>
              <a:pPr/>
              <a:t>‹#›</a:t>
            </a:fld>
            <a:endParaRPr lang="cs-CZ">
              <a:solidFill>
                <a:srgbClr val="FFFFFF"/>
              </a:solidFill>
            </a:endParaRPr>
          </a:p>
        </p:txBody>
      </p:sp>
      <p:cxnSp>
        <p:nvCxnSpPr>
          <p:cNvPr id="6" name="Straight Connector 5"/>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186781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lvl1pPr>
              <a:defRPr>
                <a:solidFill>
                  <a:srgbClr val="F24F00"/>
                </a:solidFill>
              </a:defRPr>
            </a:lvl1pPr>
          </a:lstStyle>
          <a:p>
            <a:r>
              <a:rPr lang="cs-CZ" dirty="0" smtClean="0"/>
              <a:t>PO KLIKNUTÍ MŮŽETE ZADAT VLASTNÍ NADPIS, V TÉTO ŠABLONĚ IDEÁLNĚ DVOUŘÁDKOVÝ</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0" name="Straight Connector 9"/>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394928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hasCustomPrompt="1"/>
          </p:nvPr>
        </p:nvSpPr>
        <p:spPr>
          <a:xfrm>
            <a:off x="504001" y="423021"/>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cxnSp>
        <p:nvCxnSpPr>
          <p:cNvPr id="8" name="Straight Connector 7"/>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19797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2000" b="1"/>
            </a:lvl1pPr>
          </a:lstStyle>
          <a:p>
            <a:pPr lvl="0"/>
            <a:r>
              <a:rPr lang="cs-CZ" dirty="0" smtClean="0"/>
              <a:t>Podtitulek</a:t>
            </a:r>
            <a:endParaRPr lang="cs-CZ" dirty="0"/>
          </a:p>
        </p:txBody>
      </p:sp>
    </p:spTree>
    <p:extLst>
      <p:ext uri="{BB962C8B-B14F-4D97-AF65-F5344CB8AC3E}">
        <p14:creationId xmlns:p14="http://schemas.microsoft.com/office/powerpoint/2010/main" val="206738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2000" b="1"/>
            </a:lvl1pPr>
          </a:lstStyle>
          <a:p>
            <a:pPr lvl="0"/>
            <a:r>
              <a:rPr lang="cs-CZ" dirty="0" smtClean="0"/>
              <a:t>Podtitulek</a:t>
            </a:r>
            <a:endParaRPr lang="cs-CZ" dirty="0"/>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767402435"/>
      </p:ext>
    </p:extLst>
  </p:cSld>
  <p:clrMapOvr>
    <a:masterClrMapping/>
  </p:clrMapOvr>
  <p:extLst mod="1">
    <p:ext uri="{DCECCB84-F9BA-43D5-87BE-67443E8EF086}">
      <p15:sldGuideLst xmlns=""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dirty="0" smtClean="0"/>
              <a:t>PO KLIKNUTÍ MŮŽETE ZADAT VLASTNÍ NADPIS,  TATO ŠABLONA JE UPRAVENA NA POUŽÍVÁNÍ TŘÍŘÁDKOVÝCH NADPISŮ</a:t>
            </a:r>
            <a:endParaRPr lang="cs-CZ" dirty="0"/>
          </a:p>
        </p:txBody>
      </p:sp>
      <p:cxnSp>
        <p:nvCxnSpPr>
          <p:cNvPr id="11" name="Straight Connector 10"/>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77775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solidFill>
                  <a:srgbClr val="FFFFFF"/>
                </a:solidFill>
              </a:rPr>
              <a:pPr/>
              <a:t>‹#›</a:t>
            </a:fld>
            <a:endParaRPr lang="cs-CZ">
              <a:solidFill>
                <a:srgbClr val="FFFFFF"/>
              </a:solidFill>
            </a:endParaRPr>
          </a:p>
        </p:txBody>
      </p:sp>
      <p:sp>
        <p:nvSpPr>
          <p:cNvPr id="6" name="Title 1"/>
          <p:cNvSpPr>
            <a:spLocks noGrp="1"/>
          </p:cNvSpPr>
          <p:nvPr>
            <p:ph type="title" hasCustomPrompt="1"/>
          </p:nvPr>
        </p:nvSpPr>
        <p:spPr>
          <a:xfrm>
            <a:off x="504000" y="436770"/>
            <a:ext cx="6876000" cy="819712"/>
          </a:xfrm>
        </p:spPr>
        <p:txBody>
          <a:bodyPr/>
          <a:lstStyle/>
          <a:p>
            <a:r>
              <a:rPr lang="cs-CZ" dirty="0" smtClean="0"/>
              <a:t>PO KLIKNUTÍ MŮŽETE ZADAT VLASTNÍ NADPIS, V TÉTO ŠABLONĚ IDEÁLNĚ DVOUŘÁDKOVÝ</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smtClean="0"/>
              <a:t>Podtitulek</a:t>
            </a:r>
            <a:endParaRPr lang="cs-CZ" dirty="0"/>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hasCustomPrompt="1"/>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smtClean="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smtClean="0"/>
              <a:t>ČEZ </a:t>
            </a:r>
            <a:r>
              <a:rPr lang="cs-CZ" dirty="0" err="1" smtClean="0"/>
              <a:t>clipart</a:t>
            </a:r>
            <a:r>
              <a:rPr lang="cs-CZ" dirty="0" smtClean="0"/>
              <a:t> </a:t>
            </a:r>
            <a:r>
              <a:rPr lang="cs-CZ" dirty="0" err="1" smtClean="0"/>
              <a:t>picture</a:t>
            </a:r>
            <a:r>
              <a:rPr lang="cs-CZ" dirty="0" smtClean="0"/>
              <a:t> </a:t>
            </a:r>
            <a:r>
              <a:rPr lang="cs-CZ" dirty="0" err="1" smtClean="0"/>
              <a:t>grey</a:t>
            </a:r>
            <a:endParaRPr lang="cs-CZ" dirty="0"/>
          </a:p>
        </p:txBody>
      </p:sp>
    </p:spTree>
    <p:extLst>
      <p:ext uri="{BB962C8B-B14F-4D97-AF65-F5344CB8AC3E}">
        <p14:creationId xmlns:p14="http://schemas.microsoft.com/office/powerpoint/2010/main" val="4258273617"/>
      </p:ext>
    </p:extLst>
  </p:cSld>
  <p:clrMapOvr>
    <a:masterClrMapping/>
  </p:clrMapOvr>
  <p:extLst mod="1">
    <p:ext uri="{DCECCB84-F9BA-43D5-87BE-67443E8EF086}">
      <p15:sldGuideLst xmlns="" xmlns:p15="http://schemas.microsoft.com/office/powerpoint/2012/main">
        <p15:guide id="1" pos="317" userDrawn="1">
          <p15:clr>
            <a:srgbClr val="FBAE40"/>
          </p15:clr>
        </p15:guide>
        <p15:guide id="2" pos="5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grpSp>
        <p:nvGrpSpPr>
          <p:cNvPr id="1111" name="McK Slide Elements"/>
          <p:cNvGrpSpPr>
            <a:grpSpLocks/>
          </p:cNvGrpSpPr>
          <p:nvPr/>
        </p:nvGrpSpPr>
        <p:grpSpPr bwMode="auto">
          <a:xfrm>
            <a:off x="1436800" y="941072"/>
            <a:ext cx="7584093" cy="5889393"/>
            <a:chOff x="887" y="581"/>
            <a:chExt cx="4682" cy="3636"/>
          </a:xfrm>
        </p:grpSpPr>
        <p:sp>
          <p:nvSpPr>
            <p:cNvPr id="1032" name="McK Measure" hidden="1"/>
            <p:cNvSpPr txBox="1">
              <a:spLocks noChangeArrowheads="1"/>
            </p:cNvSpPr>
            <p:nvPr userDrawn="1"/>
          </p:nvSpPr>
          <p:spPr bwMode="auto">
            <a:xfrm>
              <a:off x="887" y="581"/>
              <a:ext cx="4682" cy="154"/>
            </a:xfrm>
            <a:prstGeom prst="rect">
              <a:avLst/>
            </a:prstGeom>
            <a:noFill/>
            <a:ln w="9525">
              <a:noFill/>
              <a:miter lim="800000"/>
              <a:headEnd/>
              <a:tailEnd/>
            </a:ln>
            <a:effectLst/>
          </p:spPr>
          <p:txBody>
            <a:bodyPr lIns="0" tIns="0" rIns="0" bIns="0">
              <a:spAutoFit/>
            </a:bodyPr>
            <a:lstStyle/>
            <a:p>
              <a:pPr defTabSz="895350"/>
              <a:r>
                <a:rPr lang="cs-CZ" sz="1600" i="0">
                  <a:solidFill>
                    <a:srgbClr val="FFFFFF"/>
                  </a:solidFill>
                  <a:latin typeface="Arial" pitchFamily="34" charset="0"/>
                </a:rPr>
                <a:t>Měrná jednotka</a:t>
              </a:r>
            </a:p>
          </p:txBody>
        </p:sp>
        <p:sp>
          <p:nvSpPr>
            <p:cNvPr id="1033" name="McK Footnote" hidden="1"/>
            <p:cNvSpPr txBox="1">
              <a:spLocks noChangeArrowheads="1"/>
            </p:cNvSpPr>
            <p:nvPr userDrawn="1"/>
          </p:nvSpPr>
          <p:spPr bwMode="auto">
            <a:xfrm>
              <a:off x="889" y="3961"/>
              <a:ext cx="4437" cy="256"/>
            </a:xfrm>
            <a:prstGeom prst="rect">
              <a:avLst/>
            </a:prstGeom>
            <a:noFill/>
            <a:ln w="9525">
              <a:noFill/>
              <a:miter lim="800000"/>
              <a:headEnd/>
              <a:tailEnd/>
            </a:ln>
            <a:effectLst/>
          </p:spPr>
          <p:txBody>
            <a:bodyPr lIns="0" tIns="0" rIns="0" bIns="0" anchor="b">
              <a:spAutoFit/>
            </a:bodyPr>
            <a:lstStyle/>
            <a:p>
              <a:pPr marL="450850" indent="-450850" defTabSz="895350">
                <a:tabLst>
                  <a:tab pos="404813" algn="r"/>
                </a:tabLst>
              </a:pPr>
              <a:r>
                <a:rPr lang="cs-CZ" sz="1200" i="0">
                  <a:solidFill>
                    <a:srgbClr val="000000"/>
                  </a:solidFill>
                  <a:latin typeface="Arial" pitchFamily="34" charset="0"/>
                </a:rPr>
                <a:t>	</a:t>
              </a:r>
              <a:r>
                <a:rPr lang="cs-CZ" sz="1200" i="0">
                  <a:solidFill>
                    <a:srgbClr val="FFFFFF"/>
                  </a:solidFill>
                  <a:latin typeface="Arial" pitchFamily="34" charset="0"/>
                </a:rPr>
                <a:t>*	Poznámka</a:t>
              </a:r>
            </a:p>
            <a:p>
              <a:pPr marL="450850" indent="-450850" defTabSz="895350">
                <a:spcBef>
                  <a:spcPct val="20000"/>
                </a:spcBef>
                <a:tabLst>
                  <a:tab pos="404813" algn="r"/>
                </a:tabLst>
              </a:pPr>
              <a:r>
                <a:rPr lang="cs-CZ" sz="1200" i="0">
                  <a:solidFill>
                    <a:srgbClr val="FFFFFF"/>
                  </a:solidFill>
                  <a:latin typeface="Arial" pitchFamily="34" charset="0"/>
                </a:rPr>
                <a:t>	Zdroj:	Zdroj</a:t>
              </a:r>
            </a:p>
          </p:txBody>
        </p:sp>
      </p:grpSp>
      <p:sp>
        <p:nvSpPr>
          <p:cNvPr id="1052" name="Working Draft" hidden="1"/>
          <p:cNvSpPr txBox="1">
            <a:spLocks noChangeArrowheads="1"/>
          </p:cNvSpPr>
          <p:nvPr/>
        </p:nvSpPr>
        <p:spPr bwMode="auto">
          <a:xfrm rot="5400000">
            <a:off x="8151903" y="2809445"/>
            <a:ext cx="1841649" cy="93951"/>
          </a:xfrm>
          <a:prstGeom prst="rect">
            <a:avLst/>
          </a:prstGeom>
          <a:noFill/>
          <a:ln w="9525">
            <a:noFill/>
            <a:miter lim="800000"/>
            <a:headEnd/>
            <a:tailEnd/>
          </a:ln>
          <a:effectLst/>
        </p:spPr>
        <p:txBody>
          <a:bodyPr wrap="none" lIns="0" tIns="0" rIns="0" bIns="0">
            <a:spAutoFit/>
          </a:bodyPr>
          <a:lstStyle/>
          <a:p>
            <a:r>
              <a:rPr lang="en-US" sz="600" i="0">
                <a:solidFill>
                  <a:srgbClr val="000000"/>
                </a:solidFill>
                <a:latin typeface="Arial" pitchFamily="34" charset="0"/>
              </a:rPr>
              <a:t>Working Draft - Last Modified 10/4/2004 4:39:06 PM</a:t>
            </a:r>
            <a:endParaRPr lang="cs-CZ" sz="600" i="0">
              <a:solidFill>
                <a:srgbClr val="000000"/>
              </a:solidFill>
              <a:latin typeface="Arial" pitchFamily="34" charset="0"/>
            </a:endParaRPr>
          </a:p>
        </p:txBody>
      </p:sp>
      <p:sp>
        <p:nvSpPr>
          <p:cNvPr id="1053" name="Printed" hidden="1"/>
          <p:cNvSpPr txBox="1">
            <a:spLocks noChangeArrowheads="1"/>
          </p:cNvSpPr>
          <p:nvPr/>
        </p:nvSpPr>
        <p:spPr bwMode="auto">
          <a:xfrm rot="5400000">
            <a:off x="8527267" y="3930177"/>
            <a:ext cx="1090920" cy="94214"/>
          </a:xfrm>
          <a:prstGeom prst="rect">
            <a:avLst/>
          </a:prstGeom>
          <a:noFill/>
          <a:ln w="9525">
            <a:noFill/>
            <a:miter lim="800000"/>
            <a:headEnd/>
            <a:tailEnd/>
          </a:ln>
          <a:effectLst/>
        </p:spPr>
        <p:txBody>
          <a:bodyPr wrap="none" lIns="0" tIns="0" rIns="0" bIns="0">
            <a:spAutoFit/>
          </a:bodyPr>
          <a:lstStyle/>
          <a:p>
            <a:r>
              <a:rPr lang="cs-CZ" sz="600" i="0">
                <a:solidFill>
                  <a:srgbClr val="000000"/>
                </a:solidFill>
                <a:latin typeface="Arial" pitchFamily="34" charset="0"/>
              </a:rPr>
              <a:t>Printed 10/4/2004 11:36:40 AM</a:t>
            </a:r>
          </a:p>
        </p:txBody>
      </p:sp>
      <p:sp>
        <p:nvSpPr>
          <p:cNvPr id="1116" name="Rectangle 92"/>
          <p:cNvSpPr>
            <a:spLocks noGrp="1" noChangeArrowheads="1"/>
          </p:cNvSpPr>
          <p:nvPr>
            <p:ph type="title"/>
          </p:nvPr>
        </p:nvSpPr>
        <p:spPr bwMode="auto">
          <a:xfrm>
            <a:off x="503999" y="438134"/>
            <a:ext cx="6876000"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smtClean="0"/>
              <a:t>KLEPNUTÍM LZE UPRAVIT STYL 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smtClean="0"/>
              <a:t>Po kliknutí můžete vložit text. </a:t>
            </a:r>
            <a:br>
              <a:rPr lang="cs-CZ" dirty="0" smtClean="0"/>
            </a:br>
            <a:r>
              <a:rPr lang="cs-CZ" noProof="0" dirty="0" smtClean="0"/>
              <a:t>Vzorovou</a:t>
            </a:r>
            <a:r>
              <a:rPr lang="en-US" dirty="0" smtClean="0"/>
              <a:t> </a:t>
            </a:r>
            <a:r>
              <a:rPr lang="cs-CZ" noProof="0" dirty="0" smtClean="0"/>
              <a:t>prezentaci si můžete otevřít ze složky „Moje šablony“. </a:t>
            </a:r>
            <a:br>
              <a:rPr lang="cs-CZ" noProof="0" dirty="0" smtClean="0"/>
            </a:br>
            <a:r>
              <a:rPr lang="cs-CZ" noProof="0" dirty="0" smtClean="0"/>
              <a:t>Vzhled stránky můžete přepnout pomocí volby „Rozložení“.</a:t>
            </a:r>
          </a:p>
          <a:p>
            <a:pPr lvl="0"/>
            <a:endParaRPr lang="en-US" dirty="0" smtClean="0"/>
          </a:p>
          <a:p>
            <a:pPr lvl="1"/>
            <a:r>
              <a:rPr lang="cs-CZ" dirty="0" smtClean="0"/>
              <a:t>odrážka první úrovně</a:t>
            </a:r>
            <a:endParaRPr lang="en-US" dirty="0" smtClean="0"/>
          </a:p>
          <a:p>
            <a:pPr lvl="2"/>
            <a:r>
              <a:rPr lang="cs-CZ" dirty="0" smtClean="0"/>
              <a:t>druhá úroveň</a:t>
            </a:r>
            <a:endParaRPr lang="en-US" dirty="0" smtClean="0"/>
          </a:p>
          <a:p>
            <a:pPr lvl="3"/>
            <a:r>
              <a:rPr lang="cs-CZ" dirty="0" smtClean="0"/>
              <a:t>třetí úroveň</a:t>
            </a:r>
            <a:endParaRPr lang="en-US" dirty="0" smtClean="0"/>
          </a:p>
          <a:p>
            <a:pPr lvl="4"/>
            <a:r>
              <a:rPr lang="cs-CZ" dirty="0" smtClean="0"/>
              <a:t>čtvrtá úroveň</a:t>
            </a:r>
            <a:endParaRPr lang="cs-CZ" dirty="0"/>
          </a:p>
        </p:txBody>
      </p:sp>
      <p:sp>
        <p:nvSpPr>
          <p:cNvPr id="1030" name="pg num"/>
          <p:cNvSpPr>
            <a:spLocks noGrp="1" noChangeArrowheads="1"/>
          </p:cNvSpPr>
          <p:nvPr>
            <p:ph type="sldNum" sz="quarter" idx="4"/>
          </p:nvPr>
        </p:nvSpPr>
        <p:spPr bwMode="auto">
          <a:xfrm>
            <a:off x="504000" y="6651374"/>
            <a:ext cx="311009" cy="1554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solidFill>
                  <a:srgbClr val="FFFFFF"/>
                </a:solidFill>
              </a:rPr>
              <a:pPr/>
              <a:t>‹#›</a:t>
            </a:fld>
            <a:endParaRPr lang="cs-CZ" dirty="0">
              <a:solidFill>
                <a:srgbClr val="FFFFFF"/>
              </a:solidFill>
            </a:endParaRPr>
          </a:p>
        </p:txBody>
      </p:sp>
      <p:pic>
        <p:nvPicPr>
          <p:cNvPr id="3" name="Picture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extLst>
      <p:ext uri="{BB962C8B-B14F-4D97-AF65-F5344CB8AC3E}">
        <p14:creationId xmlns:p14="http://schemas.microsoft.com/office/powerpoint/2010/main" val="66834901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159" r:id="rId18"/>
    <p:sldLayoutId id="2147484160" r:id="rId19"/>
    <p:sldLayoutId id="2147484194" r:id="rId20"/>
  </p:sldLayoutIdLst>
  <p:hf hdr="0" ftr="0" dt="0"/>
  <p:txStyles>
    <p:title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3.xml"/><Relationship Id="rId7" Type="http://schemas.openxmlformats.org/officeDocument/2006/relationships/oleObject" Target="../embeddings/oleObject8.bin"/><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24.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6.xml"/><Relationship Id="rId7" Type="http://schemas.openxmlformats.org/officeDocument/2006/relationships/oleObject" Target="../embeddings/oleObject9.bin"/><Relationship Id="rId12" Type="http://schemas.openxmlformats.org/officeDocument/2006/relationships/image" Target="../media/image31.jpeg"/><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notesSlide" Target="../notesSlides/notesSlide10.xml"/><Relationship Id="rId11" Type="http://schemas.openxmlformats.org/officeDocument/2006/relationships/image" Target="../media/image30.jpeg"/><Relationship Id="rId5" Type="http://schemas.openxmlformats.org/officeDocument/2006/relationships/slideLayout" Target="../slideLayouts/slideLayout2.xml"/><Relationship Id="rId10" Type="http://schemas.openxmlformats.org/officeDocument/2006/relationships/image" Target="../media/image29.png"/><Relationship Id="rId4" Type="http://schemas.openxmlformats.org/officeDocument/2006/relationships/tags" Target="../tags/tag27.xm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4.png"/><Relationship Id="rId2" Type="http://schemas.openxmlformats.org/officeDocument/2006/relationships/tags" Target="../tags/tag2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oleObject" Target="../embeddings/oleObject3.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xml"/><Relationship Id="rId7"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12.jpeg"/><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16.png"/><Relationship Id="rId5" Type="http://schemas.openxmlformats.org/officeDocument/2006/relationships/notesSlide" Target="../notesSlides/notesSlide6.xml"/><Relationship Id="rId10" Type="http://schemas.openxmlformats.org/officeDocument/2006/relationships/image" Target="../media/image15.jpeg"/><Relationship Id="rId4" Type="http://schemas.openxmlformats.org/officeDocument/2006/relationships/slideLayout" Target="../slideLayouts/slideLayout3.xml"/><Relationship Id="rId9" Type="http://schemas.openxmlformats.org/officeDocument/2006/relationships/image" Target="../media/image14.gi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17.xml"/><Relationship Id="rId7" Type="http://schemas.openxmlformats.org/officeDocument/2006/relationships/oleObject" Target="../embeddings/oleObject6.bin"/><Relationship Id="rId12" Type="http://schemas.openxmlformats.org/officeDocument/2006/relationships/image" Target="../media/image21.png"/><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notesSlide" Target="../notesSlides/notesSlide7.xml"/><Relationship Id="rId11" Type="http://schemas.openxmlformats.org/officeDocument/2006/relationships/image" Target="../media/image20.jpeg"/><Relationship Id="rId5" Type="http://schemas.openxmlformats.org/officeDocument/2006/relationships/slideLayout" Target="../slideLayouts/slideLayout20.xml"/><Relationship Id="rId10" Type="http://schemas.openxmlformats.org/officeDocument/2006/relationships/image" Target="../media/image19.png"/><Relationship Id="rId4" Type="http://schemas.openxmlformats.org/officeDocument/2006/relationships/tags" Target="../tags/tag18.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xml"/><Relationship Id="rId7" Type="http://schemas.openxmlformats.org/officeDocument/2006/relationships/oleObject" Target="../embeddings/oleObject7.bin"/><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custDataLst>
              <p:tags r:id="rId1"/>
            </p:custDataLst>
          </p:nvPr>
        </p:nvSpPr>
        <p:spPr bwMode="auto">
          <a:xfrm>
            <a:off x="506413" y="2443662"/>
            <a:ext cx="77787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p>
            <a:pPr defTabSz="912813"/>
            <a:r>
              <a:rPr lang="cs-CZ" sz="3600" i="0" cap="all" dirty="0" smtClean="0">
                <a:solidFill>
                  <a:schemeClr val="accent2"/>
                </a:solidFill>
                <a:latin typeface="+mj-lt"/>
                <a:ea typeface="+mj-ea"/>
                <a:cs typeface="Arial" pitchFamily="34" charset="0"/>
              </a:rPr>
              <a:t>Výstavba veřejných dobíjecích stanic v rámci projektu elektromobilita ČEZ</a:t>
            </a:r>
            <a:endParaRPr lang="en-US" sz="3600" i="0" cap="all" dirty="0">
              <a:solidFill>
                <a:schemeClr val="accent2"/>
              </a:solidFill>
              <a:latin typeface="+mj-lt"/>
              <a:ea typeface="+mj-ea"/>
              <a:cs typeface="Arial" pitchFamily="34" charset="0"/>
            </a:endParaRPr>
          </a:p>
        </p:txBody>
      </p:sp>
      <p:sp>
        <p:nvSpPr>
          <p:cNvPr id="3" name="Text Placeholder 2"/>
          <p:cNvSpPr txBox="1">
            <a:spLocks/>
          </p:cNvSpPr>
          <p:nvPr/>
        </p:nvSpPr>
        <p:spPr bwMode="auto">
          <a:xfrm>
            <a:off x="506413" y="5077989"/>
            <a:ext cx="4163558" cy="10397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800" b="1" baseline="0">
                <a:solidFill>
                  <a:srgbClr val="F24F00"/>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r>
              <a:rPr lang="cs-CZ" i="0" kern="0" dirty="0" smtClean="0">
                <a:solidFill>
                  <a:schemeClr val="tx1"/>
                </a:solidFill>
              </a:rPr>
              <a:t>Tomáš Chmelík</a:t>
            </a:r>
          </a:p>
          <a:p>
            <a:r>
              <a:rPr lang="cs-CZ" i="0" kern="0" dirty="0" smtClean="0">
                <a:solidFill>
                  <a:schemeClr val="accent5">
                    <a:lumMod val="50000"/>
                  </a:schemeClr>
                </a:solidFill>
              </a:rPr>
              <a:t>ČEZ</a:t>
            </a:r>
            <a:r>
              <a:rPr lang="cs-CZ" i="0" kern="0" dirty="0">
                <a:solidFill>
                  <a:schemeClr val="accent5">
                    <a:lumMod val="50000"/>
                  </a:schemeClr>
                </a:solidFill>
              </a:rPr>
              <a:t>, a. s.</a:t>
            </a:r>
          </a:p>
          <a:p>
            <a:pPr>
              <a:buClrTx/>
              <a:buFontTx/>
            </a:pPr>
            <a:r>
              <a:rPr lang="cs-CZ" i="0" kern="0" dirty="0">
                <a:solidFill>
                  <a:schemeClr val="accent5">
                    <a:lumMod val="50000"/>
                  </a:schemeClr>
                </a:solidFill>
              </a:rPr>
              <a:t>2</a:t>
            </a:r>
            <a:r>
              <a:rPr lang="cs-CZ" i="0" kern="0" dirty="0" smtClean="0">
                <a:solidFill>
                  <a:schemeClr val="accent5">
                    <a:lumMod val="50000"/>
                  </a:schemeClr>
                </a:solidFill>
              </a:rPr>
              <a:t>. listopadu 2017</a:t>
            </a:r>
            <a:endParaRPr lang="cs-CZ" i="0" kern="0" dirty="0">
              <a:solidFill>
                <a:schemeClr val="accent5">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432" y="382773"/>
            <a:ext cx="4886898" cy="99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720497"/>
      </p:ext>
    </p:extLst>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Nadpis 1"/>
          <p:cNvSpPr>
            <a:spLocks noGrp="1"/>
          </p:cNvSpPr>
          <p:nvPr>
            <p:ph type="title"/>
          </p:nvPr>
        </p:nvSpPr>
        <p:spPr/>
        <p:txBody>
          <a:bodyPr/>
          <a:lstStyle/>
          <a:p>
            <a:pPr>
              <a:tabLst>
                <a:tab pos="561975" algn="l"/>
              </a:tabLst>
              <a:defRPr/>
            </a:pPr>
            <a:r>
              <a:rPr lang="cs-CZ" altLang="cs-CZ" kern="1200" cap="all" dirty="0" smtClean="0">
                <a:latin typeface="Futura CEZ Medium"/>
                <a:ea typeface="+mn-ea"/>
                <a:cs typeface="Arial" charset="0"/>
              </a:rPr>
              <a:t>Výstavba sítě veřejných dobíjecích stanic představuje hledání optimálního řešení jak z pohledu provozovatele, tak i zákazníka</a:t>
            </a:r>
            <a:endParaRPr lang="cs-CZ" altLang="cs-CZ" kern="1200" cap="all" dirty="0">
              <a:latin typeface="Futura CEZ Medium"/>
              <a:ea typeface="+mn-ea"/>
              <a:cs typeface="Arial" charset="0"/>
            </a:endParaRPr>
          </a:p>
        </p:txBody>
      </p:sp>
      <p:sp>
        <p:nvSpPr>
          <p:cNvPr id="6" name="pg num"/>
          <p:cNvSpPr>
            <a:spLocks noGrp="1" noChangeArrowheads="1"/>
          </p:cNvSpPr>
          <p:nvPr>
            <p:ph type="sldNum" sz="quarter" idx="10"/>
          </p:nvPr>
        </p:nvSpPr>
        <p:spPr>
          <a:ln/>
        </p:spPr>
        <p:txBody>
          <a:bodyPr/>
          <a:lstStyle/>
          <a:p>
            <a:pPr>
              <a:defRPr/>
            </a:pPr>
            <a:fld id="{A0F2FE03-9093-4B9E-88F2-3512264A8789}" type="slidenum">
              <a:rPr lang="cs-CZ"/>
              <a:pPr>
                <a:defRPr/>
              </a:pPr>
              <a:t>9</a:t>
            </a:fld>
            <a:endParaRPr lang="cs-CZ"/>
          </a:p>
        </p:txBody>
      </p:sp>
      <p:sp>
        <p:nvSpPr>
          <p:cNvPr id="421891" name="Zástupný symbol pro číslo snímku 3"/>
          <p:cNvSpPr txBox="1">
            <a:spLocks noGrp="1"/>
          </p:cNvSpPr>
          <p:nvPr/>
        </p:nvSpPr>
        <p:spPr bwMode="auto">
          <a:xfrm>
            <a:off x="8604250" y="6643688"/>
            <a:ext cx="311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spcBef>
                <a:spcPct val="0"/>
              </a:spcBef>
              <a:defRPr sz="1000">
                <a:solidFill>
                  <a:schemeClr val="tx1"/>
                </a:solidFill>
                <a:latin typeface="Futura CEZ OT Demi" pitchFamily="50" charset="0"/>
              </a:defRPr>
            </a:lvl1pPr>
            <a:lvl2pPr marL="758825" indent="-292100" defTabSz="933450" eaLnBrk="0" hangingPunct="0">
              <a:spcBef>
                <a:spcPct val="0"/>
              </a:spcBef>
              <a:defRPr sz="1000">
                <a:solidFill>
                  <a:schemeClr val="tx1"/>
                </a:solidFill>
                <a:latin typeface="Futura CEZ OT Demi" pitchFamily="50" charset="0"/>
              </a:defRPr>
            </a:lvl2pPr>
            <a:lvl3pPr marL="1166813" indent="-233363" defTabSz="933450" eaLnBrk="0" hangingPunct="0">
              <a:spcBef>
                <a:spcPct val="0"/>
              </a:spcBef>
              <a:defRPr sz="1000">
                <a:solidFill>
                  <a:schemeClr val="tx1"/>
                </a:solidFill>
                <a:latin typeface="Futura CEZ OT Demi" pitchFamily="50" charset="0"/>
              </a:defRPr>
            </a:lvl3pPr>
            <a:lvl4pPr marL="1627188" indent="-227013" defTabSz="933450" eaLnBrk="0" hangingPunct="0">
              <a:spcBef>
                <a:spcPct val="0"/>
              </a:spcBef>
              <a:defRPr sz="1000">
                <a:solidFill>
                  <a:schemeClr val="tx1"/>
                </a:solidFill>
                <a:latin typeface="Futura CEZ OT Demi" pitchFamily="50" charset="0"/>
              </a:defRPr>
            </a:lvl4pPr>
            <a:lvl5pPr marL="2098675" indent="-233363" defTabSz="933450" eaLnBrk="0" hangingPunct="0">
              <a:spcBef>
                <a:spcPct val="0"/>
              </a:spcBef>
              <a:defRPr sz="1000">
                <a:solidFill>
                  <a:schemeClr val="tx1"/>
                </a:solidFill>
                <a:latin typeface="Futura CEZ OT Demi" pitchFamily="50" charset="0"/>
              </a:defRPr>
            </a:lvl5pPr>
            <a:lvl6pPr marL="2555875" indent="-233363" defTabSz="933450" eaLnBrk="0" fontAlgn="base" hangingPunct="0">
              <a:spcBef>
                <a:spcPct val="0"/>
              </a:spcBef>
              <a:spcAft>
                <a:spcPct val="0"/>
              </a:spcAft>
              <a:defRPr sz="1000">
                <a:solidFill>
                  <a:schemeClr val="tx1"/>
                </a:solidFill>
                <a:latin typeface="Futura CEZ OT Demi" pitchFamily="50" charset="0"/>
              </a:defRPr>
            </a:lvl6pPr>
            <a:lvl7pPr marL="3013075" indent="-233363" defTabSz="933450" eaLnBrk="0" fontAlgn="base" hangingPunct="0">
              <a:spcBef>
                <a:spcPct val="0"/>
              </a:spcBef>
              <a:spcAft>
                <a:spcPct val="0"/>
              </a:spcAft>
              <a:defRPr sz="1000">
                <a:solidFill>
                  <a:schemeClr val="tx1"/>
                </a:solidFill>
                <a:latin typeface="Futura CEZ OT Demi" pitchFamily="50" charset="0"/>
              </a:defRPr>
            </a:lvl7pPr>
            <a:lvl8pPr marL="3470275" indent="-233363" defTabSz="933450" eaLnBrk="0" fontAlgn="base" hangingPunct="0">
              <a:spcBef>
                <a:spcPct val="0"/>
              </a:spcBef>
              <a:spcAft>
                <a:spcPct val="0"/>
              </a:spcAft>
              <a:defRPr sz="1000">
                <a:solidFill>
                  <a:schemeClr val="tx1"/>
                </a:solidFill>
                <a:latin typeface="Futura CEZ OT Demi" pitchFamily="50" charset="0"/>
              </a:defRPr>
            </a:lvl8pPr>
            <a:lvl9pPr marL="3927475" indent="-233363" defTabSz="933450" eaLnBrk="0" fontAlgn="base" hangingPunct="0">
              <a:spcBef>
                <a:spcPct val="0"/>
              </a:spcBef>
              <a:spcAft>
                <a:spcPct val="0"/>
              </a:spcAft>
              <a:defRPr sz="1000">
                <a:solidFill>
                  <a:schemeClr val="tx1"/>
                </a:solidFill>
                <a:latin typeface="Futura CEZ OT Demi" pitchFamily="50" charset="0"/>
              </a:defRPr>
            </a:lvl9pPr>
          </a:lstStyle>
          <a:p>
            <a:pPr algn="r" eaLnBrk="1" hangingPunct="1">
              <a:buClrTx/>
              <a:buFontTx/>
              <a:buNone/>
            </a:pPr>
            <a:fld id="{3199770C-D6F3-44D7-9172-2EF995E29157}" type="slidenum">
              <a:rPr lang="cs-CZ" altLang="cs-CZ">
                <a:solidFill>
                  <a:schemeClr val="bg1"/>
                </a:solidFill>
              </a:rPr>
              <a:pPr algn="r" eaLnBrk="1" hangingPunct="1">
                <a:buClrTx/>
                <a:buFontTx/>
                <a:buNone/>
              </a:pPr>
              <a:t>9</a:t>
            </a:fld>
            <a:endParaRPr lang="cs-CZ" altLang="cs-CZ">
              <a:solidFill>
                <a:schemeClr val="bg1"/>
              </a:solidFill>
            </a:endParaRPr>
          </a:p>
        </p:txBody>
      </p:sp>
      <p:graphicFrame>
        <p:nvGraphicFramePr>
          <p:cNvPr id="5" name="Diagram 4"/>
          <p:cNvGraphicFramePr/>
          <p:nvPr>
            <p:extLst>
              <p:ext uri="{D42A27DB-BD31-4B8C-83A1-F6EECF244321}">
                <p14:modId xmlns:p14="http://schemas.microsoft.com/office/powerpoint/2010/main" val="3831470993"/>
              </p:ext>
            </p:extLst>
          </p:nvPr>
        </p:nvGraphicFramePr>
        <p:xfrm>
          <a:off x="-267347" y="2006309"/>
          <a:ext cx="6515747" cy="4349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p:cNvSpPr txBox="1"/>
          <p:nvPr/>
        </p:nvSpPr>
        <p:spPr>
          <a:xfrm>
            <a:off x="5705475" y="2250846"/>
            <a:ext cx="3105150" cy="3354765"/>
          </a:xfrm>
          <a:prstGeom prst="rect">
            <a:avLst/>
          </a:prstGeom>
          <a:noFill/>
        </p:spPr>
        <p:txBody>
          <a:bodyPr wrap="square" rtlCol="0">
            <a:spAutoFit/>
          </a:bodyPr>
          <a:lstStyle/>
          <a:p>
            <a:pPr marL="285750" indent="-285750">
              <a:spcBef>
                <a:spcPts val="600"/>
              </a:spcBef>
              <a:buClr>
                <a:schemeClr val="accent2"/>
              </a:buClr>
              <a:buFont typeface="Wingdings" panose="05000000000000000000" pitchFamily="2" charset="2"/>
              <a:buChar char="§"/>
            </a:pPr>
            <a:r>
              <a:rPr lang="cs-CZ" b="1" i="0" dirty="0" smtClean="0"/>
              <a:t>Jaké jsou náklady na výstavbu a provoz ?</a:t>
            </a:r>
          </a:p>
          <a:p>
            <a:pPr marL="285750" indent="-285750">
              <a:spcBef>
                <a:spcPts val="600"/>
              </a:spcBef>
              <a:buClr>
                <a:schemeClr val="accent2"/>
              </a:buClr>
              <a:buFont typeface="Wingdings" panose="05000000000000000000" pitchFamily="2" charset="2"/>
              <a:buChar char="§"/>
            </a:pPr>
            <a:r>
              <a:rPr lang="cs-CZ" b="1" i="0" dirty="0"/>
              <a:t>Jaký bude zájem od obíjení na této lokalitě</a:t>
            </a:r>
            <a:r>
              <a:rPr lang="cs-CZ" b="1" i="0" dirty="0" smtClean="0"/>
              <a:t>?</a:t>
            </a:r>
          </a:p>
          <a:p>
            <a:pPr marL="285750" indent="-285750">
              <a:spcBef>
                <a:spcPts val="600"/>
              </a:spcBef>
              <a:buClr>
                <a:schemeClr val="accent2"/>
              </a:buClr>
              <a:buFont typeface="Wingdings" panose="05000000000000000000" pitchFamily="2" charset="2"/>
              <a:buChar char="§"/>
            </a:pPr>
            <a:r>
              <a:rPr lang="cs-CZ" b="1" i="0" dirty="0"/>
              <a:t>Kdo budou moji konkurenti </a:t>
            </a:r>
            <a:r>
              <a:rPr lang="cs-CZ" b="1" i="0" dirty="0" smtClean="0"/>
              <a:t>?</a:t>
            </a:r>
          </a:p>
          <a:p>
            <a:pPr marL="285750" indent="-285750">
              <a:spcBef>
                <a:spcPts val="600"/>
              </a:spcBef>
              <a:buClr>
                <a:schemeClr val="accent2"/>
              </a:buClr>
              <a:buFont typeface="Wingdings" panose="05000000000000000000" pitchFamily="2" charset="2"/>
              <a:buChar char="§"/>
            </a:pPr>
            <a:r>
              <a:rPr lang="cs-CZ" b="1" i="0" dirty="0"/>
              <a:t>Je šance s partnerem navázat dlouhodobou spolupráci </a:t>
            </a:r>
            <a:r>
              <a:rPr lang="cs-CZ" b="1" i="0" dirty="0" smtClean="0"/>
              <a:t>?</a:t>
            </a:r>
          </a:p>
          <a:p>
            <a:pPr marL="285750" indent="-285750">
              <a:spcBef>
                <a:spcPts val="600"/>
              </a:spcBef>
              <a:buClr>
                <a:schemeClr val="accent2"/>
              </a:buClr>
              <a:buFont typeface="Wingdings" panose="05000000000000000000" pitchFamily="2" charset="2"/>
              <a:buChar char="§"/>
            </a:pPr>
            <a:r>
              <a:rPr lang="cs-CZ" b="1" i="0" dirty="0"/>
              <a:t>Budou zákazníci ochotni platit moji cenu</a:t>
            </a:r>
            <a:r>
              <a:rPr lang="cs-CZ" b="1" i="0" dirty="0" smtClean="0"/>
              <a:t>?</a:t>
            </a:r>
          </a:p>
          <a:p>
            <a:pPr marL="285750" indent="-285750">
              <a:spcBef>
                <a:spcPts val="600"/>
              </a:spcBef>
              <a:buClr>
                <a:schemeClr val="accent2"/>
              </a:buClr>
              <a:buFont typeface="Wingdings" panose="05000000000000000000" pitchFamily="2" charset="2"/>
              <a:buChar char="§"/>
            </a:pPr>
            <a:r>
              <a:rPr lang="cs-CZ" b="1" i="0" dirty="0" smtClean="0"/>
              <a:t>Jaká bude vlastně návratnost mé investice?</a:t>
            </a:r>
          </a:p>
          <a:p>
            <a:pPr marL="285750" indent="-285750">
              <a:spcBef>
                <a:spcPts val="600"/>
              </a:spcBef>
              <a:buClr>
                <a:schemeClr val="accent2"/>
              </a:buClr>
              <a:buFont typeface="Wingdings" panose="05000000000000000000" pitchFamily="2" charset="2"/>
              <a:buChar char="§"/>
            </a:pPr>
            <a:r>
              <a:rPr lang="cs-CZ" b="1" i="0" dirty="0" smtClean="0"/>
              <a:t>Co když se změní regulatorní prostředí?</a:t>
            </a:r>
            <a:endParaRPr lang="cs-CZ" b="1" i="0" dirty="0"/>
          </a:p>
        </p:txBody>
      </p:sp>
    </p:spTree>
    <p:extLst>
      <p:ext uri="{BB962C8B-B14F-4D97-AF65-F5344CB8AC3E}">
        <p14:creationId xmlns:p14="http://schemas.microsoft.com/office/powerpoint/2010/main" val="98495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6140"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25"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873125">
              <a:defRPr/>
            </a:pPr>
            <a:r>
              <a:rPr lang="en-GB" sz="1200">
                <a:solidFill>
                  <a:schemeClr val="tx1"/>
                </a:solidFill>
                <a:sym typeface="Arial" pitchFamily="34" charset="0"/>
              </a:rPr>
              <a:t>,</a:t>
            </a:r>
          </a:p>
        </p:txBody>
      </p:sp>
      <p:sp>
        <p:nvSpPr>
          <p:cNvPr id="7174" name="Rectangle 2"/>
          <p:cNvSpPr txBox="1">
            <a:spLocks noChangeArrowheads="1"/>
          </p:cNvSpPr>
          <p:nvPr>
            <p:custDataLst>
              <p:tags r:id="rId4"/>
            </p:custDataLst>
          </p:nvPr>
        </p:nvSpPr>
        <p:spPr bwMode="auto">
          <a:xfrm>
            <a:off x="503238" y="328183"/>
            <a:ext cx="7160878" cy="126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869950">
              <a:defRPr>
                <a:solidFill>
                  <a:schemeClr val="tx1"/>
                </a:solidFill>
                <a:latin typeface="Arial" charset="0"/>
              </a:defRPr>
            </a:lvl1pPr>
            <a:lvl2pPr marL="742950" indent="-285750" defTabSz="869950">
              <a:defRPr>
                <a:solidFill>
                  <a:schemeClr val="tx1"/>
                </a:solidFill>
                <a:latin typeface="Arial" charset="0"/>
              </a:defRPr>
            </a:lvl2pPr>
            <a:lvl3pPr marL="1143000" indent="-230188" defTabSz="869950">
              <a:defRPr>
                <a:solidFill>
                  <a:schemeClr val="tx1"/>
                </a:solidFill>
                <a:latin typeface="Arial" charset="0"/>
              </a:defRPr>
            </a:lvl3pPr>
            <a:lvl4pPr marL="1600200" indent="-228600" defTabSz="869950">
              <a:defRPr>
                <a:solidFill>
                  <a:schemeClr val="tx1"/>
                </a:solidFill>
                <a:latin typeface="Arial" charset="0"/>
              </a:defRPr>
            </a:lvl4pPr>
            <a:lvl5pPr marL="2057400" indent="-228600" defTabSz="869950">
              <a:defRPr>
                <a:solidFill>
                  <a:schemeClr val="tx1"/>
                </a:solidFill>
                <a:latin typeface="Arial" charset="0"/>
              </a:defRPr>
            </a:lvl5pPr>
            <a:lvl6pPr marL="2514600" indent="-228600" defTabSz="869950" fontAlgn="base">
              <a:spcBef>
                <a:spcPct val="0"/>
              </a:spcBef>
              <a:spcAft>
                <a:spcPct val="0"/>
              </a:spcAft>
              <a:defRPr>
                <a:solidFill>
                  <a:schemeClr val="tx1"/>
                </a:solidFill>
                <a:latin typeface="Arial" charset="0"/>
              </a:defRPr>
            </a:lvl6pPr>
            <a:lvl7pPr marL="2971800" indent="-228600" defTabSz="869950" fontAlgn="base">
              <a:spcBef>
                <a:spcPct val="0"/>
              </a:spcBef>
              <a:spcAft>
                <a:spcPct val="0"/>
              </a:spcAft>
              <a:defRPr>
                <a:solidFill>
                  <a:schemeClr val="tx1"/>
                </a:solidFill>
                <a:latin typeface="Arial" charset="0"/>
              </a:defRPr>
            </a:lvl7pPr>
            <a:lvl8pPr marL="3429000" indent="-228600" defTabSz="869950" fontAlgn="base">
              <a:spcBef>
                <a:spcPct val="0"/>
              </a:spcBef>
              <a:spcAft>
                <a:spcPct val="0"/>
              </a:spcAft>
              <a:defRPr>
                <a:solidFill>
                  <a:schemeClr val="tx1"/>
                </a:solidFill>
                <a:latin typeface="Arial" charset="0"/>
              </a:defRPr>
            </a:lvl8pPr>
            <a:lvl9pPr marL="3886200" indent="-228600" defTabSz="869950" fontAlgn="base">
              <a:spcBef>
                <a:spcPct val="0"/>
              </a:spcBef>
              <a:spcAft>
                <a:spcPct val="0"/>
              </a:spcAft>
              <a:defRPr>
                <a:solidFill>
                  <a:schemeClr val="tx1"/>
                </a:solidFill>
                <a:latin typeface="Arial" charset="0"/>
              </a:defRPr>
            </a:lvl9pPr>
          </a:lstStyle>
          <a:p>
            <a:pPr defTabSz="895350" eaLnBrk="1" hangingPunct="1">
              <a:lnSpc>
                <a:spcPts val="3300"/>
              </a:lnSpc>
              <a:buClr>
                <a:srgbClr val="F24F00"/>
              </a:buClr>
              <a:tabLst>
                <a:tab pos="561975" algn="l"/>
              </a:tabLst>
              <a:defRPr/>
            </a:pPr>
            <a:r>
              <a:rPr lang="cs-CZ" altLang="cs-CZ" sz="2400" i="0" cap="all" dirty="0" smtClean="0">
                <a:solidFill>
                  <a:srgbClr val="F24F00"/>
                </a:solidFill>
                <a:latin typeface="+mj-lt"/>
                <a:ea typeface="+mj-ea"/>
                <a:cs typeface="+mj-cs"/>
              </a:rPr>
              <a:t>Vzhledem k tomu, že výstavba a provoz dobíjecích stanic zatím není profitabilní, je veřejná podpora zásadním stimulem</a:t>
            </a:r>
            <a:endParaRPr lang="en-GB" altLang="cs-CZ" sz="2400" i="0" cap="all" dirty="0">
              <a:solidFill>
                <a:srgbClr val="F24F00"/>
              </a:solidFill>
              <a:latin typeface="+mj-lt"/>
              <a:ea typeface="+mj-ea"/>
              <a:cs typeface="+mj-cs"/>
            </a:endParaRPr>
          </a:p>
        </p:txBody>
      </p:sp>
      <p:sp>
        <p:nvSpPr>
          <p:cNvPr id="32" name="Zástupný symbol pro číslo snímku 3"/>
          <p:cNvSpPr>
            <a:spLocks noGrp="1"/>
          </p:cNvSpPr>
          <p:nvPr>
            <p:ph type="sldNum" sz="quarter" idx="10"/>
          </p:nvPr>
        </p:nvSpPr>
        <p:spPr/>
        <p:txBody>
          <a:bodyPr/>
          <a:lstStyle/>
          <a:p>
            <a:fld id="{569EC6D3-E5AC-407E-ABD5-BD9CA53279C2}" type="slidenum">
              <a:rPr lang="cs-CZ" smtClean="0"/>
              <a:pPr/>
              <a:t>10</a:t>
            </a:fld>
            <a:endParaRPr lang="cs-CZ" dirty="0"/>
          </a:p>
        </p:txBody>
      </p:sp>
      <p:sp>
        <p:nvSpPr>
          <p:cNvPr id="2" name="TextovéPole 1"/>
          <p:cNvSpPr txBox="1"/>
          <p:nvPr/>
        </p:nvSpPr>
        <p:spPr>
          <a:xfrm>
            <a:off x="503238" y="1890412"/>
            <a:ext cx="8010525" cy="1323439"/>
          </a:xfrm>
          <a:prstGeom prst="rect">
            <a:avLst/>
          </a:prstGeom>
          <a:noFill/>
        </p:spPr>
        <p:txBody>
          <a:bodyPr wrap="square" rtlCol="0">
            <a:spAutoFit/>
          </a:bodyPr>
          <a:lstStyle/>
          <a:p>
            <a:pPr algn="l">
              <a:spcBef>
                <a:spcPts val="600"/>
              </a:spcBef>
              <a:buClr>
                <a:schemeClr val="accent2"/>
              </a:buClr>
            </a:pPr>
            <a:r>
              <a:rPr lang="cs-CZ" i="0" dirty="0" smtClean="0"/>
              <a:t>Proč  jsou dotace potřeba?</a:t>
            </a:r>
          </a:p>
          <a:p>
            <a:pPr marL="285750" indent="-285750" algn="l">
              <a:spcBef>
                <a:spcPts val="600"/>
              </a:spcBef>
              <a:buClr>
                <a:schemeClr val="accent2"/>
              </a:buClr>
              <a:buFont typeface="Wingdings" panose="05000000000000000000" pitchFamily="2" charset="2"/>
              <a:buChar char="§"/>
            </a:pPr>
            <a:r>
              <a:rPr lang="cs-CZ" i="0" dirty="0" smtClean="0"/>
              <a:t>Infrastruktura předbíhá trh = na trhu je zpočátku příliš málo zákazníků, aby výstavbu a provoz sítě zaplatili</a:t>
            </a:r>
          </a:p>
          <a:p>
            <a:pPr marL="285750" indent="-285750" algn="l">
              <a:spcBef>
                <a:spcPts val="600"/>
              </a:spcBef>
              <a:buClr>
                <a:schemeClr val="accent2"/>
              </a:buClr>
              <a:buFont typeface="Wingdings" panose="05000000000000000000" pitchFamily="2" charset="2"/>
              <a:buChar char="§"/>
            </a:pPr>
            <a:r>
              <a:rPr lang="cs-CZ" sz="1400" i="0" dirty="0" smtClean="0"/>
              <a:t>V této fázi trhu je business model zatížen velkými riziky, mj. i z důvodu dlouhodobé návratnosti a rychlého technologického vývoje</a:t>
            </a:r>
          </a:p>
        </p:txBody>
      </p:sp>
      <p:pic>
        <p:nvPicPr>
          <p:cNvPr id="9" name="Picture 2" descr="Q:\CEZ_FUTUReMOTION\_E_MOBILITA\EU_dotaceCEF\logo\cz_cef__.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2852" y="4640782"/>
            <a:ext cx="2947304" cy="42572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Výsledek obrázku pro opera&amp;ccaron;ní program doprava"/>
          <p:cNvSpPr>
            <a:spLocks noChangeAspect="1" noChangeArrowheads="1"/>
          </p:cNvSpPr>
          <p:nvPr/>
        </p:nvSpPr>
        <p:spPr bwMode="auto">
          <a:xfrm>
            <a:off x="155575" y="-746125"/>
            <a:ext cx="8905875"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Výsledek obrázku pro opera&amp;ccaron;ní program doprava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Výsledek obrázku pro opera&amp;ccaron;ní program doprava 2"/>
          <p:cNvSpPr>
            <a:spLocks noChangeAspect="1" noChangeArrowheads="1"/>
          </p:cNvSpPr>
          <p:nvPr/>
        </p:nvSpPr>
        <p:spPr bwMode="auto">
          <a:xfrm>
            <a:off x="155575" y="-517525"/>
            <a:ext cx="6191250"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4457"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316" t="51944" r="46641" b="34861"/>
          <a:stretch/>
        </p:blipFill>
        <p:spPr bwMode="auto">
          <a:xfrm>
            <a:off x="6346824" y="6060437"/>
            <a:ext cx="2406651" cy="42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511174" y="3277025"/>
            <a:ext cx="6432551" cy="3293209"/>
          </a:xfrm>
          <a:prstGeom prst="rect">
            <a:avLst/>
          </a:prstGeom>
          <a:noFill/>
        </p:spPr>
        <p:txBody>
          <a:bodyPr wrap="square" rtlCol="0">
            <a:spAutoFit/>
          </a:bodyPr>
          <a:lstStyle/>
          <a:p>
            <a:pPr algn="l">
              <a:spcBef>
                <a:spcPts val="600"/>
              </a:spcBef>
              <a:buClr>
                <a:schemeClr val="accent2"/>
              </a:buClr>
            </a:pPr>
            <a:r>
              <a:rPr lang="cs-CZ" sz="1400" i="0" dirty="0" smtClean="0"/>
              <a:t>Z pohledu sítě veřejných dobíjecích stanic jsou z pohledu ČEZ klíčovými zdroji financování</a:t>
            </a:r>
            <a:r>
              <a:rPr lang="cs-CZ" i="0" dirty="0" smtClean="0"/>
              <a:t>:</a:t>
            </a:r>
          </a:p>
          <a:p>
            <a:pPr marL="342900" indent="-342900">
              <a:spcBef>
                <a:spcPts val="600"/>
              </a:spcBef>
              <a:buFont typeface="+mj-lt"/>
              <a:buAutoNum type="arabicParenR"/>
            </a:pPr>
            <a:r>
              <a:rPr lang="cs-CZ" b="1" i="0" dirty="0" smtClean="0"/>
              <a:t>CEF – </a:t>
            </a:r>
            <a:r>
              <a:rPr lang="cs-CZ" b="1" i="0" dirty="0" err="1" smtClean="0"/>
              <a:t>Connecting</a:t>
            </a:r>
            <a:r>
              <a:rPr lang="cs-CZ" b="1" i="0" dirty="0" smtClean="0"/>
              <a:t> </a:t>
            </a:r>
            <a:r>
              <a:rPr lang="cs-CZ" b="1" i="0" dirty="0" err="1" smtClean="0"/>
              <a:t>Europe</a:t>
            </a:r>
            <a:r>
              <a:rPr lang="cs-CZ" b="1" i="0" dirty="0" smtClean="0"/>
              <a:t> </a:t>
            </a:r>
            <a:r>
              <a:rPr lang="cs-CZ" b="1" i="0" dirty="0" err="1" smtClean="0"/>
              <a:t>Facility</a:t>
            </a:r>
            <a:endParaRPr lang="cs-CZ" b="1" i="0" dirty="0" smtClean="0"/>
          </a:p>
          <a:p>
            <a:pPr marL="808038" lvl="1" indent="-342900">
              <a:spcBef>
                <a:spcPts val="600"/>
              </a:spcBef>
              <a:buFont typeface="Wingdings" panose="05000000000000000000" pitchFamily="2" charset="2"/>
              <a:buChar char="§"/>
            </a:pPr>
            <a:r>
              <a:rPr lang="cs-CZ" i="0" dirty="0" smtClean="0"/>
              <a:t>Výstavba sítě DC rychlodobíjecích stanic podél hlavních silničních tahů (TEN-T síť)</a:t>
            </a:r>
          </a:p>
          <a:p>
            <a:pPr marL="808038" lvl="1" indent="-342900">
              <a:spcBef>
                <a:spcPts val="600"/>
              </a:spcBef>
              <a:buFont typeface="Wingdings" panose="05000000000000000000" pitchFamily="2" charset="2"/>
              <a:buChar char="§"/>
            </a:pPr>
            <a:r>
              <a:rPr lang="cs-CZ" i="0" dirty="0" smtClean="0"/>
              <a:t>Potenciálně desítky stanic, ale geograficky omezeno</a:t>
            </a:r>
          </a:p>
          <a:p>
            <a:pPr marL="808038" lvl="1" indent="-342900">
              <a:spcBef>
                <a:spcPts val="600"/>
              </a:spcBef>
              <a:buFont typeface="Wingdings" panose="05000000000000000000" pitchFamily="2" charset="2"/>
              <a:buChar char="§"/>
            </a:pPr>
            <a:endParaRPr lang="cs-CZ" i="0" dirty="0" smtClean="0"/>
          </a:p>
          <a:p>
            <a:pPr marL="342900" indent="-342900">
              <a:spcBef>
                <a:spcPts val="600"/>
              </a:spcBef>
              <a:buFont typeface="+mj-lt"/>
              <a:buAutoNum type="arabicParenR"/>
            </a:pPr>
            <a:r>
              <a:rPr lang="cs-CZ" b="1" i="0" dirty="0"/>
              <a:t>Operační program Doprava II</a:t>
            </a:r>
          </a:p>
          <a:p>
            <a:pPr marL="808038" lvl="1" indent="-342900">
              <a:spcBef>
                <a:spcPts val="600"/>
              </a:spcBef>
              <a:buFont typeface="Wingdings" panose="05000000000000000000" pitchFamily="2" charset="2"/>
              <a:buChar char="§"/>
            </a:pPr>
            <a:r>
              <a:rPr lang="cs-CZ" i="0" dirty="0" smtClean="0"/>
              <a:t>Výstavba páteřní (</a:t>
            </a:r>
            <a:r>
              <a:rPr lang="cs-CZ" i="0" dirty="0" err="1" smtClean="0"/>
              <a:t>rychlodobíjecí</a:t>
            </a:r>
            <a:r>
              <a:rPr lang="cs-CZ" i="0" dirty="0" smtClean="0"/>
              <a:t>) a zahušťovací (AC stanice) sítě</a:t>
            </a:r>
          </a:p>
          <a:p>
            <a:pPr marL="808038" lvl="1" indent="-342900">
              <a:spcBef>
                <a:spcPts val="600"/>
              </a:spcBef>
              <a:buFont typeface="Wingdings" panose="05000000000000000000" pitchFamily="2" charset="2"/>
              <a:buChar char="§"/>
            </a:pPr>
            <a:r>
              <a:rPr lang="cs-CZ" i="0" dirty="0" smtClean="0"/>
              <a:t>Stovky stanic, v případě páteřní sítě požadavek na rovnoměrně rozmístěny po republice</a:t>
            </a:r>
          </a:p>
          <a:p>
            <a:pPr lvl="1" indent="0">
              <a:spcBef>
                <a:spcPts val="600"/>
              </a:spcBef>
            </a:pPr>
            <a:endParaRPr lang="cs-CZ" i="0" dirty="0"/>
          </a:p>
        </p:txBody>
      </p:sp>
    </p:spTree>
    <p:extLst>
      <p:ext uri="{BB962C8B-B14F-4D97-AF65-F5344CB8AC3E}">
        <p14:creationId xmlns:p14="http://schemas.microsoft.com/office/powerpoint/2010/main" val="42518824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buClr>
                <a:srgbClr val="F24F00"/>
              </a:buClr>
              <a:tabLst>
                <a:tab pos="561975" algn="l"/>
              </a:tabLst>
            </a:pPr>
            <a:r>
              <a:rPr lang="cs-CZ" kern="1200" cap="all" dirty="0" smtClean="0">
                <a:latin typeface="Futura CEZ Medium"/>
                <a:ea typeface="+mn-ea"/>
                <a:cs typeface="Arial" charset="0"/>
              </a:rPr>
              <a:t>ČEZ byl úspěšný v získání podpory z programu CEF na část sítě rychlodobíjecích stanic podél klíčových silničních tahů</a:t>
            </a:r>
            <a:endParaRPr lang="en-US" kern="1200" cap="all" dirty="0">
              <a:latin typeface="Futura CEZ Medium"/>
              <a:ea typeface="+mn-ea"/>
              <a:cs typeface="Arial" charset="0"/>
            </a:endParaRPr>
          </a:p>
        </p:txBody>
      </p:sp>
      <p:sp>
        <p:nvSpPr>
          <p:cNvPr id="3" name="Zástupný symbol pro obsah 2"/>
          <p:cNvSpPr>
            <a:spLocks noGrp="1"/>
          </p:cNvSpPr>
          <p:nvPr>
            <p:ph idx="1"/>
          </p:nvPr>
        </p:nvSpPr>
        <p:spPr/>
        <p:txBody>
          <a:bodyPr>
            <a:noAutofit/>
          </a:bodyPr>
          <a:lstStyle/>
          <a:p>
            <a:pPr marL="266700" indent="-266700">
              <a:lnSpc>
                <a:spcPct val="100000"/>
              </a:lnSpc>
              <a:spcBef>
                <a:spcPts val="1200"/>
              </a:spcBef>
              <a:spcAft>
                <a:spcPts val="0"/>
              </a:spcAft>
              <a:buClr>
                <a:schemeClr val="bg2"/>
              </a:buClr>
              <a:buFont typeface="Wingdings" panose="05000000000000000000" pitchFamily="2" charset="2"/>
              <a:buChar char="§"/>
            </a:pPr>
            <a:r>
              <a:rPr lang="cs-CZ" dirty="0" smtClean="0"/>
              <a:t>Název: 		</a:t>
            </a:r>
            <a:r>
              <a:rPr lang="en-US" dirty="0" smtClean="0"/>
              <a:t>EV </a:t>
            </a:r>
            <a:r>
              <a:rPr lang="en-US" dirty="0"/>
              <a:t>Fast Charging Backbone Network  Central Europe</a:t>
            </a:r>
            <a:endParaRPr lang="cs-CZ" dirty="0" smtClean="0"/>
          </a:p>
          <a:p>
            <a:pPr marL="266700" indent="-266700">
              <a:lnSpc>
                <a:spcPct val="100000"/>
              </a:lnSpc>
              <a:spcBef>
                <a:spcPts val="1200"/>
              </a:spcBef>
              <a:spcAft>
                <a:spcPts val="0"/>
              </a:spcAft>
              <a:buClr>
                <a:schemeClr val="bg2"/>
              </a:buClr>
              <a:buFont typeface="Wingdings" panose="05000000000000000000" pitchFamily="2" charset="2"/>
              <a:buChar char="§"/>
            </a:pPr>
            <a:r>
              <a:rPr lang="cs-CZ" dirty="0" smtClean="0"/>
              <a:t>Trvání projektu: 	</a:t>
            </a:r>
            <a:r>
              <a:rPr lang="cs-CZ" dirty="0" smtClean="0"/>
              <a:t>	02/2016-12/2018</a:t>
            </a:r>
            <a:endParaRPr lang="cs-CZ" dirty="0" smtClean="0"/>
          </a:p>
          <a:p>
            <a:pPr marL="266700" indent="-266700">
              <a:lnSpc>
                <a:spcPct val="100000"/>
              </a:lnSpc>
              <a:spcBef>
                <a:spcPts val="1200"/>
              </a:spcBef>
              <a:spcAft>
                <a:spcPts val="0"/>
              </a:spcAft>
              <a:buClr>
                <a:schemeClr val="bg2"/>
              </a:buClr>
              <a:buFont typeface="Wingdings" panose="05000000000000000000" pitchFamily="2" charset="2"/>
              <a:buChar char="§"/>
            </a:pPr>
            <a:r>
              <a:rPr lang="cs-CZ" dirty="0" smtClean="0"/>
              <a:t>Rozpočet: 	</a:t>
            </a:r>
            <a:r>
              <a:rPr lang="cs-CZ" dirty="0" smtClean="0"/>
              <a:t>	2,315 </a:t>
            </a:r>
            <a:r>
              <a:rPr lang="cs-CZ" dirty="0" smtClean="0"/>
              <a:t>mil. EUR; podpora až 1,968 mil. EUR</a:t>
            </a:r>
          </a:p>
          <a:p>
            <a:pPr marL="266700" indent="-266700">
              <a:lnSpc>
                <a:spcPct val="100000"/>
              </a:lnSpc>
              <a:spcBef>
                <a:spcPts val="1200"/>
              </a:spcBef>
              <a:spcAft>
                <a:spcPts val="0"/>
              </a:spcAft>
              <a:buClr>
                <a:schemeClr val="bg2"/>
              </a:buClr>
              <a:buFont typeface="Wingdings" panose="05000000000000000000" pitchFamily="2" charset="2"/>
              <a:buChar char="§"/>
            </a:pPr>
            <a:r>
              <a:rPr lang="cs-CZ" dirty="0" smtClean="0"/>
              <a:t>Hlavní cíle projektu:</a:t>
            </a:r>
          </a:p>
        </p:txBody>
      </p:sp>
      <p:pic>
        <p:nvPicPr>
          <p:cNvPr id="5" name="Picture 2" descr="Q:\CEZ_FUTUReMOTION\_E_MOBILITA\EU_dotaceCEF\logo\cz_cef_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2887" y="6085487"/>
            <a:ext cx="2551113" cy="3684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hmeliktom\AppData\Local\Microsoft\Windows\Temporary Internet Files\Content.Outlook\0KFR4GL8\ABB-terra_UDS_CEZ-eMobilita_A3_vyb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35557" y="2527300"/>
            <a:ext cx="1448841" cy="3416300"/>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bwMode="auto">
          <a:xfrm>
            <a:off x="511175" y="3614783"/>
            <a:ext cx="5927725" cy="258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895350" rtl="0" eaLnBrk="0" fontAlgn="base" hangingPunct="0">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0" fontAlgn="base" hangingPunct="0">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0" fontAlgn="base" hangingPunct="0">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0" fontAlgn="base" hangingPunct="0">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0" fontAlgn="base" hangingPunct="0">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marL="527050" lvl="2">
              <a:lnSpc>
                <a:spcPct val="100000"/>
              </a:lnSpc>
              <a:spcBef>
                <a:spcPts val="1200"/>
              </a:spcBef>
              <a:spcAft>
                <a:spcPts val="0"/>
              </a:spcAft>
              <a:buClr>
                <a:srgbClr val="F24F00"/>
              </a:buClr>
            </a:pPr>
            <a:r>
              <a:rPr lang="cs-CZ" i="0" kern="0" dirty="0">
                <a:solidFill>
                  <a:srgbClr val="000000"/>
                </a:solidFill>
              </a:rPr>
              <a:t>V</a:t>
            </a:r>
            <a:r>
              <a:rPr lang="cs-CZ" i="0" kern="0" dirty="0" smtClean="0">
                <a:solidFill>
                  <a:srgbClr val="000000"/>
                </a:solidFill>
              </a:rPr>
              <a:t>ybudovat základní </a:t>
            </a:r>
            <a:r>
              <a:rPr lang="cs-CZ" b="1" i="0" kern="0" dirty="0" smtClean="0">
                <a:solidFill>
                  <a:srgbClr val="000000"/>
                </a:solidFill>
              </a:rPr>
              <a:t>rychlodobíjecí infrastrukturu na hlavní síti TEN-T </a:t>
            </a:r>
            <a:r>
              <a:rPr lang="cs-CZ" i="0" kern="0" dirty="0" smtClean="0">
                <a:solidFill>
                  <a:srgbClr val="000000"/>
                </a:solidFill>
              </a:rPr>
              <a:t>a vytvořit rámec pro jejich budoucí komerční provoz</a:t>
            </a:r>
          </a:p>
          <a:p>
            <a:pPr marL="527050" lvl="2">
              <a:lnSpc>
                <a:spcPct val="100000"/>
              </a:lnSpc>
              <a:spcBef>
                <a:spcPts val="1200"/>
              </a:spcBef>
              <a:spcAft>
                <a:spcPts val="0"/>
              </a:spcAft>
              <a:buClr>
                <a:srgbClr val="F24F00"/>
              </a:buClr>
            </a:pPr>
            <a:r>
              <a:rPr lang="cs-CZ" i="0" kern="0" dirty="0" smtClean="0">
                <a:solidFill>
                  <a:srgbClr val="000000"/>
                </a:solidFill>
              </a:rPr>
              <a:t>Testovat </a:t>
            </a:r>
            <a:r>
              <a:rPr lang="cs-CZ" b="1" i="0" kern="0" dirty="0" smtClean="0">
                <a:solidFill>
                  <a:srgbClr val="000000"/>
                </a:solidFill>
              </a:rPr>
              <a:t>inovativní technologie </a:t>
            </a:r>
            <a:r>
              <a:rPr lang="cs-CZ" i="0" kern="0" dirty="0" smtClean="0">
                <a:solidFill>
                  <a:srgbClr val="000000"/>
                </a:solidFill>
              </a:rPr>
              <a:t>(kombinace rychlodobíjecích stanic, </a:t>
            </a:r>
            <a:r>
              <a:rPr lang="cs-CZ" i="0" kern="0" dirty="0" err="1" smtClean="0">
                <a:solidFill>
                  <a:srgbClr val="000000"/>
                </a:solidFill>
              </a:rPr>
              <a:t>fotovoltaiky</a:t>
            </a:r>
            <a:r>
              <a:rPr lang="cs-CZ" i="0" kern="0" dirty="0" smtClean="0">
                <a:solidFill>
                  <a:srgbClr val="000000"/>
                </a:solidFill>
              </a:rPr>
              <a:t> a akumulace)</a:t>
            </a:r>
          </a:p>
          <a:p>
            <a:pPr marL="527050" lvl="2">
              <a:lnSpc>
                <a:spcPct val="100000"/>
              </a:lnSpc>
              <a:spcBef>
                <a:spcPts val="1200"/>
              </a:spcBef>
              <a:spcAft>
                <a:spcPts val="0"/>
              </a:spcAft>
              <a:buClr>
                <a:srgbClr val="F24F00"/>
              </a:buClr>
            </a:pPr>
            <a:r>
              <a:rPr lang="cs-CZ" i="0" kern="0" dirty="0" smtClean="0">
                <a:solidFill>
                  <a:srgbClr val="000000"/>
                </a:solidFill>
              </a:rPr>
              <a:t>Podpořit </a:t>
            </a:r>
            <a:r>
              <a:rPr lang="cs-CZ" b="1" i="0" kern="0" dirty="0" smtClean="0">
                <a:solidFill>
                  <a:srgbClr val="000000"/>
                </a:solidFill>
              </a:rPr>
              <a:t>standardizaci</a:t>
            </a:r>
            <a:r>
              <a:rPr lang="cs-CZ" i="0" kern="0" dirty="0" smtClean="0">
                <a:solidFill>
                  <a:srgbClr val="000000"/>
                </a:solidFill>
              </a:rPr>
              <a:t> v souladu s požadavky legislativy</a:t>
            </a:r>
          </a:p>
          <a:p>
            <a:pPr marL="527050" lvl="2">
              <a:lnSpc>
                <a:spcPct val="100000"/>
              </a:lnSpc>
              <a:spcBef>
                <a:spcPts val="1200"/>
              </a:spcBef>
              <a:spcAft>
                <a:spcPts val="0"/>
              </a:spcAft>
              <a:buClr>
                <a:srgbClr val="F24F00"/>
              </a:buClr>
            </a:pPr>
            <a:r>
              <a:rPr lang="cs-CZ" i="0" kern="0" dirty="0" smtClean="0">
                <a:solidFill>
                  <a:srgbClr val="000000"/>
                </a:solidFill>
              </a:rPr>
              <a:t>Posílit </a:t>
            </a:r>
            <a:r>
              <a:rPr lang="cs-CZ" b="1" i="0" kern="0" dirty="0" smtClean="0">
                <a:solidFill>
                  <a:srgbClr val="000000"/>
                </a:solidFill>
              </a:rPr>
              <a:t>synergie mezi sektorem dopravy a energetiky</a:t>
            </a:r>
            <a:endParaRPr lang="cs-CZ" i="0" kern="0" dirty="0" smtClean="0">
              <a:solidFill>
                <a:srgbClr val="000000"/>
              </a:solidFill>
            </a:endParaRPr>
          </a:p>
        </p:txBody>
      </p:sp>
    </p:spTree>
    <p:extLst>
      <p:ext uri="{BB962C8B-B14F-4D97-AF65-F5344CB8AC3E}">
        <p14:creationId xmlns:p14="http://schemas.microsoft.com/office/powerpoint/2010/main" val="286766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7164"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25"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873125">
              <a:defRPr/>
            </a:pPr>
            <a:r>
              <a:rPr lang="en-GB" sz="1200">
                <a:solidFill>
                  <a:schemeClr val="tx1"/>
                </a:solidFill>
                <a:sym typeface="Arial" pitchFamily="34" charset="0"/>
              </a:rPr>
              <a:t>,</a:t>
            </a:r>
          </a:p>
        </p:txBody>
      </p:sp>
      <p:sp>
        <p:nvSpPr>
          <p:cNvPr id="7174" name="Rectangle 2"/>
          <p:cNvSpPr txBox="1">
            <a:spLocks noChangeArrowheads="1"/>
          </p:cNvSpPr>
          <p:nvPr>
            <p:custDataLst>
              <p:tags r:id="rId4"/>
            </p:custDataLst>
          </p:nvPr>
        </p:nvSpPr>
        <p:spPr bwMode="auto">
          <a:xfrm>
            <a:off x="512763" y="595313"/>
            <a:ext cx="7160878" cy="391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869950">
              <a:defRPr>
                <a:solidFill>
                  <a:schemeClr val="tx1"/>
                </a:solidFill>
                <a:latin typeface="Arial" charset="0"/>
              </a:defRPr>
            </a:lvl1pPr>
            <a:lvl2pPr marL="742950" indent="-285750" defTabSz="869950">
              <a:defRPr>
                <a:solidFill>
                  <a:schemeClr val="tx1"/>
                </a:solidFill>
                <a:latin typeface="Arial" charset="0"/>
              </a:defRPr>
            </a:lvl2pPr>
            <a:lvl3pPr marL="1143000" indent="-230188" defTabSz="869950">
              <a:defRPr>
                <a:solidFill>
                  <a:schemeClr val="tx1"/>
                </a:solidFill>
                <a:latin typeface="Arial" charset="0"/>
              </a:defRPr>
            </a:lvl3pPr>
            <a:lvl4pPr marL="1600200" indent="-228600" defTabSz="869950">
              <a:defRPr>
                <a:solidFill>
                  <a:schemeClr val="tx1"/>
                </a:solidFill>
                <a:latin typeface="Arial" charset="0"/>
              </a:defRPr>
            </a:lvl4pPr>
            <a:lvl5pPr marL="2057400" indent="-228600" defTabSz="869950">
              <a:defRPr>
                <a:solidFill>
                  <a:schemeClr val="tx1"/>
                </a:solidFill>
                <a:latin typeface="Arial" charset="0"/>
              </a:defRPr>
            </a:lvl5pPr>
            <a:lvl6pPr marL="2514600" indent="-228600" defTabSz="869950" fontAlgn="base">
              <a:spcBef>
                <a:spcPct val="0"/>
              </a:spcBef>
              <a:spcAft>
                <a:spcPct val="0"/>
              </a:spcAft>
              <a:defRPr>
                <a:solidFill>
                  <a:schemeClr val="tx1"/>
                </a:solidFill>
                <a:latin typeface="Arial" charset="0"/>
              </a:defRPr>
            </a:lvl6pPr>
            <a:lvl7pPr marL="2971800" indent="-228600" defTabSz="869950" fontAlgn="base">
              <a:spcBef>
                <a:spcPct val="0"/>
              </a:spcBef>
              <a:spcAft>
                <a:spcPct val="0"/>
              </a:spcAft>
              <a:defRPr>
                <a:solidFill>
                  <a:schemeClr val="tx1"/>
                </a:solidFill>
                <a:latin typeface="Arial" charset="0"/>
              </a:defRPr>
            </a:lvl7pPr>
            <a:lvl8pPr marL="3429000" indent="-228600" defTabSz="869950" fontAlgn="base">
              <a:spcBef>
                <a:spcPct val="0"/>
              </a:spcBef>
              <a:spcAft>
                <a:spcPct val="0"/>
              </a:spcAft>
              <a:defRPr>
                <a:solidFill>
                  <a:schemeClr val="tx1"/>
                </a:solidFill>
                <a:latin typeface="Arial" charset="0"/>
              </a:defRPr>
            </a:lvl8pPr>
            <a:lvl9pPr marL="3886200" indent="-228600" defTabSz="869950" fontAlgn="base">
              <a:spcBef>
                <a:spcPct val="0"/>
              </a:spcBef>
              <a:spcAft>
                <a:spcPct val="0"/>
              </a:spcAft>
              <a:defRPr>
                <a:solidFill>
                  <a:schemeClr val="tx1"/>
                </a:solidFill>
                <a:latin typeface="Arial" charset="0"/>
              </a:defRPr>
            </a:lvl9pPr>
          </a:lstStyle>
          <a:p>
            <a:pPr defTabSz="895350" eaLnBrk="1" hangingPunct="1">
              <a:lnSpc>
                <a:spcPts val="3300"/>
              </a:lnSpc>
              <a:buClr>
                <a:srgbClr val="F24F00"/>
              </a:buClr>
              <a:tabLst>
                <a:tab pos="561975" algn="l"/>
              </a:tabLst>
              <a:defRPr/>
            </a:pPr>
            <a:r>
              <a:rPr lang="cs-CZ" altLang="cs-CZ" sz="2400" i="0" cap="all" dirty="0" err="1" smtClean="0">
                <a:solidFill>
                  <a:srgbClr val="F24F00"/>
                </a:solidFill>
                <a:latin typeface="+mj-lt"/>
                <a:ea typeface="+mj-ea"/>
                <a:cs typeface="+mj-cs"/>
              </a:rPr>
              <a:t>Rychlodobíjecí</a:t>
            </a:r>
            <a:r>
              <a:rPr lang="cs-CZ" altLang="cs-CZ" sz="2400" i="0" cap="all" dirty="0" smtClean="0">
                <a:solidFill>
                  <a:srgbClr val="F24F00"/>
                </a:solidFill>
                <a:latin typeface="+mj-lt"/>
                <a:ea typeface="+mj-ea"/>
                <a:cs typeface="+mj-cs"/>
              </a:rPr>
              <a:t> stanice ČEZ</a:t>
            </a:r>
            <a:endParaRPr lang="en-GB" altLang="cs-CZ" sz="2400" i="0" cap="all" dirty="0">
              <a:solidFill>
                <a:srgbClr val="F24F00"/>
              </a:solidFill>
              <a:latin typeface="+mj-lt"/>
              <a:ea typeface="+mj-ea"/>
              <a:cs typeface="+mj-cs"/>
            </a:endParaRPr>
          </a:p>
        </p:txBody>
      </p:sp>
      <p:sp>
        <p:nvSpPr>
          <p:cNvPr id="32" name="Zástupný symbol pro číslo snímku 3"/>
          <p:cNvSpPr>
            <a:spLocks noGrp="1"/>
          </p:cNvSpPr>
          <p:nvPr>
            <p:ph type="sldNum" sz="quarter" idx="10"/>
          </p:nvPr>
        </p:nvSpPr>
        <p:spPr/>
        <p:txBody>
          <a:bodyPr/>
          <a:lstStyle/>
          <a:p>
            <a:fld id="{569EC6D3-E5AC-407E-ABD5-BD9CA53279C2}" type="slidenum">
              <a:rPr lang="cs-CZ" smtClean="0"/>
              <a:pPr/>
              <a:t>12</a:t>
            </a:fld>
            <a:endParaRPr lang="cs-CZ" dirty="0"/>
          </a:p>
        </p:txBody>
      </p:sp>
      <p:sp>
        <p:nvSpPr>
          <p:cNvPr id="3" name="Obdélník 2"/>
          <p:cNvSpPr/>
          <p:nvPr/>
        </p:nvSpPr>
        <p:spPr>
          <a:xfrm>
            <a:off x="512763" y="1512761"/>
            <a:ext cx="5898923" cy="738664"/>
          </a:xfrm>
          <a:prstGeom prst="rect">
            <a:avLst/>
          </a:prstGeom>
        </p:spPr>
        <p:txBody>
          <a:bodyPr wrap="square">
            <a:spAutoFit/>
          </a:bodyPr>
          <a:lstStyle/>
          <a:p>
            <a:r>
              <a:rPr lang="cs-CZ" altLang="cs-CZ" i="0" dirty="0" err="1" smtClean="0"/>
              <a:t>Rychlodobíjecí</a:t>
            </a:r>
            <a:r>
              <a:rPr lang="cs-CZ" altLang="cs-CZ" i="0" dirty="0" smtClean="0"/>
              <a:t> stanice ČEZ jsou vybaveny třemi standardy dobíjení a umožňují tak dobití libovolného elektromobilu:</a:t>
            </a:r>
          </a:p>
          <a:p>
            <a:endParaRPr lang="cs-CZ" i="0" dirty="0"/>
          </a:p>
        </p:txBody>
      </p:sp>
      <p:pic>
        <p:nvPicPr>
          <p:cNvPr id="9" name="Obrázek 8" descr="http://insideevs.com/wp-content/uploads/2013/01/CHAdeMO-and-SAE-plugs.jpg"/>
          <p:cNvPicPr/>
          <p:nvPr/>
        </p:nvPicPr>
        <p:blipFill rotWithShape="1">
          <a:blip r:embed="rId8" cstate="screen">
            <a:extLst>
              <a:ext uri="{28A0092B-C50C-407E-A947-70E740481C1C}">
                <a14:useLocalDpi xmlns:a14="http://schemas.microsoft.com/office/drawing/2010/main"/>
              </a:ext>
            </a:extLst>
          </a:blip>
          <a:srcRect/>
          <a:stretch/>
        </p:blipFill>
        <p:spPr bwMode="auto">
          <a:xfrm>
            <a:off x="783769" y="2149747"/>
            <a:ext cx="1023258" cy="1017996"/>
          </a:xfrm>
          <a:prstGeom prst="rect">
            <a:avLst/>
          </a:prstGeom>
          <a:noFill/>
          <a:ln>
            <a:noFill/>
          </a:ln>
        </p:spPr>
      </p:pic>
      <p:pic>
        <p:nvPicPr>
          <p:cNvPr id="10" name="Obrázek 9" descr="http://insideevs.com/wp-content/uploads/2013/01/CHAdeMO-and-SAE-plugs.jpg"/>
          <p:cNvPicPr/>
          <p:nvPr/>
        </p:nvPicPr>
        <p:blipFill rotWithShape="1">
          <a:blip r:embed="rId9" cstate="screen">
            <a:extLst>
              <a:ext uri="{28A0092B-C50C-407E-A947-70E740481C1C}">
                <a14:useLocalDpi xmlns:a14="http://schemas.microsoft.com/office/drawing/2010/main"/>
              </a:ext>
            </a:extLst>
          </a:blip>
          <a:srcRect/>
          <a:stretch/>
        </p:blipFill>
        <p:spPr bwMode="auto">
          <a:xfrm>
            <a:off x="2732313" y="2138861"/>
            <a:ext cx="1047204" cy="1017996"/>
          </a:xfrm>
          <a:prstGeom prst="rect">
            <a:avLst/>
          </a:prstGeom>
          <a:noFill/>
          <a:ln>
            <a:noFill/>
          </a:ln>
        </p:spPr>
      </p:pic>
      <p:pic>
        <p:nvPicPr>
          <p:cNvPr id="11" name="Obrázek 10"/>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84914" y="2167118"/>
            <a:ext cx="1121228" cy="1011509"/>
          </a:xfrm>
          <a:prstGeom prst="rect">
            <a:avLst/>
          </a:prstGeom>
          <a:noFill/>
        </p:spPr>
      </p:pic>
      <p:pic>
        <p:nvPicPr>
          <p:cNvPr id="12" name="Picture 3" descr="C:\Users\chmeliktom\AppData\Local\Microsoft\Windows\Temporary Internet Files\Content.Outlook\0KFR4GL8\ABB-terra_UDS_CEZ-eMobilita_A3_vyber.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4167" t="19359" r="7500" b="19507"/>
          <a:stretch/>
        </p:blipFill>
        <p:spPr bwMode="auto">
          <a:xfrm>
            <a:off x="6465454" y="1489744"/>
            <a:ext cx="2126095" cy="50132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0" descr="U:\CEZ\Obchod\Projekt Elektromobilita\3 - Komunikace, PR and Media\PHOTOS\Foto lokalit URDS\ČEZ dobíjecí stanice rozlišení pro web\Elektromobilita 95.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627" t="20466" r="10760" b="13790"/>
          <a:stretch/>
        </p:blipFill>
        <p:spPr bwMode="auto">
          <a:xfrm>
            <a:off x="522515" y="3401790"/>
            <a:ext cx="5889171" cy="301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046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062" y="424861"/>
            <a:ext cx="6876000" cy="846386"/>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buClr>
                <a:srgbClr val="F24F00"/>
              </a:buClr>
              <a:tabLst>
                <a:tab pos="561975" algn="l"/>
              </a:tabLst>
            </a:pPr>
            <a:r>
              <a:rPr lang="cs-CZ" kern="1200" cap="all" dirty="0" smtClean="0">
                <a:latin typeface="Futura CEZ Medium"/>
                <a:ea typeface="+mn-ea"/>
                <a:cs typeface="Arial" charset="0"/>
              </a:rPr>
              <a:t>Připravujeme náhradu paušálu sofistikovanějším produktem</a:t>
            </a:r>
            <a:endParaRPr lang="cs-CZ" kern="1200" cap="all" dirty="0">
              <a:latin typeface="Futura CEZ Medium"/>
              <a:ea typeface="+mn-ea"/>
              <a:cs typeface="Arial" charset="0"/>
            </a:endParaRPr>
          </a:p>
        </p:txBody>
      </p:sp>
      <p:sp>
        <p:nvSpPr>
          <p:cNvPr id="3" name="TextovéPole 2"/>
          <p:cNvSpPr txBox="1"/>
          <p:nvPr/>
        </p:nvSpPr>
        <p:spPr>
          <a:xfrm>
            <a:off x="511175" y="1562100"/>
            <a:ext cx="1838325" cy="338554"/>
          </a:xfrm>
          <a:prstGeom prst="rect">
            <a:avLst/>
          </a:prstGeom>
          <a:noFill/>
          <a:ln w="28575">
            <a:solidFill>
              <a:schemeClr val="accent2"/>
            </a:solidFill>
          </a:ln>
        </p:spPr>
        <p:txBody>
          <a:bodyPr wrap="square" rtlCol="0">
            <a:spAutoFit/>
          </a:bodyPr>
          <a:lstStyle/>
          <a:p>
            <a:r>
              <a:rPr lang="cs-CZ" sz="1600" b="1" i="0" dirty="0" smtClean="0"/>
              <a:t>Dnes</a:t>
            </a:r>
            <a:endParaRPr lang="cs-CZ" sz="1600" b="1" i="0" dirty="0"/>
          </a:p>
        </p:txBody>
      </p:sp>
      <p:sp>
        <p:nvSpPr>
          <p:cNvPr id="4" name="TextovéPole 3"/>
          <p:cNvSpPr txBox="1"/>
          <p:nvPr/>
        </p:nvSpPr>
        <p:spPr>
          <a:xfrm>
            <a:off x="511176" y="3759200"/>
            <a:ext cx="1841500" cy="338554"/>
          </a:xfrm>
          <a:prstGeom prst="rect">
            <a:avLst/>
          </a:prstGeom>
          <a:noFill/>
          <a:ln w="28575">
            <a:solidFill>
              <a:schemeClr val="accent2"/>
            </a:solidFill>
          </a:ln>
        </p:spPr>
        <p:txBody>
          <a:bodyPr wrap="square" rtlCol="0">
            <a:spAutoFit/>
          </a:bodyPr>
          <a:lstStyle>
            <a:defPPr>
              <a:defRPr lang="en-US"/>
            </a:defPPr>
            <a:lvl1pPr>
              <a:defRPr sz="1600" b="1" i="0"/>
            </a:lvl1pPr>
          </a:lstStyle>
          <a:p>
            <a:r>
              <a:rPr lang="cs-CZ" dirty="0"/>
              <a:t>Kam směřujeme</a:t>
            </a:r>
          </a:p>
        </p:txBody>
      </p:sp>
      <p:sp>
        <p:nvSpPr>
          <p:cNvPr id="5" name="TextovéPole 4"/>
          <p:cNvSpPr txBox="1"/>
          <p:nvPr/>
        </p:nvSpPr>
        <p:spPr>
          <a:xfrm>
            <a:off x="511175" y="1955800"/>
            <a:ext cx="5826125" cy="1569660"/>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cs-CZ" sz="1600" i="0" dirty="0" smtClean="0"/>
              <a:t>Jednoduchá paušální platba 450,- Kč / měsíc (bez DPH)</a:t>
            </a:r>
          </a:p>
          <a:p>
            <a:pPr marL="285750" indent="-285750">
              <a:buClr>
                <a:schemeClr val="accent2"/>
              </a:buClr>
              <a:buFont typeface="Wingdings" panose="05000000000000000000" pitchFamily="2" charset="2"/>
              <a:buChar char="§"/>
            </a:pPr>
            <a:r>
              <a:rPr lang="cs-CZ" sz="1600" i="0" dirty="0" smtClean="0"/>
              <a:t>Neomezené dobíjení v síti ČEZ</a:t>
            </a:r>
          </a:p>
          <a:p>
            <a:pPr marL="285750" indent="-285750">
              <a:buClr>
                <a:schemeClr val="accent2"/>
              </a:buClr>
              <a:buFont typeface="Wingdings" panose="05000000000000000000" pitchFamily="2" charset="2"/>
              <a:buChar char="§"/>
            </a:pPr>
            <a:r>
              <a:rPr lang="cs-CZ" sz="1600" i="0" dirty="0" smtClean="0"/>
              <a:t>Pololetní fakturace</a:t>
            </a:r>
          </a:p>
          <a:p>
            <a:endParaRPr lang="cs-CZ" sz="1600" i="0" dirty="0"/>
          </a:p>
          <a:p>
            <a:r>
              <a:rPr lang="cs-CZ" sz="1600" i="0" dirty="0" smtClean="0"/>
              <a:t>Systém je nevyhovující z řady důvodů a je v plánu jej nahradit sofistikovanějším produktem.</a:t>
            </a:r>
          </a:p>
        </p:txBody>
      </p:sp>
      <p:pic>
        <p:nvPicPr>
          <p:cNvPr id="117762" name="Picture 2" descr="Výsledek obrázku pro čip elektromobilita čez"/>
          <p:cNvPicPr>
            <a:picLocks noChangeAspect="1" noChangeArrowheads="1"/>
          </p:cNvPicPr>
          <p:nvPr/>
        </p:nvPicPr>
        <p:blipFill rotWithShape="1">
          <a:blip r:embed="rId3">
            <a:extLst>
              <a:ext uri="{28A0092B-C50C-407E-A947-70E740481C1C}">
                <a14:useLocalDpi xmlns:a14="http://schemas.microsoft.com/office/drawing/2010/main" val="0"/>
              </a:ext>
            </a:extLst>
          </a:blip>
          <a:srcRect l="5159" r="11773"/>
          <a:stretch/>
        </p:blipFill>
        <p:spPr bwMode="auto">
          <a:xfrm>
            <a:off x="6438899" y="1945405"/>
            <a:ext cx="2085975" cy="167409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511175" y="4203700"/>
            <a:ext cx="5788025" cy="2308324"/>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cs-CZ" sz="1600" i="0" dirty="0" smtClean="0"/>
              <a:t>Sofistikovaný produkt umožňující platbu za skutečné využití (fakturace kWh, min, parkování)</a:t>
            </a:r>
          </a:p>
          <a:p>
            <a:pPr marL="285750" indent="-285750">
              <a:buClr>
                <a:schemeClr val="accent2"/>
              </a:buClr>
              <a:buFont typeface="Wingdings" panose="05000000000000000000" pitchFamily="2" charset="2"/>
              <a:buChar char="§"/>
            </a:pPr>
            <a:r>
              <a:rPr lang="cs-CZ" sz="1600" i="0" dirty="0" smtClean="0"/>
              <a:t>Jednorázové platby</a:t>
            </a:r>
          </a:p>
          <a:p>
            <a:pPr marL="285750" indent="-285750">
              <a:buClr>
                <a:schemeClr val="accent2"/>
              </a:buClr>
              <a:buFont typeface="Wingdings" panose="05000000000000000000" pitchFamily="2" charset="2"/>
              <a:buChar char="§"/>
            </a:pPr>
            <a:r>
              <a:rPr lang="cs-CZ" sz="1600" i="0" dirty="0" smtClean="0"/>
              <a:t>Mobilní aplikace (bez nutnosti čipu)</a:t>
            </a:r>
          </a:p>
          <a:p>
            <a:endParaRPr lang="cs-CZ" sz="1600" i="0" dirty="0"/>
          </a:p>
          <a:p>
            <a:r>
              <a:rPr lang="cs-CZ" sz="1600" i="0" dirty="0" smtClean="0"/>
              <a:t>ČEZ musí systém pořídit výběrovým řízením. Je třeba přesně specifikovat funkční i technické požadavky na systém, aby bylo výběrové řízení transparentní a bez průtahů. V tuto chvíli finalizujeme zadávací dokumentaci pro VŘ.</a:t>
            </a:r>
          </a:p>
        </p:txBody>
      </p:sp>
      <p:sp>
        <p:nvSpPr>
          <p:cNvPr id="6" name="AutoShape 4" descr="Výsledek obrázku pro e-mobility charging 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easy4you Ap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776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5972" t="27111" r="51389" b="39111"/>
          <a:stretch/>
        </p:blipFill>
        <p:spPr bwMode="auto">
          <a:xfrm>
            <a:off x="6442075" y="4267200"/>
            <a:ext cx="207010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6502400" y="6299200"/>
            <a:ext cx="2022475" cy="246221"/>
          </a:xfrm>
          <a:prstGeom prst="rect">
            <a:avLst/>
          </a:prstGeom>
          <a:noFill/>
        </p:spPr>
        <p:txBody>
          <a:bodyPr wrap="square" rtlCol="0">
            <a:spAutoFit/>
          </a:bodyPr>
          <a:lstStyle/>
          <a:p>
            <a:pPr algn="r"/>
            <a:r>
              <a:rPr lang="cs-CZ" sz="1000" dirty="0" smtClean="0"/>
              <a:t>Pozn.: Ilustrativní foto</a:t>
            </a:r>
            <a:endParaRPr lang="cs-CZ" sz="1000" dirty="0"/>
          </a:p>
        </p:txBody>
      </p:sp>
      <p:sp>
        <p:nvSpPr>
          <p:cNvPr id="10" name="Šipka dolů 9"/>
          <p:cNvSpPr/>
          <p:nvPr/>
        </p:nvSpPr>
        <p:spPr bwMode="auto">
          <a:xfrm>
            <a:off x="7315200" y="3771900"/>
            <a:ext cx="266700" cy="355600"/>
          </a:xfrm>
          <a:prstGeom prst="downArrow">
            <a:avLst/>
          </a:prstGeom>
          <a:solidFill>
            <a:srgbClr val="FF0000"/>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4691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23021"/>
            <a:ext cx="6876000" cy="1269578"/>
          </a:xfrm>
        </p:spPr>
        <p:txBody>
          <a:bodyPr/>
          <a:lstStyle/>
          <a:p>
            <a:pPr>
              <a:buClr>
                <a:srgbClr val="F24F00"/>
              </a:buClr>
              <a:tabLst>
                <a:tab pos="561975" algn="l"/>
              </a:tabLst>
            </a:pPr>
            <a:r>
              <a:rPr lang="cs-CZ" kern="1200" cap="all" dirty="0" smtClean="0">
                <a:latin typeface="Futura CEZ Medium"/>
                <a:ea typeface="+mn-ea"/>
                <a:cs typeface="Arial" charset="0"/>
              </a:rPr>
              <a:t>ČEZ hledá partnery pro další rozvoj sítě dobíjecích stanic – provozovatelé čerpacích stanic jsou logickými kandidáty</a:t>
            </a:r>
            <a:endParaRPr lang="cs-CZ" kern="1200" cap="all" dirty="0">
              <a:latin typeface="Futura CEZ Medium"/>
              <a:ea typeface="+mn-ea"/>
              <a:cs typeface="Arial" charset="0"/>
            </a:endParaRPr>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14</a:t>
            </a:fld>
            <a:endParaRPr lang="cs-CZ"/>
          </a:p>
        </p:txBody>
      </p:sp>
      <p:sp>
        <p:nvSpPr>
          <p:cNvPr id="5" name="Text Box 5"/>
          <p:cNvSpPr txBox="1">
            <a:spLocks noChangeArrowheads="1"/>
          </p:cNvSpPr>
          <p:nvPr/>
        </p:nvSpPr>
        <p:spPr bwMode="auto">
          <a:xfrm>
            <a:off x="506412" y="2027839"/>
            <a:ext cx="8079447" cy="3968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526" tIns="44764" rIns="89526" bIns="44764">
            <a:spAutoFit/>
          </a:bodyPr>
          <a:lstStyle>
            <a:lvl1pPr defTabSz="895350">
              <a:lnSpc>
                <a:spcPts val="2300"/>
              </a:lnSpc>
              <a:buSzPct val="120000"/>
              <a:defRPr sz="1600">
                <a:solidFill>
                  <a:schemeClr val="tx1"/>
                </a:solidFill>
                <a:latin typeface="Arial CE" pitchFamily="34" charset="0"/>
                <a:cs typeface="Arial CE" pitchFamily="34" charset="0"/>
              </a:defRPr>
            </a:lvl1pPr>
            <a:lvl2pPr marL="433388" indent="-254000" defTabSz="89535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390650" indent="-334963" defTabSz="89535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906588" indent="-336550" defTabSz="895350">
              <a:lnSpc>
                <a:spcPts val="2300"/>
              </a:lnSpc>
              <a:buSzPct val="89000"/>
              <a:defRPr sz="1600">
                <a:solidFill>
                  <a:schemeClr val="tx1"/>
                </a:solidFill>
                <a:latin typeface="Arial CE" pitchFamily="34" charset="0"/>
                <a:cs typeface="Arial CE" pitchFamily="34" charset="0"/>
              </a:defRPr>
            </a:lvl4pPr>
            <a:lvl5pPr marL="2420938" indent="-334963" defTabSz="895350">
              <a:lnSpc>
                <a:spcPts val="2300"/>
              </a:lnSpc>
              <a:buSzPct val="75000"/>
              <a:defRPr sz="1600">
                <a:solidFill>
                  <a:schemeClr val="tx1"/>
                </a:solidFill>
                <a:latin typeface="Arial CE" pitchFamily="34" charset="0"/>
                <a:cs typeface="Arial CE" pitchFamily="34" charset="0"/>
              </a:defRPr>
            </a:lvl5pPr>
            <a:lvl6pPr marL="2878138" indent="-334963" defTabSz="895350" fontAlgn="base">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3335338" indent="-334963" defTabSz="895350" fontAlgn="base">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792538" indent="-334963" defTabSz="895350" fontAlgn="base">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4249738" indent="-334963" defTabSz="895350" fontAlgn="base">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algn="l" eaLnBrk="0" hangingPunct="0">
              <a:lnSpc>
                <a:spcPct val="100000"/>
              </a:lnSpc>
              <a:spcBef>
                <a:spcPts val="0"/>
              </a:spcBef>
              <a:buClr>
                <a:schemeClr val="accent2"/>
              </a:buClr>
              <a:buSzTx/>
              <a:buFont typeface="Wingdings" pitchFamily="2" charset="2"/>
              <a:buNone/>
            </a:pPr>
            <a:r>
              <a:rPr lang="cs-CZ" altLang="cs-CZ" sz="1400" b="1" i="0" dirty="0" smtClean="0">
                <a:latin typeface="Arial" charset="0"/>
              </a:rPr>
              <a:t>Proč spolupráce s ČEZ:</a:t>
            </a:r>
          </a:p>
          <a:p>
            <a:pPr algn="l" eaLnBrk="0" hangingPunct="0">
              <a:lnSpc>
                <a:spcPct val="100000"/>
              </a:lnSpc>
              <a:spcBef>
                <a:spcPts val="0"/>
              </a:spcBef>
              <a:buClr>
                <a:schemeClr val="accent2"/>
              </a:buClr>
              <a:buSzTx/>
              <a:buFont typeface="Wingdings" pitchFamily="2" charset="2"/>
              <a:buNone/>
            </a:pPr>
            <a:endParaRPr lang="cs-CZ" altLang="cs-CZ" sz="1400" b="1" i="0" dirty="0">
              <a:latin typeface="Arial" charset="0"/>
            </a:endParaRPr>
          </a:p>
          <a:p>
            <a:pPr lvl="1" eaLnBrk="0" hangingPunct="0">
              <a:lnSpc>
                <a:spcPct val="100000"/>
              </a:lnSpc>
              <a:spcBef>
                <a:spcPts val="0"/>
              </a:spcBef>
              <a:buClr>
                <a:schemeClr val="accent2"/>
              </a:buClr>
              <a:buSzTx/>
            </a:pPr>
            <a:r>
              <a:rPr lang="cs-CZ" altLang="cs-CZ" sz="1400" i="0" dirty="0">
                <a:latin typeface="Arial" charset="0"/>
              </a:rPr>
              <a:t>Stabilní partner a leader trhu v ČR</a:t>
            </a:r>
          </a:p>
          <a:p>
            <a:pPr lvl="1" eaLnBrk="0" hangingPunct="0">
              <a:lnSpc>
                <a:spcPct val="100000"/>
              </a:lnSpc>
              <a:spcBef>
                <a:spcPts val="0"/>
              </a:spcBef>
              <a:buClr>
                <a:schemeClr val="accent2"/>
              </a:buClr>
              <a:buSzTx/>
            </a:pPr>
            <a:r>
              <a:rPr lang="cs-CZ" altLang="cs-CZ" sz="1400" i="0" dirty="0">
                <a:latin typeface="Arial" charset="0"/>
              </a:rPr>
              <a:t>Dlouhodobá vize - zájem stanice budovat po celé ČR a dlouhodobě provozovat</a:t>
            </a:r>
          </a:p>
          <a:p>
            <a:pPr lvl="1" eaLnBrk="0" hangingPunct="0">
              <a:lnSpc>
                <a:spcPct val="100000"/>
              </a:lnSpc>
              <a:spcBef>
                <a:spcPts val="0"/>
              </a:spcBef>
              <a:buClr>
                <a:schemeClr val="accent2"/>
              </a:buClr>
              <a:buSzTx/>
            </a:pPr>
            <a:r>
              <a:rPr lang="cs-CZ" altLang="cs-CZ" sz="1400" i="0" dirty="0">
                <a:latin typeface="Arial" charset="0"/>
              </a:rPr>
              <a:t>Další synergie - související produkty, technologie a služby (osvětlení, vytápění a chlazení, obnovitelné zdroje, správa trafostanic atd.)</a:t>
            </a:r>
          </a:p>
          <a:p>
            <a:pPr marL="522288" lvl="1" indent="-342900" eaLnBrk="0" hangingPunct="0">
              <a:lnSpc>
                <a:spcPct val="100000"/>
              </a:lnSpc>
              <a:spcBef>
                <a:spcPts val="0"/>
              </a:spcBef>
              <a:buClr>
                <a:schemeClr val="accent2"/>
              </a:buClr>
              <a:buSzTx/>
              <a:buFont typeface="+mj-lt"/>
              <a:buAutoNum type="arabicParenR"/>
            </a:pPr>
            <a:endParaRPr lang="cs-CZ" altLang="cs-CZ" sz="1400" i="0" dirty="0">
              <a:latin typeface="Arial" charset="0"/>
            </a:endParaRPr>
          </a:p>
          <a:p>
            <a:pPr algn="l">
              <a:lnSpc>
                <a:spcPct val="100000"/>
              </a:lnSpc>
              <a:spcBef>
                <a:spcPts val="0"/>
              </a:spcBef>
              <a:buSzTx/>
            </a:pPr>
            <a:endParaRPr lang="cs-CZ" altLang="cs-CZ" sz="1400" b="1" i="0" dirty="0" smtClean="0">
              <a:latin typeface="Arial" charset="0"/>
            </a:endParaRPr>
          </a:p>
          <a:p>
            <a:pPr algn="l">
              <a:lnSpc>
                <a:spcPct val="100000"/>
              </a:lnSpc>
              <a:spcBef>
                <a:spcPts val="0"/>
              </a:spcBef>
              <a:buSzTx/>
            </a:pPr>
            <a:r>
              <a:rPr lang="cs-CZ" altLang="cs-CZ" sz="1400" b="1" i="0" dirty="0" smtClean="0">
                <a:latin typeface="Arial" charset="0"/>
              </a:rPr>
              <a:t>Co nabízíme:</a:t>
            </a:r>
          </a:p>
          <a:p>
            <a:pPr algn="l">
              <a:lnSpc>
                <a:spcPct val="100000"/>
              </a:lnSpc>
              <a:spcBef>
                <a:spcPts val="0"/>
              </a:spcBef>
              <a:buSzTx/>
            </a:pPr>
            <a:endParaRPr lang="cs-CZ" altLang="cs-CZ" sz="1400" b="1" i="0" dirty="0" smtClean="0">
              <a:latin typeface="Arial" charset="0"/>
            </a:endParaRPr>
          </a:p>
          <a:p>
            <a:pPr lvl="1" algn="l">
              <a:lnSpc>
                <a:spcPct val="100000"/>
              </a:lnSpc>
              <a:spcBef>
                <a:spcPts val="0"/>
              </a:spcBef>
              <a:buClr>
                <a:schemeClr val="accent2"/>
              </a:buClr>
              <a:buSzTx/>
            </a:pPr>
            <a:r>
              <a:rPr lang="cs-CZ" altLang="cs-CZ" sz="1400" i="0" dirty="0" smtClean="0">
                <a:latin typeface="Arial" charset="0"/>
              </a:rPr>
              <a:t>Alternativní palivo (elektřina) na ČS PHM bez podnikatelských rizik pro provozovatele / vlastníka ČS</a:t>
            </a:r>
          </a:p>
          <a:p>
            <a:pPr lvl="1">
              <a:lnSpc>
                <a:spcPct val="100000"/>
              </a:lnSpc>
              <a:spcBef>
                <a:spcPts val="0"/>
              </a:spcBef>
              <a:buClr>
                <a:schemeClr val="accent2"/>
              </a:buClr>
              <a:buSzTx/>
            </a:pPr>
            <a:r>
              <a:rPr lang="cs-CZ" altLang="cs-CZ" sz="1400" i="0" dirty="0">
                <a:latin typeface="Arial" charset="0"/>
              </a:rPr>
              <a:t>Investiční a provozní náklady na stanice nese ČEZ výměnou za možnost dlouhodobého pronájmu lokality a nájemného odpovídajícímu komerčnosti </a:t>
            </a:r>
            <a:r>
              <a:rPr lang="cs-CZ" altLang="cs-CZ" sz="1400" i="0" dirty="0" err="1" smtClean="0">
                <a:latin typeface="Arial" charset="0"/>
              </a:rPr>
              <a:t>elektromobility</a:t>
            </a:r>
            <a:endParaRPr lang="cs-CZ" altLang="cs-CZ" sz="1400" i="0" dirty="0" smtClean="0">
              <a:latin typeface="Arial" charset="0"/>
            </a:endParaRPr>
          </a:p>
          <a:p>
            <a:pPr lvl="1" algn="l">
              <a:lnSpc>
                <a:spcPct val="100000"/>
              </a:lnSpc>
              <a:spcBef>
                <a:spcPts val="0"/>
              </a:spcBef>
              <a:buClr>
                <a:schemeClr val="accent2"/>
              </a:buClr>
              <a:buSzTx/>
            </a:pPr>
            <a:r>
              <a:rPr lang="cs-CZ" altLang="cs-CZ" sz="1400" i="0" dirty="0" smtClean="0">
                <a:latin typeface="Arial" charset="0"/>
              </a:rPr>
              <a:t>Další zákazníci pro ČS PHM, kde stráví 20-30 minut (příležitost prodeje pro </a:t>
            </a:r>
            <a:r>
              <a:rPr lang="cs-CZ" altLang="cs-CZ" sz="1400" i="0" dirty="0" err="1" smtClean="0">
                <a:latin typeface="Arial" charset="0"/>
              </a:rPr>
              <a:t>shop</a:t>
            </a:r>
            <a:r>
              <a:rPr lang="cs-CZ" altLang="cs-CZ" sz="1400" i="0" dirty="0" smtClean="0">
                <a:latin typeface="Arial" charset="0"/>
              </a:rPr>
              <a:t>)</a:t>
            </a:r>
          </a:p>
          <a:p>
            <a:pPr lvl="1" algn="l">
              <a:lnSpc>
                <a:spcPct val="100000"/>
              </a:lnSpc>
              <a:spcBef>
                <a:spcPts val="0"/>
              </a:spcBef>
              <a:buClr>
                <a:schemeClr val="accent2"/>
              </a:buClr>
              <a:buSzTx/>
            </a:pPr>
            <a:endParaRPr lang="cs-CZ" altLang="cs-CZ" sz="1400" i="0" dirty="0" smtClean="0">
              <a:latin typeface="Arial" charset="0"/>
            </a:endParaRPr>
          </a:p>
          <a:p>
            <a:pPr lvl="1" algn="l">
              <a:lnSpc>
                <a:spcPct val="100000"/>
              </a:lnSpc>
              <a:spcBef>
                <a:spcPts val="0"/>
              </a:spcBef>
              <a:buClr>
                <a:schemeClr val="accent2"/>
              </a:buClr>
              <a:buSzTx/>
            </a:pPr>
            <a:r>
              <a:rPr lang="cs-CZ" altLang="cs-CZ" sz="1400" i="0" dirty="0" smtClean="0">
                <a:latin typeface="Arial" charset="0"/>
              </a:rPr>
              <a:t>Uživatelsky přívětivé řešení na klíč, ucelenou síť po celé ČR</a:t>
            </a:r>
          </a:p>
          <a:p>
            <a:pPr lvl="1" algn="l">
              <a:lnSpc>
                <a:spcPct val="100000"/>
              </a:lnSpc>
              <a:spcBef>
                <a:spcPts val="0"/>
              </a:spcBef>
              <a:buClr>
                <a:schemeClr val="accent2"/>
              </a:buClr>
              <a:buSzTx/>
            </a:pPr>
            <a:r>
              <a:rPr lang="cs-CZ" altLang="cs-CZ" sz="1400" i="0" dirty="0" smtClean="0">
                <a:latin typeface="Arial" charset="0"/>
              </a:rPr>
              <a:t>Pozitivní PR a komunikaci</a:t>
            </a:r>
          </a:p>
        </p:txBody>
      </p:sp>
    </p:spTree>
    <p:extLst>
      <p:ext uri="{BB962C8B-B14F-4D97-AF65-F5344CB8AC3E}">
        <p14:creationId xmlns:p14="http://schemas.microsoft.com/office/powerpoint/2010/main" val="1182772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8179"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Rectangle 43"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873125">
              <a:defRPr/>
            </a:pPr>
            <a:r>
              <a:rPr lang="en-US" sz="1200">
                <a:solidFill>
                  <a:schemeClr val="tx1"/>
                </a:solidFill>
                <a:sym typeface="Arial" pitchFamily="34" charset="0"/>
              </a:rPr>
              <a:t>0</a:t>
            </a:r>
          </a:p>
        </p:txBody>
      </p:sp>
      <p:sp>
        <p:nvSpPr>
          <p:cNvPr id="7" name="Zástupný symbol pro číslo snímku 1"/>
          <p:cNvSpPr>
            <a:spLocks noGrp="1"/>
          </p:cNvSpPr>
          <p:nvPr>
            <p:ph type="sldNum" sz="quarter" idx="10"/>
          </p:nvPr>
        </p:nvSpPr>
        <p:spPr>
          <a:xfrm>
            <a:off x="504000" y="6651374"/>
            <a:ext cx="311009" cy="155496"/>
          </a:xfrm>
          <a:prstGeom prst="rect">
            <a:avLst/>
          </a:prstGeom>
        </p:spPr>
        <p:txBody>
          <a:bodyPr/>
          <a:lstStyle/>
          <a:p>
            <a:fld id="{DEB7F791-3785-4677-8850-648C31C0B304}" type="slidenum">
              <a:rPr lang="cs-CZ" altLang="cs-CZ">
                <a:solidFill>
                  <a:srgbClr val="FFFFFF"/>
                </a:solidFill>
              </a:rPr>
              <a:pPr/>
              <a:t>15</a:t>
            </a:fld>
            <a:endParaRPr lang="cs-CZ" altLang="cs-CZ" dirty="0">
              <a:solidFill>
                <a:srgbClr val="FFFFFF"/>
              </a:solidFill>
            </a:endParaRPr>
          </a:p>
        </p:txBody>
      </p:sp>
      <p:sp>
        <p:nvSpPr>
          <p:cNvPr id="2" name="Obdélník 1"/>
          <p:cNvSpPr/>
          <p:nvPr/>
        </p:nvSpPr>
        <p:spPr bwMode="auto">
          <a:xfrm>
            <a:off x="326571" y="1164771"/>
            <a:ext cx="7315200" cy="43542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8" name="Text Box 6"/>
          <p:cNvSpPr txBox="1">
            <a:spLocks noChangeArrowheads="1"/>
          </p:cNvSpPr>
          <p:nvPr/>
        </p:nvSpPr>
        <p:spPr bwMode="auto">
          <a:xfrm>
            <a:off x="708025" y="5636535"/>
            <a:ext cx="8059738" cy="42227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87155" tIns="87155" rIns="87155" bIns="87155">
            <a:spAutoFit/>
          </a:bodyPr>
          <a:lstStyle>
            <a:lvl1pPr defTabSz="873125" eaLnBrk="0" hangingPunct="0">
              <a:defRPr sz="1000">
                <a:solidFill>
                  <a:schemeClr val="tx1"/>
                </a:solidFill>
                <a:latin typeface="Arial" charset="0"/>
              </a:defRPr>
            </a:lvl1pPr>
            <a:lvl2pPr marL="742950" indent="-285750" defTabSz="873125" eaLnBrk="0" hangingPunct="0">
              <a:defRPr sz="1000">
                <a:solidFill>
                  <a:schemeClr val="tx1"/>
                </a:solidFill>
                <a:latin typeface="Arial" charset="0"/>
              </a:defRPr>
            </a:lvl2pPr>
            <a:lvl3pPr marL="1143000" indent="-228600" defTabSz="873125" eaLnBrk="0" hangingPunct="0">
              <a:defRPr sz="1000">
                <a:solidFill>
                  <a:schemeClr val="tx1"/>
                </a:solidFill>
                <a:latin typeface="Arial" charset="0"/>
              </a:defRPr>
            </a:lvl3pPr>
            <a:lvl4pPr marL="1600200" indent="-228600" defTabSz="873125" eaLnBrk="0" hangingPunct="0">
              <a:defRPr sz="1000">
                <a:solidFill>
                  <a:schemeClr val="tx1"/>
                </a:solidFill>
                <a:latin typeface="Arial" charset="0"/>
              </a:defRPr>
            </a:lvl4pPr>
            <a:lvl5pPr marL="2057400" indent="-228600" defTabSz="873125" eaLnBrk="0" hangingPunct="0">
              <a:defRPr sz="1000">
                <a:solidFill>
                  <a:schemeClr val="tx1"/>
                </a:solidFill>
                <a:latin typeface="Arial" charset="0"/>
              </a:defRPr>
            </a:lvl5pPr>
            <a:lvl6pPr marL="2514600" indent="-228600" defTabSz="873125" eaLnBrk="0" fontAlgn="base" hangingPunct="0">
              <a:spcBef>
                <a:spcPct val="0"/>
              </a:spcBef>
              <a:spcAft>
                <a:spcPct val="0"/>
              </a:spcAft>
              <a:defRPr sz="1000">
                <a:solidFill>
                  <a:schemeClr val="tx1"/>
                </a:solidFill>
                <a:latin typeface="Arial" charset="0"/>
              </a:defRPr>
            </a:lvl6pPr>
            <a:lvl7pPr marL="2971800" indent="-228600" defTabSz="873125" eaLnBrk="0" fontAlgn="base" hangingPunct="0">
              <a:spcBef>
                <a:spcPct val="0"/>
              </a:spcBef>
              <a:spcAft>
                <a:spcPct val="0"/>
              </a:spcAft>
              <a:defRPr sz="1000">
                <a:solidFill>
                  <a:schemeClr val="tx1"/>
                </a:solidFill>
                <a:latin typeface="Arial" charset="0"/>
              </a:defRPr>
            </a:lvl7pPr>
            <a:lvl8pPr marL="3429000" indent="-228600" defTabSz="873125" eaLnBrk="0" fontAlgn="base" hangingPunct="0">
              <a:spcBef>
                <a:spcPct val="0"/>
              </a:spcBef>
              <a:spcAft>
                <a:spcPct val="0"/>
              </a:spcAft>
              <a:defRPr sz="1000">
                <a:solidFill>
                  <a:schemeClr val="tx1"/>
                </a:solidFill>
                <a:latin typeface="Arial" charset="0"/>
              </a:defRPr>
            </a:lvl8pPr>
            <a:lvl9pPr marL="3886200" indent="-228600" defTabSz="873125"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defRPr/>
            </a:pPr>
            <a:r>
              <a:rPr lang="cs-CZ" sz="1600" b="1" i="0" cap="all" dirty="0" smtClean="0">
                <a:solidFill>
                  <a:schemeClr val="bg1"/>
                </a:solidFill>
                <a:latin typeface="+mj-lt"/>
              </a:rPr>
              <a:t>www.elektromobilita.cz</a:t>
            </a:r>
          </a:p>
        </p:txBody>
      </p:sp>
      <p:sp>
        <p:nvSpPr>
          <p:cNvPr id="9" name="Text Box 2"/>
          <p:cNvSpPr txBox="1">
            <a:spLocks noChangeArrowheads="1"/>
          </p:cNvSpPr>
          <p:nvPr/>
        </p:nvSpPr>
        <p:spPr bwMode="gray">
          <a:xfrm>
            <a:off x="2870200" y="2787216"/>
            <a:ext cx="3615528" cy="167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85412" tIns="85412" rIns="85412" bIns="85412"/>
          <a:lstStyle>
            <a:lvl1pPr marL="157163" indent="-157163" defTabSz="855663" eaLnBrk="0" hangingPunct="0">
              <a:lnSpc>
                <a:spcPts val="2300"/>
              </a:lnSpc>
              <a:buSzPct val="120000"/>
              <a:defRPr sz="1600">
                <a:solidFill>
                  <a:schemeClr val="tx1"/>
                </a:solidFill>
                <a:latin typeface="Arial CE" pitchFamily="34" charset="0"/>
                <a:cs typeface="Arial CE" pitchFamily="34" charset="0"/>
              </a:defRPr>
            </a:lvl1pPr>
            <a:lvl2pPr marL="742950" indent="-285750" defTabSz="855663"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55663"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55663" eaLnBrk="0" hangingPunct="0">
              <a:lnSpc>
                <a:spcPts val="2300"/>
              </a:lnSpc>
              <a:buSzPct val="89000"/>
              <a:defRPr sz="1600">
                <a:solidFill>
                  <a:schemeClr val="tx1"/>
                </a:solidFill>
                <a:latin typeface="Arial CE" pitchFamily="34" charset="0"/>
                <a:cs typeface="Arial CE" pitchFamily="34" charset="0"/>
              </a:defRPr>
            </a:lvl4pPr>
            <a:lvl5pPr marL="2057400" indent="-228600" defTabSz="855663" eaLnBrk="0" hangingPunct="0">
              <a:lnSpc>
                <a:spcPts val="2300"/>
              </a:lnSpc>
              <a:buSzPct val="75000"/>
              <a:defRPr sz="1600">
                <a:solidFill>
                  <a:schemeClr val="tx1"/>
                </a:solidFill>
                <a:latin typeface="Arial CE" pitchFamily="34" charset="0"/>
                <a:cs typeface="Arial CE" pitchFamily="34" charset="0"/>
              </a:defRPr>
            </a:lvl5pPr>
            <a:lvl6pPr marL="2514600" indent="-228600" defTabSz="855663"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55663"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55663"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55663"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algn="ctr" eaLnBrk="1" hangingPunct="1">
              <a:lnSpc>
                <a:spcPct val="100000"/>
              </a:lnSpc>
              <a:buSzTx/>
            </a:pPr>
            <a:r>
              <a:rPr lang="cs-CZ" altLang="cs-CZ" sz="1800" b="1" i="0" dirty="0">
                <a:solidFill>
                  <a:schemeClr val="folHlink"/>
                </a:solidFill>
                <a:latin typeface="Arial" charset="0"/>
                <a:cs typeface="Arial" charset="0"/>
              </a:rPr>
              <a:t>Tomáš Chmelík</a:t>
            </a:r>
          </a:p>
          <a:p>
            <a:pPr algn="ctr" eaLnBrk="1" hangingPunct="1">
              <a:lnSpc>
                <a:spcPct val="100000"/>
              </a:lnSpc>
              <a:buSzTx/>
            </a:pPr>
            <a:r>
              <a:rPr lang="cs-CZ" altLang="cs-CZ" sz="1400" b="1" i="0" dirty="0">
                <a:solidFill>
                  <a:schemeClr val="folHlink"/>
                </a:solidFill>
                <a:latin typeface="Arial" charset="0"/>
                <a:cs typeface="Arial" charset="0"/>
              </a:rPr>
              <a:t>Manažer </a:t>
            </a:r>
            <a:r>
              <a:rPr lang="cs-CZ" altLang="cs-CZ" sz="1400" b="1" i="0" dirty="0" smtClean="0">
                <a:solidFill>
                  <a:schemeClr val="folHlink"/>
                </a:solidFill>
                <a:latin typeface="Arial" charset="0"/>
                <a:cs typeface="Arial" charset="0"/>
              </a:rPr>
              <a:t>útvaru</a:t>
            </a:r>
            <a:endParaRPr lang="cs-CZ" altLang="cs-CZ" sz="1400" b="1" i="0" dirty="0">
              <a:solidFill>
                <a:schemeClr val="folHlink"/>
              </a:solidFill>
              <a:latin typeface="Arial" charset="0"/>
              <a:cs typeface="Arial" charset="0"/>
            </a:endParaRPr>
          </a:p>
          <a:p>
            <a:pPr algn="ctr">
              <a:spcBef>
                <a:spcPts val="300"/>
              </a:spcBef>
              <a:spcAft>
                <a:spcPts val="0"/>
              </a:spcAft>
            </a:pPr>
            <a:r>
              <a:rPr lang="cs-CZ" sz="1400" b="1" i="0" dirty="0">
                <a:solidFill>
                  <a:srgbClr val="FF4F00"/>
                </a:solidFill>
                <a:latin typeface="Arial"/>
                <a:ea typeface="Calibri"/>
                <a:cs typeface="Times New Roman"/>
              </a:rPr>
              <a:t>/E/</a:t>
            </a:r>
            <a:r>
              <a:rPr lang="cs-CZ" sz="1400" b="1" i="0" dirty="0">
                <a:solidFill>
                  <a:srgbClr val="808080"/>
                </a:solidFill>
                <a:latin typeface="Arial"/>
                <a:ea typeface="Calibri"/>
                <a:cs typeface="Times New Roman"/>
              </a:rPr>
              <a:t>MOBILITA</a:t>
            </a:r>
            <a:endParaRPr lang="cs-CZ" sz="1800" b="1" i="0" dirty="0">
              <a:latin typeface="Calibri"/>
              <a:ea typeface="Times New Roman"/>
              <a:cs typeface="Times New Roman"/>
            </a:endParaRPr>
          </a:p>
          <a:p>
            <a:pPr algn="ctr" eaLnBrk="1" hangingPunct="1">
              <a:lnSpc>
                <a:spcPct val="100000"/>
              </a:lnSpc>
              <a:spcBef>
                <a:spcPts val="1200"/>
              </a:spcBef>
              <a:buSzTx/>
            </a:pPr>
            <a:r>
              <a:rPr lang="cs-CZ" altLang="cs-CZ" sz="1300" i="0" dirty="0" smtClean="0">
                <a:solidFill>
                  <a:schemeClr val="folHlink"/>
                </a:solidFill>
                <a:latin typeface="Arial" charset="0"/>
                <a:cs typeface="Arial" charset="0"/>
              </a:rPr>
              <a:t>tomas.chmelik@cez.cz</a:t>
            </a:r>
            <a:endParaRPr lang="cs-CZ" altLang="cs-CZ" sz="1300" i="0" dirty="0">
              <a:solidFill>
                <a:schemeClr val="folHlink"/>
              </a:solidFill>
              <a:latin typeface="Arial" charset="0"/>
              <a:cs typeface="Arial" charset="0"/>
            </a:endParaRPr>
          </a:p>
          <a:p>
            <a:pPr algn="ctr" eaLnBrk="1" hangingPunct="1">
              <a:lnSpc>
                <a:spcPct val="100000"/>
              </a:lnSpc>
              <a:buSzTx/>
            </a:pPr>
            <a:r>
              <a:rPr lang="cs-CZ" altLang="cs-CZ" sz="1300" i="0" dirty="0">
                <a:solidFill>
                  <a:schemeClr val="folHlink"/>
                </a:solidFill>
                <a:latin typeface="Arial" charset="0"/>
                <a:cs typeface="Arial" charset="0"/>
              </a:rPr>
              <a:t>+420 606 666 148</a:t>
            </a:r>
          </a:p>
          <a:p>
            <a:pPr algn="ctr" eaLnBrk="1" hangingPunct="1">
              <a:lnSpc>
                <a:spcPct val="100000"/>
              </a:lnSpc>
              <a:buSzTx/>
            </a:pPr>
            <a:endParaRPr lang="cs-CZ" altLang="cs-CZ" sz="1300" i="0" dirty="0">
              <a:solidFill>
                <a:schemeClr val="folHlink"/>
              </a:solidFill>
              <a:latin typeface="Arial" charset="0"/>
              <a:cs typeface="Arial" charset="0"/>
            </a:endParaRPr>
          </a:p>
          <a:p>
            <a:pPr algn="ctr" eaLnBrk="1" hangingPunct="1">
              <a:lnSpc>
                <a:spcPct val="100000"/>
              </a:lnSpc>
              <a:buSzTx/>
            </a:pPr>
            <a:endParaRPr lang="cs-CZ" altLang="cs-CZ" sz="1300" i="0" dirty="0">
              <a:solidFill>
                <a:schemeClr val="folHlink"/>
              </a:solidFill>
              <a:latin typeface="Arial" charset="0"/>
              <a:cs typeface="Arial" charset="0"/>
            </a:endParaRPr>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0130" y="1175411"/>
            <a:ext cx="3495668" cy="76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02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ástupný symbol pro číslo snímku 1"/>
          <p:cNvSpPr>
            <a:spLocks noGrp="1"/>
          </p:cNvSpPr>
          <p:nvPr>
            <p:ph type="sldNum" sz="quarter" idx="10"/>
          </p:nvPr>
        </p:nvSpPr>
        <p:spPr>
          <a:prstGeom prst="rect">
            <a:avLst/>
          </a:prstGeom>
        </p:spPr>
        <p:txBody>
          <a:bodyPr/>
          <a:lstStyle/>
          <a:p>
            <a:fld id="{70EEE5BA-6FFA-42F5-9659-D23C854EDE71}" type="slidenum">
              <a:rPr lang="cs-CZ" altLang="cs-CZ"/>
              <a:pPr/>
              <a:t>1</a:t>
            </a:fld>
            <a:endParaRPr lang="cs-CZ" altLang="cs-CZ"/>
          </a:p>
        </p:txBody>
      </p:sp>
      <p:sp>
        <p:nvSpPr>
          <p:cNvPr id="117762" name="Rectangle 2"/>
          <p:cNvSpPr>
            <a:spLocks noChangeArrowheads="1"/>
          </p:cNvSpPr>
          <p:nvPr>
            <p:custDataLst>
              <p:tags r:id="rId2"/>
            </p:custDataLst>
          </p:nvPr>
        </p:nvSpPr>
        <p:spPr bwMode="auto">
          <a:xfrm>
            <a:off x="506413" y="333375"/>
            <a:ext cx="7276147" cy="126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12813">
              <a:tabLst>
                <a:tab pos="561975" algn="l"/>
              </a:tabLst>
              <a:defRPr>
                <a:solidFill>
                  <a:schemeClr val="tx1"/>
                </a:solidFill>
                <a:latin typeface="Arial" pitchFamily="34" charset="0"/>
              </a:defRPr>
            </a:lvl1pPr>
            <a:lvl2pPr defTabSz="912813">
              <a:tabLst>
                <a:tab pos="561975" algn="l"/>
              </a:tabLst>
              <a:defRPr>
                <a:solidFill>
                  <a:schemeClr val="tx1"/>
                </a:solidFill>
                <a:latin typeface="Arial" pitchFamily="34" charset="0"/>
              </a:defRPr>
            </a:lvl2pPr>
            <a:lvl3pPr defTabSz="912813">
              <a:tabLst>
                <a:tab pos="561975" algn="l"/>
              </a:tabLst>
              <a:defRPr>
                <a:solidFill>
                  <a:schemeClr val="tx1"/>
                </a:solidFill>
                <a:latin typeface="Arial" pitchFamily="34" charset="0"/>
              </a:defRPr>
            </a:lvl3pPr>
            <a:lvl4pPr defTabSz="912813">
              <a:tabLst>
                <a:tab pos="561975" algn="l"/>
              </a:tabLst>
              <a:defRPr>
                <a:solidFill>
                  <a:schemeClr val="tx1"/>
                </a:solidFill>
                <a:latin typeface="Arial" pitchFamily="34" charset="0"/>
              </a:defRPr>
            </a:lvl4pPr>
            <a:lvl5pPr defTabSz="912813">
              <a:tabLst>
                <a:tab pos="561975" algn="l"/>
              </a:tabLst>
              <a:defRPr>
                <a:solidFill>
                  <a:schemeClr val="tx1"/>
                </a:solidFill>
                <a:latin typeface="Arial" pitchFamily="34" charset="0"/>
              </a:defRPr>
            </a:lvl5pPr>
            <a:lvl6pPr marL="457200" defTabSz="912813" fontAlgn="base">
              <a:spcBef>
                <a:spcPct val="0"/>
              </a:spcBef>
              <a:spcAft>
                <a:spcPct val="0"/>
              </a:spcAft>
              <a:tabLst>
                <a:tab pos="561975" algn="l"/>
              </a:tabLst>
              <a:defRPr>
                <a:solidFill>
                  <a:schemeClr val="tx1"/>
                </a:solidFill>
                <a:latin typeface="Arial" pitchFamily="34" charset="0"/>
              </a:defRPr>
            </a:lvl6pPr>
            <a:lvl7pPr marL="914400" defTabSz="912813" fontAlgn="base">
              <a:spcBef>
                <a:spcPct val="0"/>
              </a:spcBef>
              <a:spcAft>
                <a:spcPct val="0"/>
              </a:spcAft>
              <a:tabLst>
                <a:tab pos="561975" algn="l"/>
              </a:tabLst>
              <a:defRPr>
                <a:solidFill>
                  <a:schemeClr val="tx1"/>
                </a:solidFill>
                <a:latin typeface="Arial" pitchFamily="34" charset="0"/>
              </a:defRPr>
            </a:lvl7pPr>
            <a:lvl8pPr marL="1371600" defTabSz="912813" fontAlgn="base">
              <a:spcBef>
                <a:spcPct val="0"/>
              </a:spcBef>
              <a:spcAft>
                <a:spcPct val="0"/>
              </a:spcAft>
              <a:tabLst>
                <a:tab pos="561975" algn="l"/>
              </a:tabLst>
              <a:defRPr>
                <a:solidFill>
                  <a:schemeClr val="tx1"/>
                </a:solidFill>
                <a:latin typeface="Arial" pitchFamily="34" charset="0"/>
              </a:defRPr>
            </a:lvl8pPr>
            <a:lvl9pPr marL="1828800" defTabSz="912813" fontAlgn="base">
              <a:spcBef>
                <a:spcPct val="0"/>
              </a:spcBef>
              <a:spcAft>
                <a:spcPct val="0"/>
              </a:spcAft>
              <a:tabLst>
                <a:tab pos="561975" algn="l"/>
              </a:tabLst>
              <a:defRPr>
                <a:solidFill>
                  <a:schemeClr val="tx1"/>
                </a:solidFill>
                <a:latin typeface="Arial" pitchFamily="34" charset="0"/>
              </a:defRPr>
            </a:lvl9pPr>
          </a:lstStyle>
          <a:p>
            <a:pPr algn="l" defTabSz="895350" eaLnBrk="1" hangingPunct="1">
              <a:lnSpc>
                <a:spcPts val="3300"/>
              </a:lnSpc>
              <a:spcBef>
                <a:spcPct val="0"/>
              </a:spcBef>
              <a:defRPr/>
            </a:pPr>
            <a:r>
              <a:rPr lang="cs-CZ" altLang="cs-CZ" sz="2400" i="0" cap="all" dirty="0">
                <a:solidFill>
                  <a:srgbClr val="F24F00"/>
                </a:solidFill>
                <a:latin typeface="+mj-lt"/>
                <a:ea typeface="+mj-ea"/>
                <a:cs typeface="+mj-cs"/>
              </a:rPr>
              <a:t>Po roce 2015 se v rámci České republiky očekává významné navýšení velikosti trhu s elektromobily…</a:t>
            </a:r>
            <a:endParaRPr lang="en-GB" altLang="cs-CZ" sz="2400" i="0" cap="all" dirty="0">
              <a:solidFill>
                <a:srgbClr val="F24F00"/>
              </a:solidFill>
              <a:latin typeface="+mj-lt"/>
              <a:ea typeface="+mj-ea"/>
              <a:cs typeface="+mj-cs"/>
            </a:endParaRPr>
          </a:p>
        </p:txBody>
      </p:sp>
      <p:graphicFrame>
        <p:nvGraphicFramePr>
          <p:cNvPr id="11776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58755" name="think-cell Slide" r:id="rId7" imgW="0" imgH="0" progId="TCLayout.ActiveDocument.1">
                  <p:embed/>
                </p:oleObj>
              </mc:Choice>
              <mc:Fallback>
                <p:oleObj name="think-cell Slide" r:id="rId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4" name="Rectangle 4" hidden="1"/>
          <p:cNvSpPr>
            <a:spLocks noChangeArrowheads="1"/>
          </p:cNvSpPr>
          <p:nvPr>
            <p:custDataLst>
              <p:tags r:id="rId4"/>
            </p:custDataLst>
          </p:nvPr>
        </p:nvSpPr>
        <p:spPr bwMode="auto">
          <a:xfrm>
            <a:off x="0" y="0"/>
            <a:ext cx="146050" cy="158750"/>
          </a:xfrm>
          <a:prstGeom prst="rect">
            <a:avLst/>
          </a:prstGeom>
          <a:solidFill>
            <a:schemeClr val="accent1"/>
          </a:solidFill>
          <a:ln w="9525">
            <a:solidFill>
              <a:schemeClr val="tx1"/>
            </a:solidFill>
            <a:miter lim="800000"/>
            <a:headEnd/>
            <a:tailEnd/>
          </a:ln>
        </p:spPr>
        <p:txBody>
          <a:bodyPr wrap="none" lIns="21021" tIns="0" rIns="21021" bIns="0" anchor="ctr"/>
          <a:lstStyle>
            <a:lvl1pPr defTabSz="933450">
              <a:defRPr>
                <a:solidFill>
                  <a:schemeClr val="tx1"/>
                </a:solidFill>
                <a:latin typeface="Arial" pitchFamily="34" charset="0"/>
              </a:defRPr>
            </a:lvl1pPr>
            <a:lvl2pPr marL="758825" indent="-292100" defTabSz="933450">
              <a:defRPr>
                <a:solidFill>
                  <a:schemeClr val="tx1"/>
                </a:solidFill>
                <a:latin typeface="Arial" pitchFamily="34" charset="0"/>
              </a:defRPr>
            </a:lvl2pPr>
            <a:lvl3pPr marL="1166813" indent="-233363" defTabSz="933450">
              <a:defRPr>
                <a:solidFill>
                  <a:schemeClr val="tx1"/>
                </a:solidFill>
                <a:latin typeface="Arial" pitchFamily="34" charset="0"/>
              </a:defRPr>
            </a:lvl3pPr>
            <a:lvl4pPr marL="1627188" indent="-227013" defTabSz="933450">
              <a:defRPr>
                <a:solidFill>
                  <a:schemeClr val="tx1"/>
                </a:solidFill>
                <a:latin typeface="Arial" pitchFamily="34" charset="0"/>
              </a:defRPr>
            </a:lvl4pPr>
            <a:lvl5pPr marL="2098675" indent="-233363" defTabSz="933450">
              <a:defRPr>
                <a:solidFill>
                  <a:schemeClr val="tx1"/>
                </a:solidFill>
                <a:latin typeface="Arial" pitchFamily="34" charset="0"/>
              </a:defRPr>
            </a:lvl5pPr>
            <a:lvl6pPr marL="2555875" indent="-233363" defTabSz="933450" fontAlgn="base">
              <a:spcBef>
                <a:spcPct val="0"/>
              </a:spcBef>
              <a:spcAft>
                <a:spcPct val="0"/>
              </a:spcAft>
              <a:defRPr>
                <a:solidFill>
                  <a:schemeClr val="tx1"/>
                </a:solidFill>
                <a:latin typeface="Arial" pitchFamily="34" charset="0"/>
              </a:defRPr>
            </a:lvl6pPr>
            <a:lvl7pPr marL="3013075" indent="-233363" defTabSz="933450" fontAlgn="base">
              <a:spcBef>
                <a:spcPct val="0"/>
              </a:spcBef>
              <a:spcAft>
                <a:spcPct val="0"/>
              </a:spcAft>
              <a:defRPr>
                <a:solidFill>
                  <a:schemeClr val="tx1"/>
                </a:solidFill>
                <a:latin typeface="Arial" pitchFamily="34" charset="0"/>
              </a:defRPr>
            </a:lvl7pPr>
            <a:lvl8pPr marL="3470275" indent="-233363" defTabSz="933450" fontAlgn="base">
              <a:spcBef>
                <a:spcPct val="0"/>
              </a:spcBef>
              <a:spcAft>
                <a:spcPct val="0"/>
              </a:spcAft>
              <a:defRPr>
                <a:solidFill>
                  <a:schemeClr val="tx1"/>
                </a:solidFill>
                <a:latin typeface="Arial" pitchFamily="34" charset="0"/>
              </a:defRPr>
            </a:lvl8pPr>
            <a:lvl9pPr marL="3927475" indent="-233363" defTabSz="933450" fontAlgn="base">
              <a:spcBef>
                <a:spcPct val="0"/>
              </a:spcBef>
              <a:spcAft>
                <a:spcPct val="0"/>
              </a:spcAft>
              <a:defRPr>
                <a:solidFill>
                  <a:schemeClr val="tx1"/>
                </a:solidFill>
                <a:latin typeface="Arial" pitchFamily="34" charset="0"/>
              </a:defRPr>
            </a:lvl9pPr>
          </a:lstStyle>
          <a:p>
            <a:pPr algn="ctr" eaLnBrk="0" hangingPunct="0">
              <a:buClr>
                <a:schemeClr val="accent2"/>
              </a:buClr>
              <a:buFont typeface="Wingdings" pitchFamily="2" charset="2"/>
              <a:buNone/>
            </a:pPr>
            <a:r>
              <a:rPr lang="en-GB" altLang="cs-CZ" sz="1200" b="1">
                <a:sym typeface="Arial Narrow" pitchFamily="34" charset="0"/>
              </a:rPr>
              <a:t>44,350</a:t>
            </a:r>
          </a:p>
        </p:txBody>
      </p:sp>
      <p:sp>
        <p:nvSpPr>
          <p:cNvPr id="52" name="TextovéPole 51"/>
          <p:cNvSpPr txBox="1"/>
          <p:nvPr/>
        </p:nvSpPr>
        <p:spPr>
          <a:xfrm>
            <a:off x="506413" y="1777678"/>
            <a:ext cx="6900227" cy="615553"/>
          </a:xfrm>
          <a:prstGeom prst="rect">
            <a:avLst/>
          </a:prstGeom>
          <a:noFill/>
        </p:spPr>
        <p:txBody>
          <a:bodyPr wrap="square" rtlCol="0">
            <a:spAutoFit/>
          </a:bodyPr>
          <a:lstStyle/>
          <a:p>
            <a:pPr algn="l"/>
            <a:r>
              <a:rPr lang="cs-CZ" sz="1600" b="1" i="0" dirty="0" smtClean="0"/>
              <a:t>Základní scénář bez opatření k podpoře </a:t>
            </a:r>
            <a:r>
              <a:rPr lang="cs-CZ" sz="1600" b="1" i="0" dirty="0" err="1" smtClean="0"/>
              <a:t>elektromobility</a:t>
            </a:r>
            <a:endParaRPr lang="cs-CZ" sz="1600" b="1" i="0" dirty="0" smtClean="0"/>
          </a:p>
          <a:p>
            <a:pPr algn="l"/>
            <a:r>
              <a:rPr lang="cs-CZ" sz="1200" dirty="0" smtClean="0"/>
              <a:t>(lehká vozidla, tisíce ks)</a:t>
            </a:r>
            <a:endParaRPr lang="cs-CZ" sz="1200" dirty="0"/>
          </a:p>
        </p:txBody>
      </p:sp>
      <p:pic>
        <p:nvPicPr>
          <p:cNvPr id="5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21098"/>
          <a:stretch/>
        </p:blipFill>
        <p:spPr bwMode="auto">
          <a:xfrm>
            <a:off x="750253" y="2576169"/>
            <a:ext cx="6932919" cy="327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06413" y="5241320"/>
            <a:ext cx="905827" cy="400110"/>
          </a:xfrm>
          <a:prstGeom prst="rect">
            <a:avLst/>
          </a:prstGeom>
          <a:solidFill>
            <a:schemeClr val="bg1"/>
          </a:solidFill>
        </p:spPr>
        <p:txBody>
          <a:bodyPr wrap="square" rtlCol="0">
            <a:spAutoFit/>
          </a:bodyPr>
          <a:lstStyle/>
          <a:p>
            <a:r>
              <a:rPr lang="cs-CZ" sz="1000" b="1" i="0" dirty="0" smtClean="0"/>
              <a:t>Podíl na prodejích</a:t>
            </a:r>
            <a:endParaRPr lang="cs-CZ" sz="1000" b="1" i="0" dirty="0"/>
          </a:p>
        </p:txBody>
      </p:sp>
      <p:sp>
        <p:nvSpPr>
          <p:cNvPr id="55" name="TextovéPole 54"/>
          <p:cNvSpPr txBox="1"/>
          <p:nvPr/>
        </p:nvSpPr>
        <p:spPr>
          <a:xfrm>
            <a:off x="506413" y="2576169"/>
            <a:ext cx="905827" cy="400110"/>
          </a:xfrm>
          <a:prstGeom prst="rect">
            <a:avLst/>
          </a:prstGeom>
          <a:solidFill>
            <a:schemeClr val="bg1"/>
          </a:solidFill>
        </p:spPr>
        <p:txBody>
          <a:bodyPr wrap="square" rtlCol="0">
            <a:spAutoFit/>
          </a:bodyPr>
          <a:lstStyle/>
          <a:p>
            <a:r>
              <a:rPr lang="cs-CZ" sz="1000" b="1" i="0" dirty="0" smtClean="0"/>
              <a:t>Vozový park</a:t>
            </a:r>
            <a:endParaRPr lang="cs-CZ" sz="1000" b="1" i="0" dirty="0"/>
          </a:p>
        </p:txBody>
      </p:sp>
      <p:pic>
        <p:nvPicPr>
          <p:cNvPr id="5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85509"/>
          <a:stretch/>
        </p:blipFill>
        <p:spPr bwMode="auto">
          <a:xfrm>
            <a:off x="699453" y="5791200"/>
            <a:ext cx="6932919" cy="60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1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Zástupný symbol pro číslo snímku 1"/>
          <p:cNvSpPr>
            <a:spLocks noGrp="1"/>
          </p:cNvSpPr>
          <p:nvPr>
            <p:ph type="sldNum" sz="quarter" idx="10"/>
          </p:nvPr>
        </p:nvSpPr>
        <p:spPr>
          <a:prstGeom prst="rect">
            <a:avLst/>
          </a:prstGeom>
        </p:spPr>
        <p:txBody>
          <a:bodyPr/>
          <a:lstStyle/>
          <a:p>
            <a:fld id="{106DC643-9B90-4E51-9036-D390340B2B32}" type="slidenum">
              <a:rPr lang="cs-CZ" altLang="cs-CZ"/>
              <a:pPr/>
              <a:t>2</a:t>
            </a:fld>
            <a:endParaRPr lang="cs-CZ" altLang="cs-CZ"/>
          </a:p>
        </p:txBody>
      </p:sp>
      <p:graphicFrame>
        <p:nvGraphicFramePr>
          <p:cNvPr id="179204" name="Rectangle 4"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59779" name="think-cell Slide" r:id="rId6" imgW="0" imgH="0" progId="TCLayout.ActiveDocument.1">
                  <p:embed/>
                </p:oleObj>
              </mc:Choice>
              <mc:Fallback>
                <p:oleObj name="think-cell Slide" r:id="rId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25"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defTabSz="873125">
              <a:defRPr>
                <a:solidFill>
                  <a:schemeClr val="tx1"/>
                </a:solidFill>
                <a:latin typeface="Arial" pitchFamily="34" charset="0"/>
              </a:defRPr>
            </a:lvl1pPr>
            <a:lvl2pPr marL="709613" indent="-274638" defTabSz="873125">
              <a:defRPr>
                <a:solidFill>
                  <a:schemeClr val="tx1"/>
                </a:solidFill>
                <a:latin typeface="Arial" pitchFamily="34" charset="0"/>
              </a:defRPr>
            </a:lvl2pPr>
            <a:lvl3pPr marL="1092200" indent="-219075" defTabSz="873125">
              <a:defRPr>
                <a:solidFill>
                  <a:schemeClr val="tx1"/>
                </a:solidFill>
                <a:latin typeface="Arial" pitchFamily="34" charset="0"/>
              </a:defRPr>
            </a:lvl3pPr>
            <a:lvl4pPr marL="1527175" indent="-219075" defTabSz="873125">
              <a:defRPr>
                <a:solidFill>
                  <a:schemeClr val="tx1"/>
                </a:solidFill>
                <a:latin typeface="Arial" pitchFamily="34" charset="0"/>
              </a:defRPr>
            </a:lvl4pPr>
            <a:lvl5pPr marL="1963738" indent="-217488" defTabSz="873125">
              <a:defRPr>
                <a:solidFill>
                  <a:schemeClr val="tx1"/>
                </a:solidFill>
                <a:latin typeface="Arial" pitchFamily="34" charset="0"/>
              </a:defRPr>
            </a:lvl5pPr>
            <a:lvl6pPr marL="2420938" indent="-217488" defTabSz="873125" fontAlgn="base">
              <a:spcBef>
                <a:spcPct val="0"/>
              </a:spcBef>
              <a:spcAft>
                <a:spcPct val="0"/>
              </a:spcAft>
              <a:defRPr>
                <a:solidFill>
                  <a:schemeClr val="tx1"/>
                </a:solidFill>
                <a:latin typeface="Arial" pitchFamily="34" charset="0"/>
              </a:defRPr>
            </a:lvl6pPr>
            <a:lvl7pPr marL="2878138" indent="-217488" defTabSz="873125" fontAlgn="base">
              <a:spcBef>
                <a:spcPct val="0"/>
              </a:spcBef>
              <a:spcAft>
                <a:spcPct val="0"/>
              </a:spcAft>
              <a:defRPr>
                <a:solidFill>
                  <a:schemeClr val="tx1"/>
                </a:solidFill>
                <a:latin typeface="Arial" pitchFamily="34" charset="0"/>
              </a:defRPr>
            </a:lvl7pPr>
            <a:lvl8pPr marL="3335338" indent="-217488" defTabSz="873125" fontAlgn="base">
              <a:spcBef>
                <a:spcPct val="0"/>
              </a:spcBef>
              <a:spcAft>
                <a:spcPct val="0"/>
              </a:spcAft>
              <a:defRPr>
                <a:solidFill>
                  <a:schemeClr val="tx1"/>
                </a:solidFill>
                <a:latin typeface="Arial" pitchFamily="34" charset="0"/>
              </a:defRPr>
            </a:lvl8pPr>
            <a:lvl9pPr marL="3792538" indent="-217488" defTabSz="873125" fontAlgn="base">
              <a:spcBef>
                <a:spcPct val="0"/>
              </a:spcBef>
              <a:spcAft>
                <a:spcPct val="0"/>
              </a:spcAft>
              <a:defRPr>
                <a:solidFill>
                  <a:schemeClr val="tx1"/>
                </a:solidFill>
                <a:latin typeface="Arial" pitchFamily="34" charset="0"/>
              </a:defRPr>
            </a:lvl9pPr>
          </a:lstStyle>
          <a:p>
            <a:pPr algn="ctr"/>
            <a:r>
              <a:rPr lang="en-US" altLang="cs-CZ" sz="1200">
                <a:sym typeface="Arial" pitchFamily="34" charset="0"/>
              </a:rPr>
              <a:t>,</a:t>
            </a:r>
          </a:p>
        </p:txBody>
      </p:sp>
      <p:sp>
        <p:nvSpPr>
          <p:cNvPr id="179391" name="Rectangle 6"/>
          <p:cNvSpPr>
            <a:spLocks noChangeArrowheads="1"/>
          </p:cNvSpPr>
          <p:nvPr/>
        </p:nvSpPr>
        <p:spPr bwMode="auto">
          <a:xfrm>
            <a:off x="512764" y="140547"/>
            <a:ext cx="7237866" cy="126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911225">
              <a:defRPr sz="2400" b="1">
                <a:solidFill>
                  <a:schemeClr val="accent2"/>
                </a:solidFill>
                <a:latin typeface="Arial" pitchFamily="34" charset="0"/>
              </a:defRPr>
            </a:lvl1pPr>
            <a:lvl2pPr defTabSz="911225">
              <a:defRPr sz="2400" b="1">
                <a:solidFill>
                  <a:schemeClr val="accent2"/>
                </a:solidFill>
                <a:latin typeface="Arial" pitchFamily="34" charset="0"/>
              </a:defRPr>
            </a:lvl2pPr>
            <a:lvl3pPr defTabSz="911225">
              <a:defRPr sz="2400" b="1">
                <a:solidFill>
                  <a:schemeClr val="accent2"/>
                </a:solidFill>
                <a:latin typeface="Arial" pitchFamily="34" charset="0"/>
              </a:defRPr>
            </a:lvl3pPr>
            <a:lvl4pPr defTabSz="911225">
              <a:defRPr sz="2400" b="1">
                <a:solidFill>
                  <a:schemeClr val="accent2"/>
                </a:solidFill>
                <a:latin typeface="Arial" pitchFamily="34" charset="0"/>
              </a:defRPr>
            </a:lvl4pPr>
            <a:lvl5pPr defTabSz="911225">
              <a:defRPr sz="2400" b="1">
                <a:solidFill>
                  <a:schemeClr val="accent2"/>
                </a:solidFill>
                <a:latin typeface="Arial" pitchFamily="34" charset="0"/>
              </a:defRPr>
            </a:lvl5pPr>
            <a:lvl6pPr marL="457200" defTabSz="911225" fontAlgn="base">
              <a:spcBef>
                <a:spcPct val="0"/>
              </a:spcBef>
              <a:spcAft>
                <a:spcPct val="0"/>
              </a:spcAft>
              <a:defRPr sz="2400" b="1">
                <a:solidFill>
                  <a:schemeClr val="accent2"/>
                </a:solidFill>
                <a:latin typeface="Arial" pitchFamily="34" charset="0"/>
              </a:defRPr>
            </a:lvl6pPr>
            <a:lvl7pPr marL="914400" defTabSz="911225" fontAlgn="base">
              <a:spcBef>
                <a:spcPct val="0"/>
              </a:spcBef>
              <a:spcAft>
                <a:spcPct val="0"/>
              </a:spcAft>
              <a:defRPr sz="2400" b="1">
                <a:solidFill>
                  <a:schemeClr val="accent2"/>
                </a:solidFill>
                <a:latin typeface="Arial" pitchFamily="34" charset="0"/>
              </a:defRPr>
            </a:lvl7pPr>
            <a:lvl8pPr marL="1371600" defTabSz="911225" fontAlgn="base">
              <a:spcBef>
                <a:spcPct val="0"/>
              </a:spcBef>
              <a:spcAft>
                <a:spcPct val="0"/>
              </a:spcAft>
              <a:defRPr sz="2400" b="1">
                <a:solidFill>
                  <a:schemeClr val="accent2"/>
                </a:solidFill>
                <a:latin typeface="Arial" pitchFamily="34" charset="0"/>
              </a:defRPr>
            </a:lvl8pPr>
            <a:lvl9pPr marL="1828800" defTabSz="911225" fontAlgn="base">
              <a:spcBef>
                <a:spcPct val="0"/>
              </a:spcBef>
              <a:spcAft>
                <a:spcPct val="0"/>
              </a:spcAft>
              <a:defRPr sz="2400" b="1">
                <a:solidFill>
                  <a:schemeClr val="accent2"/>
                </a:solidFill>
                <a:latin typeface="Arial" pitchFamily="34" charset="0"/>
              </a:defRPr>
            </a:lvl9pPr>
          </a:lstStyle>
          <a:p>
            <a:pPr algn="l" defTabSz="895350" eaLnBrk="1" hangingPunct="1">
              <a:lnSpc>
                <a:spcPts val="3300"/>
              </a:lnSpc>
              <a:spcBef>
                <a:spcPct val="0"/>
              </a:spcBef>
              <a:tabLst>
                <a:tab pos="561975" algn="l"/>
              </a:tabLst>
              <a:defRPr/>
            </a:pPr>
            <a:r>
              <a:rPr lang="cs-CZ" altLang="cs-CZ" b="0" i="0" cap="all" dirty="0">
                <a:solidFill>
                  <a:srgbClr val="F24F00"/>
                </a:solidFill>
                <a:latin typeface="+mj-lt"/>
                <a:ea typeface="+mj-ea"/>
                <a:cs typeface="+mj-cs"/>
              </a:rPr>
              <a:t>…což může vyvolat potřebu veřejné dobíjecí infrastruktury v odpovídající hustotě a dostupnosti</a:t>
            </a:r>
            <a:endParaRPr lang="en-GB" altLang="cs-CZ" b="0" i="0" cap="all" dirty="0">
              <a:solidFill>
                <a:srgbClr val="F24F00"/>
              </a:solidFill>
              <a:latin typeface="+mj-lt"/>
              <a:ea typeface="+mj-ea"/>
              <a:cs typeface="+mj-cs"/>
            </a:endParaRPr>
          </a:p>
        </p:txBody>
      </p:sp>
      <p:pic>
        <p:nvPicPr>
          <p:cNvPr id="2050" name="Picture 2" descr="C:\Users\chmeliktom\AppData\Local\Microsoft\Windows\Temporary Internet Files\Content.Outlook\0KFR4GL8\Grafik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264" y="1415144"/>
            <a:ext cx="7345731" cy="517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590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ástupný symbol pro číslo snímku 1"/>
          <p:cNvSpPr>
            <a:spLocks noGrp="1"/>
          </p:cNvSpPr>
          <p:nvPr>
            <p:ph type="sldNum" sz="quarter" idx="10"/>
          </p:nvPr>
        </p:nvSpPr>
        <p:spPr>
          <a:prstGeom prst="rect">
            <a:avLst/>
          </a:prstGeom>
        </p:spPr>
        <p:txBody>
          <a:bodyPr/>
          <a:lstStyle/>
          <a:p>
            <a:fld id="{70EEE5BA-6FFA-42F5-9659-D23C854EDE71}" type="slidenum">
              <a:rPr lang="cs-CZ" altLang="cs-CZ"/>
              <a:pPr/>
              <a:t>3</a:t>
            </a:fld>
            <a:endParaRPr lang="cs-CZ" altLang="cs-CZ"/>
          </a:p>
        </p:txBody>
      </p:sp>
      <p:sp>
        <p:nvSpPr>
          <p:cNvPr id="117762" name="Rectangle 2"/>
          <p:cNvSpPr>
            <a:spLocks noChangeArrowheads="1"/>
          </p:cNvSpPr>
          <p:nvPr>
            <p:custDataLst>
              <p:tags r:id="rId2"/>
            </p:custDataLst>
          </p:nvPr>
        </p:nvSpPr>
        <p:spPr bwMode="auto">
          <a:xfrm>
            <a:off x="506413" y="333375"/>
            <a:ext cx="7276147" cy="1269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12813">
              <a:tabLst>
                <a:tab pos="561975" algn="l"/>
              </a:tabLst>
              <a:defRPr>
                <a:solidFill>
                  <a:schemeClr val="tx1"/>
                </a:solidFill>
                <a:latin typeface="Arial" pitchFamily="34" charset="0"/>
              </a:defRPr>
            </a:lvl1pPr>
            <a:lvl2pPr defTabSz="912813">
              <a:tabLst>
                <a:tab pos="561975" algn="l"/>
              </a:tabLst>
              <a:defRPr>
                <a:solidFill>
                  <a:schemeClr val="tx1"/>
                </a:solidFill>
                <a:latin typeface="Arial" pitchFamily="34" charset="0"/>
              </a:defRPr>
            </a:lvl2pPr>
            <a:lvl3pPr defTabSz="912813">
              <a:tabLst>
                <a:tab pos="561975" algn="l"/>
              </a:tabLst>
              <a:defRPr>
                <a:solidFill>
                  <a:schemeClr val="tx1"/>
                </a:solidFill>
                <a:latin typeface="Arial" pitchFamily="34" charset="0"/>
              </a:defRPr>
            </a:lvl3pPr>
            <a:lvl4pPr defTabSz="912813">
              <a:tabLst>
                <a:tab pos="561975" algn="l"/>
              </a:tabLst>
              <a:defRPr>
                <a:solidFill>
                  <a:schemeClr val="tx1"/>
                </a:solidFill>
                <a:latin typeface="Arial" pitchFamily="34" charset="0"/>
              </a:defRPr>
            </a:lvl4pPr>
            <a:lvl5pPr defTabSz="912813">
              <a:tabLst>
                <a:tab pos="561975" algn="l"/>
              </a:tabLst>
              <a:defRPr>
                <a:solidFill>
                  <a:schemeClr val="tx1"/>
                </a:solidFill>
                <a:latin typeface="Arial" pitchFamily="34" charset="0"/>
              </a:defRPr>
            </a:lvl5pPr>
            <a:lvl6pPr marL="457200" defTabSz="912813" fontAlgn="base">
              <a:spcBef>
                <a:spcPct val="0"/>
              </a:spcBef>
              <a:spcAft>
                <a:spcPct val="0"/>
              </a:spcAft>
              <a:tabLst>
                <a:tab pos="561975" algn="l"/>
              </a:tabLst>
              <a:defRPr>
                <a:solidFill>
                  <a:schemeClr val="tx1"/>
                </a:solidFill>
                <a:latin typeface="Arial" pitchFamily="34" charset="0"/>
              </a:defRPr>
            </a:lvl6pPr>
            <a:lvl7pPr marL="914400" defTabSz="912813" fontAlgn="base">
              <a:spcBef>
                <a:spcPct val="0"/>
              </a:spcBef>
              <a:spcAft>
                <a:spcPct val="0"/>
              </a:spcAft>
              <a:tabLst>
                <a:tab pos="561975" algn="l"/>
              </a:tabLst>
              <a:defRPr>
                <a:solidFill>
                  <a:schemeClr val="tx1"/>
                </a:solidFill>
                <a:latin typeface="Arial" pitchFamily="34" charset="0"/>
              </a:defRPr>
            </a:lvl7pPr>
            <a:lvl8pPr marL="1371600" defTabSz="912813" fontAlgn="base">
              <a:spcBef>
                <a:spcPct val="0"/>
              </a:spcBef>
              <a:spcAft>
                <a:spcPct val="0"/>
              </a:spcAft>
              <a:tabLst>
                <a:tab pos="561975" algn="l"/>
              </a:tabLst>
              <a:defRPr>
                <a:solidFill>
                  <a:schemeClr val="tx1"/>
                </a:solidFill>
                <a:latin typeface="Arial" pitchFamily="34" charset="0"/>
              </a:defRPr>
            </a:lvl8pPr>
            <a:lvl9pPr marL="1828800" defTabSz="912813" fontAlgn="base">
              <a:spcBef>
                <a:spcPct val="0"/>
              </a:spcBef>
              <a:spcAft>
                <a:spcPct val="0"/>
              </a:spcAft>
              <a:tabLst>
                <a:tab pos="561975" algn="l"/>
              </a:tabLst>
              <a:defRPr>
                <a:solidFill>
                  <a:schemeClr val="tx1"/>
                </a:solidFill>
                <a:latin typeface="Arial" pitchFamily="34" charset="0"/>
              </a:defRPr>
            </a:lvl9pPr>
          </a:lstStyle>
          <a:p>
            <a:pPr algn="l" defTabSz="895350" eaLnBrk="1" hangingPunct="1">
              <a:lnSpc>
                <a:spcPts val="3300"/>
              </a:lnSpc>
              <a:spcBef>
                <a:spcPct val="0"/>
              </a:spcBef>
              <a:defRPr/>
            </a:pPr>
            <a:r>
              <a:rPr lang="cs-CZ" altLang="cs-CZ" sz="2400" i="0" cap="all" dirty="0">
                <a:solidFill>
                  <a:srgbClr val="F24F00"/>
                </a:solidFill>
                <a:latin typeface="+mj-lt"/>
                <a:ea typeface="+mj-ea"/>
                <a:cs typeface="+mj-cs"/>
              </a:rPr>
              <a:t>elektromobilita bude s dalšími palivy ve střednědobém horizontu koexistovat – Její využití bude specifické a relativně samostatné</a:t>
            </a:r>
            <a:endParaRPr lang="en-GB" altLang="cs-CZ" sz="2400" i="0" cap="all" dirty="0">
              <a:solidFill>
                <a:srgbClr val="F24F00"/>
              </a:solidFill>
              <a:latin typeface="+mj-lt"/>
              <a:ea typeface="+mj-ea"/>
              <a:cs typeface="+mj-cs"/>
            </a:endParaRPr>
          </a:p>
        </p:txBody>
      </p:sp>
      <p:graphicFrame>
        <p:nvGraphicFramePr>
          <p:cNvPr id="11776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0803" name="think-cell Slide" r:id="rId7" imgW="0" imgH="0" progId="TCLayout.ActiveDocument.1">
                  <p:embed/>
                </p:oleObj>
              </mc:Choice>
              <mc:Fallback>
                <p:oleObj name="think-cell Slide" r:id="rId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4" name="Rectangle 4" hidden="1"/>
          <p:cNvSpPr>
            <a:spLocks noChangeArrowheads="1"/>
          </p:cNvSpPr>
          <p:nvPr>
            <p:custDataLst>
              <p:tags r:id="rId4"/>
            </p:custDataLst>
          </p:nvPr>
        </p:nvSpPr>
        <p:spPr bwMode="auto">
          <a:xfrm>
            <a:off x="0" y="0"/>
            <a:ext cx="146050" cy="158750"/>
          </a:xfrm>
          <a:prstGeom prst="rect">
            <a:avLst/>
          </a:prstGeom>
          <a:solidFill>
            <a:schemeClr val="accent1"/>
          </a:solidFill>
          <a:ln w="9525">
            <a:solidFill>
              <a:schemeClr val="tx1"/>
            </a:solidFill>
            <a:miter lim="800000"/>
            <a:headEnd/>
            <a:tailEnd/>
          </a:ln>
        </p:spPr>
        <p:txBody>
          <a:bodyPr wrap="none" lIns="21021" tIns="0" rIns="21021" bIns="0" anchor="ctr"/>
          <a:lstStyle>
            <a:lvl1pPr defTabSz="933450">
              <a:defRPr>
                <a:solidFill>
                  <a:schemeClr val="tx1"/>
                </a:solidFill>
                <a:latin typeface="Arial" pitchFamily="34" charset="0"/>
              </a:defRPr>
            </a:lvl1pPr>
            <a:lvl2pPr marL="758825" indent="-292100" defTabSz="933450">
              <a:defRPr>
                <a:solidFill>
                  <a:schemeClr val="tx1"/>
                </a:solidFill>
                <a:latin typeface="Arial" pitchFamily="34" charset="0"/>
              </a:defRPr>
            </a:lvl2pPr>
            <a:lvl3pPr marL="1166813" indent="-233363" defTabSz="933450">
              <a:defRPr>
                <a:solidFill>
                  <a:schemeClr val="tx1"/>
                </a:solidFill>
                <a:latin typeface="Arial" pitchFamily="34" charset="0"/>
              </a:defRPr>
            </a:lvl3pPr>
            <a:lvl4pPr marL="1627188" indent="-227013" defTabSz="933450">
              <a:defRPr>
                <a:solidFill>
                  <a:schemeClr val="tx1"/>
                </a:solidFill>
                <a:latin typeface="Arial" pitchFamily="34" charset="0"/>
              </a:defRPr>
            </a:lvl4pPr>
            <a:lvl5pPr marL="2098675" indent="-233363" defTabSz="933450">
              <a:defRPr>
                <a:solidFill>
                  <a:schemeClr val="tx1"/>
                </a:solidFill>
                <a:latin typeface="Arial" pitchFamily="34" charset="0"/>
              </a:defRPr>
            </a:lvl5pPr>
            <a:lvl6pPr marL="2555875" indent="-233363" defTabSz="933450" fontAlgn="base">
              <a:spcBef>
                <a:spcPct val="0"/>
              </a:spcBef>
              <a:spcAft>
                <a:spcPct val="0"/>
              </a:spcAft>
              <a:defRPr>
                <a:solidFill>
                  <a:schemeClr val="tx1"/>
                </a:solidFill>
                <a:latin typeface="Arial" pitchFamily="34" charset="0"/>
              </a:defRPr>
            </a:lvl6pPr>
            <a:lvl7pPr marL="3013075" indent="-233363" defTabSz="933450" fontAlgn="base">
              <a:spcBef>
                <a:spcPct val="0"/>
              </a:spcBef>
              <a:spcAft>
                <a:spcPct val="0"/>
              </a:spcAft>
              <a:defRPr>
                <a:solidFill>
                  <a:schemeClr val="tx1"/>
                </a:solidFill>
                <a:latin typeface="Arial" pitchFamily="34" charset="0"/>
              </a:defRPr>
            </a:lvl7pPr>
            <a:lvl8pPr marL="3470275" indent="-233363" defTabSz="933450" fontAlgn="base">
              <a:spcBef>
                <a:spcPct val="0"/>
              </a:spcBef>
              <a:spcAft>
                <a:spcPct val="0"/>
              </a:spcAft>
              <a:defRPr>
                <a:solidFill>
                  <a:schemeClr val="tx1"/>
                </a:solidFill>
                <a:latin typeface="Arial" pitchFamily="34" charset="0"/>
              </a:defRPr>
            </a:lvl8pPr>
            <a:lvl9pPr marL="3927475" indent="-233363" defTabSz="933450" fontAlgn="base">
              <a:spcBef>
                <a:spcPct val="0"/>
              </a:spcBef>
              <a:spcAft>
                <a:spcPct val="0"/>
              </a:spcAft>
              <a:defRPr>
                <a:solidFill>
                  <a:schemeClr val="tx1"/>
                </a:solidFill>
                <a:latin typeface="Arial" pitchFamily="34" charset="0"/>
              </a:defRPr>
            </a:lvl9pPr>
          </a:lstStyle>
          <a:p>
            <a:pPr algn="ctr" eaLnBrk="0" hangingPunct="0">
              <a:buClr>
                <a:schemeClr val="accent2"/>
              </a:buClr>
              <a:buFont typeface="Wingdings" pitchFamily="2" charset="2"/>
              <a:buNone/>
            </a:pPr>
            <a:r>
              <a:rPr lang="en-GB" altLang="cs-CZ" sz="1200" b="1">
                <a:sym typeface="Arial Narrow" pitchFamily="34" charset="0"/>
              </a:rPr>
              <a:t>44,350</a:t>
            </a:r>
          </a:p>
        </p:txBody>
      </p:sp>
      <p:sp>
        <p:nvSpPr>
          <p:cNvPr id="2" name="TextovéPole 1"/>
          <p:cNvSpPr txBox="1"/>
          <p:nvPr/>
        </p:nvSpPr>
        <p:spPr>
          <a:xfrm>
            <a:off x="515938" y="6258699"/>
            <a:ext cx="8252142" cy="215444"/>
          </a:xfrm>
          <a:prstGeom prst="rect">
            <a:avLst/>
          </a:prstGeom>
          <a:noFill/>
        </p:spPr>
        <p:txBody>
          <a:bodyPr wrap="square" rtlCol="0">
            <a:spAutoFit/>
          </a:bodyPr>
          <a:lstStyle/>
          <a:p>
            <a:pPr algn="l">
              <a:spcBef>
                <a:spcPts val="0"/>
              </a:spcBef>
            </a:pPr>
            <a:r>
              <a:rPr lang="cs-CZ" sz="800" i="0" dirty="0" smtClean="0"/>
              <a:t>EV: čistý elektromobil, PHEV: </a:t>
            </a:r>
            <a:r>
              <a:rPr lang="cs-CZ" sz="800" i="0" dirty="0" err="1" smtClean="0"/>
              <a:t>Plug</a:t>
            </a:r>
            <a:r>
              <a:rPr lang="cs-CZ" sz="800" i="0" dirty="0" smtClean="0"/>
              <a:t>-In Hybridní vozidlo					Zdroj: Analýza Roland Berger</a:t>
            </a:r>
            <a:endParaRPr lang="cs-CZ" sz="800" i="0" dirty="0"/>
          </a:p>
        </p:txBody>
      </p:sp>
      <p:pic>
        <p:nvPicPr>
          <p:cNvPr id="358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8" y="1922144"/>
            <a:ext cx="7836792"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3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2046"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25"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873125">
              <a:defRPr/>
            </a:pPr>
            <a:r>
              <a:rPr lang="en-GB" sz="1200">
                <a:solidFill>
                  <a:schemeClr val="tx1"/>
                </a:solidFill>
                <a:sym typeface="Arial" pitchFamily="34" charset="0"/>
              </a:rPr>
              <a:t>,</a:t>
            </a:r>
          </a:p>
        </p:txBody>
      </p:sp>
      <p:sp>
        <p:nvSpPr>
          <p:cNvPr id="7174" name="Rectangle 2"/>
          <p:cNvSpPr txBox="1">
            <a:spLocks noChangeArrowheads="1"/>
          </p:cNvSpPr>
          <p:nvPr>
            <p:custDataLst>
              <p:tags r:id="rId4"/>
            </p:custDataLst>
          </p:nvPr>
        </p:nvSpPr>
        <p:spPr bwMode="auto">
          <a:xfrm>
            <a:off x="512763" y="444500"/>
            <a:ext cx="7160878" cy="84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869950">
              <a:defRPr>
                <a:solidFill>
                  <a:schemeClr val="tx1"/>
                </a:solidFill>
                <a:latin typeface="Arial" charset="0"/>
              </a:defRPr>
            </a:lvl1pPr>
            <a:lvl2pPr marL="742950" indent="-285750" defTabSz="869950">
              <a:defRPr>
                <a:solidFill>
                  <a:schemeClr val="tx1"/>
                </a:solidFill>
                <a:latin typeface="Arial" charset="0"/>
              </a:defRPr>
            </a:lvl2pPr>
            <a:lvl3pPr marL="1143000" indent="-230188" defTabSz="869950">
              <a:defRPr>
                <a:solidFill>
                  <a:schemeClr val="tx1"/>
                </a:solidFill>
                <a:latin typeface="Arial" charset="0"/>
              </a:defRPr>
            </a:lvl3pPr>
            <a:lvl4pPr marL="1600200" indent="-228600" defTabSz="869950">
              <a:defRPr>
                <a:solidFill>
                  <a:schemeClr val="tx1"/>
                </a:solidFill>
                <a:latin typeface="Arial" charset="0"/>
              </a:defRPr>
            </a:lvl4pPr>
            <a:lvl5pPr marL="2057400" indent="-228600" defTabSz="869950">
              <a:defRPr>
                <a:solidFill>
                  <a:schemeClr val="tx1"/>
                </a:solidFill>
                <a:latin typeface="Arial" charset="0"/>
              </a:defRPr>
            </a:lvl5pPr>
            <a:lvl6pPr marL="2514600" indent="-228600" defTabSz="869950" fontAlgn="base">
              <a:spcBef>
                <a:spcPct val="0"/>
              </a:spcBef>
              <a:spcAft>
                <a:spcPct val="0"/>
              </a:spcAft>
              <a:defRPr>
                <a:solidFill>
                  <a:schemeClr val="tx1"/>
                </a:solidFill>
                <a:latin typeface="Arial" charset="0"/>
              </a:defRPr>
            </a:lvl6pPr>
            <a:lvl7pPr marL="2971800" indent="-228600" defTabSz="869950" fontAlgn="base">
              <a:spcBef>
                <a:spcPct val="0"/>
              </a:spcBef>
              <a:spcAft>
                <a:spcPct val="0"/>
              </a:spcAft>
              <a:defRPr>
                <a:solidFill>
                  <a:schemeClr val="tx1"/>
                </a:solidFill>
                <a:latin typeface="Arial" charset="0"/>
              </a:defRPr>
            </a:lvl7pPr>
            <a:lvl8pPr marL="3429000" indent="-228600" defTabSz="869950" fontAlgn="base">
              <a:spcBef>
                <a:spcPct val="0"/>
              </a:spcBef>
              <a:spcAft>
                <a:spcPct val="0"/>
              </a:spcAft>
              <a:defRPr>
                <a:solidFill>
                  <a:schemeClr val="tx1"/>
                </a:solidFill>
                <a:latin typeface="Arial" charset="0"/>
              </a:defRPr>
            </a:lvl8pPr>
            <a:lvl9pPr marL="3886200" indent="-228600" defTabSz="869950" fontAlgn="base">
              <a:spcBef>
                <a:spcPct val="0"/>
              </a:spcBef>
              <a:spcAft>
                <a:spcPct val="0"/>
              </a:spcAft>
              <a:defRPr>
                <a:solidFill>
                  <a:schemeClr val="tx1"/>
                </a:solidFill>
                <a:latin typeface="Arial" charset="0"/>
              </a:defRPr>
            </a:lvl9pPr>
          </a:lstStyle>
          <a:p>
            <a:pPr defTabSz="895350" eaLnBrk="1" hangingPunct="1">
              <a:lnSpc>
                <a:spcPts val="3300"/>
              </a:lnSpc>
              <a:buClr>
                <a:srgbClr val="F24F00"/>
              </a:buClr>
              <a:tabLst>
                <a:tab pos="561975" algn="l"/>
              </a:tabLst>
              <a:defRPr/>
            </a:pPr>
            <a:r>
              <a:rPr lang="cs-CZ" altLang="cs-CZ" sz="2400" i="0" cap="all" dirty="0">
                <a:solidFill>
                  <a:srgbClr val="F24F00"/>
                </a:solidFill>
                <a:latin typeface="+mj-lt"/>
                <a:ea typeface="+mj-ea"/>
                <a:cs typeface="+mj-cs"/>
              </a:rPr>
              <a:t>typy dobíjecích stanic a Modely </a:t>
            </a:r>
            <a:r>
              <a:rPr lang="cs-CZ" altLang="cs-CZ" sz="2400" i="0" cap="all" dirty="0" smtClean="0">
                <a:solidFill>
                  <a:srgbClr val="F24F00"/>
                </a:solidFill>
                <a:latin typeface="+mj-lt"/>
                <a:ea typeface="+mj-ea"/>
                <a:cs typeface="+mj-cs"/>
              </a:rPr>
              <a:t>dobíjení – ne každý typ dobíjecí stanice dává smysl všude</a:t>
            </a:r>
            <a:endParaRPr lang="en-GB" altLang="cs-CZ" sz="2400" i="0" cap="all" dirty="0">
              <a:solidFill>
                <a:srgbClr val="F24F00"/>
              </a:solidFill>
              <a:latin typeface="+mj-lt"/>
              <a:ea typeface="+mj-ea"/>
              <a:cs typeface="+mj-cs"/>
            </a:endParaRPr>
          </a:p>
        </p:txBody>
      </p:sp>
      <p:sp>
        <p:nvSpPr>
          <p:cNvPr id="32" name="Zástupný symbol pro číslo snímku 3"/>
          <p:cNvSpPr>
            <a:spLocks noGrp="1"/>
          </p:cNvSpPr>
          <p:nvPr>
            <p:ph type="sldNum" sz="quarter" idx="10"/>
          </p:nvPr>
        </p:nvSpPr>
        <p:spPr/>
        <p:txBody>
          <a:bodyPr/>
          <a:lstStyle/>
          <a:p>
            <a:fld id="{569EC6D3-E5AC-407E-ABD5-BD9CA53279C2}" type="slidenum">
              <a:rPr lang="cs-CZ" smtClean="0"/>
              <a:pPr/>
              <a:t>4</a:t>
            </a:fld>
            <a:endParaRPr lang="cs-CZ" dirty="0"/>
          </a:p>
        </p:txBody>
      </p:sp>
      <p:sp>
        <p:nvSpPr>
          <p:cNvPr id="2" name="TextovéPole 1"/>
          <p:cNvSpPr txBox="1"/>
          <p:nvPr/>
        </p:nvSpPr>
        <p:spPr>
          <a:xfrm>
            <a:off x="503238" y="1542980"/>
            <a:ext cx="8292419" cy="1754326"/>
          </a:xfrm>
          <a:prstGeom prst="rect">
            <a:avLst/>
          </a:prstGeom>
          <a:noFill/>
        </p:spPr>
        <p:txBody>
          <a:bodyPr wrap="square" rtlCol="0">
            <a:spAutoFit/>
          </a:bodyPr>
          <a:lstStyle/>
          <a:p>
            <a:pPr algn="l"/>
            <a:r>
              <a:rPr lang="cs-CZ" sz="1400" i="0" dirty="0" smtClean="0"/>
              <a:t>V praxi lze dobíjecí stanice členit do dvou základních skupin:</a:t>
            </a:r>
          </a:p>
          <a:p>
            <a:pPr marL="285750" indent="-285750">
              <a:spcBef>
                <a:spcPts val="600"/>
              </a:spcBef>
              <a:buClr>
                <a:schemeClr val="accent6"/>
              </a:buClr>
              <a:buFont typeface="Wingdings" panose="05000000000000000000" pitchFamily="2" charset="2"/>
              <a:buChar char="§"/>
            </a:pPr>
            <a:r>
              <a:rPr lang="cs-CZ" b="1" i="0" dirty="0" err="1"/>
              <a:t>Rychlodobíjecí</a:t>
            </a:r>
            <a:r>
              <a:rPr lang="cs-CZ" b="1" i="0" dirty="0"/>
              <a:t> (vysoce výkonná) stanice</a:t>
            </a:r>
            <a:r>
              <a:rPr lang="cs-CZ" i="0" dirty="0"/>
              <a:t>: dobíjecí stanice, která umožňuje přímou dodávku elektřiny do elektrického vozidla o výkonu vyšším než 22 kW (stejnosměrné – DC).</a:t>
            </a:r>
          </a:p>
          <a:p>
            <a:pPr marL="285750" indent="-285750" algn="l">
              <a:spcBef>
                <a:spcPts val="600"/>
              </a:spcBef>
              <a:buClr>
                <a:schemeClr val="accent6"/>
              </a:buClr>
              <a:buFont typeface="Wingdings" panose="05000000000000000000" pitchFamily="2" charset="2"/>
              <a:buChar char="§"/>
            </a:pPr>
            <a:r>
              <a:rPr lang="cs-CZ" sz="1400" b="1" i="0" dirty="0" smtClean="0"/>
              <a:t>Normální </a:t>
            </a:r>
            <a:r>
              <a:rPr lang="cs-CZ" sz="1400" b="1" i="0" dirty="0"/>
              <a:t>dobíjecí stanice</a:t>
            </a:r>
            <a:r>
              <a:rPr lang="cs-CZ" sz="1400" i="0" dirty="0"/>
              <a:t>: dobíjecí stanice, která umožňuje přímou </a:t>
            </a:r>
            <a:r>
              <a:rPr lang="cs-CZ" sz="1400" i="0" dirty="0" smtClean="0"/>
              <a:t>dodávku elektřiny </a:t>
            </a:r>
            <a:r>
              <a:rPr lang="cs-CZ" sz="1400" i="0" dirty="0"/>
              <a:t>do elektrického vozidla o výkonu </a:t>
            </a:r>
            <a:r>
              <a:rPr lang="cs-CZ" sz="1400" i="0" dirty="0" smtClean="0"/>
              <a:t>do  22 kW (střídavé – AC i stejnosměrné - DC)</a:t>
            </a:r>
          </a:p>
          <a:p>
            <a:pPr marL="285750" indent="-285750" algn="l">
              <a:buFont typeface="Arial" panose="020B0604020202020204" pitchFamily="34" charset="0"/>
              <a:buChar char="•"/>
            </a:pPr>
            <a:endParaRPr lang="cs-CZ" sz="1400" i="0" dirty="0"/>
          </a:p>
          <a:p>
            <a:pPr algn="l"/>
            <a:r>
              <a:rPr lang="cs-CZ" sz="1400" i="0" dirty="0" smtClean="0"/>
              <a:t> </a:t>
            </a:r>
            <a:endParaRPr lang="cs-CZ" sz="1400" i="0" dirty="0"/>
          </a:p>
        </p:txBody>
      </p:sp>
      <p:pic>
        <p:nvPicPr>
          <p:cNvPr id="9" name="Picture 3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1340" y="3233057"/>
            <a:ext cx="7899616"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bwMode="auto">
          <a:xfrm>
            <a:off x="4724400" y="3145971"/>
            <a:ext cx="3897086" cy="3135086"/>
          </a:xfrm>
          <a:prstGeom prst="rect">
            <a:avLst/>
          </a:prstGeom>
          <a:noFill/>
          <a:ln w="28575" cap="flat" cmpd="sng" algn="ctr">
            <a:solidFill>
              <a:schemeClr val="accent2"/>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4" name="TextovéPole 3"/>
          <p:cNvSpPr txBox="1"/>
          <p:nvPr/>
        </p:nvSpPr>
        <p:spPr>
          <a:xfrm>
            <a:off x="5268679" y="6291943"/>
            <a:ext cx="3102429" cy="276999"/>
          </a:xfrm>
          <a:prstGeom prst="rect">
            <a:avLst/>
          </a:prstGeom>
          <a:noFill/>
        </p:spPr>
        <p:txBody>
          <a:bodyPr wrap="square" rtlCol="0">
            <a:spAutoFit/>
          </a:bodyPr>
          <a:lstStyle/>
          <a:p>
            <a:pPr algn="ctr"/>
            <a:r>
              <a:rPr lang="cs-CZ" sz="1200" b="1" i="0" dirty="0" smtClean="0"/>
              <a:t>Normální dobíjecí stanice (AC i DC))</a:t>
            </a:r>
            <a:endParaRPr lang="cs-CZ" sz="1200" b="1" i="0" dirty="0"/>
          </a:p>
        </p:txBody>
      </p:sp>
      <p:sp>
        <p:nvSpPr>
          <p:cNvPr id="12" name="TextovéPole 11"/>
          <p:cNvSpPr txBox="1"/>
          <p:nvPr/>
        </p:nvSpPr>
        <p:spPr>
          <a:xfrm>
            <a:off x="2982677" y="6161315"/>
            <a:ext cx="1828801" cy="461665"/>
          </a:xfrm>
          <a:prstGeom prst="rect">
            <a:avLst/>
          </a:prstGeom>
          <a:noFill/>
        </p:spPr>
        <p:txBody>
          <a:bodyPr wrap="square" rtlCol="0">
            <a:spAutoFit/>
          </a:bodyPr>
          <a:lstStyle/>
          <a:p>
            <a:pPr algn="ctr"/>
            <a:r>
              <a:rPr lang="cs-CZ" sz="1200" b="1" i="0" dirty="0" err="1" smtClean="0"/>
              <a:t>Rychlodobíjecí</a:t>
            </a:r>
            <a:r>
              <a:rPr lang="cs-CZ" sz="1200" b="1" i="0" dirty="0" smtClean="0"/>
              <a:t> stanice (DC)</a:t>
            </a:r>
            <a:endParaRPr lang="cs-CZ" sz="1200" b="1" i="0" dirty="0"/>
          </a:p>
        </p:txBody>
      </p:sp>
    </p:spTree>
    <p:extLst>
      <p:ext uri="{BB962C8B-B14F-4D97-AF65-F5344CB8AC3E}">
        <p14:creationId xmlns:p14="http://schemas.microsoft.com/office/powerpoint/2010/main" val="41968832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buClr>
                <a:srgbClr val="F24F00"/>
              </a:buClr>
              <a:tabLst>
                <a:tab pos="561975" algn="l"/>
              </a:tabLst>
            </a:pPr>
            <a:r>
              <a:rPr lang="cs-CZ" kern="1200" cap="all" dirty="0" smtClean="0">
                <a:latin typeface="Futura CEZ Medium"/>
                <a:ea typeface="+mn-ea"/>
                <a:cs typeface="Arial" charset="0"/>
              </a:rPr>
              <a:t>Výchozí strategický rámec pro rozvoj elektromobility nastavil národní akční plán čisté mobility</a:t>
            </a:r>
            <a:endParaRPr lang="en-US" kern="1200" cap="all" dirty="0">
              <a:latin typeface="Futura CEZ Medium"/>
              <a:ea typeface="+mn-ea"/>
              <a:cs typeface="Arial" charset="0"/>
            </a:endParaRPr>
          </a:p>
        </p:txBody>
      </p:sp>
      <p:sp>
        <p:nvSpPr>
          <p:cNvPr id="7" name="Zástupný symbol pro obsah 2"/>
          <p:cNvSpPr txBox="1">
            <a:spLocks/>
          </p:cNvSpPr>
          <p:nvPr/>
        </p:nvSpPr>
        <p:spPr bwMode="auto">
          <a:xfrm>
            <a:off x="511175" y="2001883"/>
            <a:ext cx="7400925" cy="57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895350" rtl="0" eaLnBrk="0" fontAlgn="base" hangingPunct="0">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0" fontAlgn="base" hangingPunct="0">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0" fontAlgn="base" hangingPunct="0">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0" fontAlgn="base" hangingPunct="0">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0" fontAlgn="base" hangingPunct="0">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marL="180975" lvl="2" indent="0">
              <a:lnSpc>
                <a:spcPct val="100000"/>
              </a:lnSpc>
              <a:spcBef>
                <a:spcPts val="1200"/>
              </a:spcBef>
              <a:spcAft>
                <a:spcPts val="0"/>
              </a:spcAft>
              <a:buClr>
                <a:srgbClr val="F24F00"/>
              </a:buClr>
              <a:buFont typeface="Wingdings" pitchFamily="2" charset="2"/>
              <a:buNone/>
            </a:pPr>
            <a:r>
              <a:rPr lang="cs-CZ" i="0" kern="0" dirty="0" smtClean="0">
                <a:solidFill>
                  <a:srgbClr val="000000"/>
                </a:solidFill>
              </a:rPr>
              <a:t>Akční plán definuje potřebný rámec rozvoje elektromobility a zaměřuje se na hlavní témata, která s ní souvisejí:</a:t>
            </a:r>
          </a:p>
        </p:txBody>
      </p:sp>
      <p:sp>
        <p:nvSpPr>
          <p:cNvPr id="8" name="Zástupný symbol pro obsah 2"/>
          <p:cNvSpPr txBox="1">
            <a:spLocks/>
          </p:cNvSpPr>
          <p:nvPr/>
        </p:nvSpPr>
        <p:spPr bwMode="auto">
          <a:xfrm>
            <a:off x="523875" y="2941683"/>
            <a:ext cx="5876925" cy="324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895350" rtl="0" eaLnBrk="0" fontAlgn="base" hangingPunct="0">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0" fontAlgn="base" hangingPunct="0">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0" fontAlgn="base" hangingPunct="0">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0" fontAlgn="base" hangingPunct="0">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0" fontAlgn="base" hangingPunct="0">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spcBef>
                <a:spcPts val="1800"/>
              </a:spcBef>
              <a:buClr>
                <a:srgbClr val="F24F00"/>
              </a:buClr>
              <a:buFont typeface="Wingdings" panose="05000000000000000000" pitchFamily="2" charset="2"/>
              <a:buChar char="§"/>
            </a:pPr>
            <a:r>
              <a:rPr lang="cs-CZ" b="1" i="0" dirty="0" smtClean="0">
                <a:solidFill>
                  <a:srgbClr val="000000"/>
                </a:solidFill>
              </a:rPr>
              <a:t>zajistit </a:t>
            </a:r>
            <a:r>
              <a:rPr lang="cs-CZ" b="1" i="0" dirty="0">
                <a:solidFill>
                  <a:srgbClr val="000000"/>
                </a:solidFill>
              </a:rPr>
              <a:t>snížení emisí škodlivin z dopravy, zejména ve městech,</a:t>
            </a:r>
          </a:p>
          <a:p>
            <a:pPr>
              <a:spcBef>
                <a:spcPts val="1800"/>
              </a:spcBef>
              <a:buClr>
                <a:srgbClr val="F24F00"/>
              </a:buClr>
              <a:buFont typeface="Wingdings" panose="05000000000000000000" pitchFamily="2" charset="2"/>
              <a:buChar char="§"/>
            </a:pPr>
            <a:r>
              <a:rPr lang="cs-CZ" b="1" i="0" dirty="0">
                <a:solidFill>
                  <a:srgbClr val="000000"/>
                </a:solidFill>
              </a:rPr>
              <a:t>zajistit snížení závislosti na kapalných palivech, diverzifikaci zdrojového mixu a vyšší energetickou účinnost v dopravě,</a:t>
            </a:r>
          </a:p>
          <a:p>
            <a:pPr>
              <a:spcBef>
                <a:spcPts val="1800"/>
              </a:spcBef>
              <a:buClr>
                <a:srgbClr val="F24F00"/>
              </a:buClr>
              <a:buFont typeface="Wingdings" panose="05000000000000000000" pitchFamily="2" charset="2"/>
              <a:buChar char="§"/>
            </a:pPr>
            <a:r>
              <a:rPr lang="cs-CZ" b="1" i="0" dirty="0">
                <a:solidFill>
                  <a:srgbClr val="000000"/>
                </a:solidFill>
              </a:rPr>
              <a:t>zajistit připravenost ČR na implementaci směrnic a strategií EU,</a:t>
            </a:r>
          </a:p>
          <a:p>
            <a:pPr>
              <a:spcBef>
                <a:spcPts val="1800"/>
              </a:spcBef>
              <a:buClr>
                <a:srgbClr val="F24F00"/>
              </a:buClr>
              <a:buFont typeface="Wingdings" panose="05000000000000000000" pitchFamily="2" charset="2"/>
              <a:buChar char="§"/>
            </a:pPr>
            <a:r>
              <a:rPr lang="cs-CZ" b="1" i="0" dirty="0">
                <a:solidFill>
                  <a:srgbClr val="000000"/>
                </a:solidFill>
              </a:rPr>
              <a:t>podpořit a rozvíjet český průmysl</a:t>
            </a:r>
            <a:endParaRPr lang="cs-CZ" sz="1400" i="0" dirty="0">
              <a:solidFill>
                <a:srgbClr val="000000"/>
              </a:solidFill>
            </a:endParaRPr>
          </a:p>
        </p:txBody>
      </p:sp>
      <p:pic>
        <p:nvPicPr>
          <p:cNvPr id="11776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9" t="19778" r="41806" b="19556"/>
          <a:stretch/>
        </p:blipFill>
        <p:spPr bwMode="auto">
          <a:xfrm>
            <a:off x="6797675" y="2921001"/>
            <a:ext cx="1271223" cy="74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769"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44" t="50889" r="32917" b="28000"/>
          <a:stretch/>
        </p:blipFill>
        <p:spPr bwMode="auto">
          <a:xfrm>
            <a:off x="6797675" y="3797300"/>
            <a:ext cx="127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775"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00" t="25778" r="38611" b="25112"/>
          <a:stretch/>
        </p:blipFill>
        <p:spPr bwMode="auto">
          <a:xfrm>
            <a:off x="6797676" y="4648200"/>
            <a:ext cx="127092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778" name="Picture 18" descr="https://upload.wikimedia.org/wikipedia/commons/d/dd/Flag_of_the_Czech_Republic_2007_Pragu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341" b="8401"/>
          <a:stretch/>
        </p:blipFill>
        <p:spPr bwMode="auto">
          <a:xfrm>
            <a:off x="6797675" y="5511801"/>
            <a:ext cx="127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1"/>
          <p:cNvSpPr>
            <a:spLocks noGrp="1"/>
          </p:cNvSpPr>
          <p:nvPr>
            <p:ph type="sldNum" sz="quarter" idx="10"/>
          </p:nvPr>
        </p:nvSpPr>
        <p:spPr>
          <a:xfrm>
            <a:off x="503238" y="6651625"/>
            <a:ext cx="311150" cy="155575"/>
          </a:xfrm>
          <a:prstGeom prst="rect">
            <a:avLst/>
          </a:prstGeom>
        </p:spPr>
        <p:txBody>
          <a:bodyPr/>
          <a:lstStyle/>
          <a:p>
            <a:fld id="{106DC643-9B90-4E51-9036-D390340B2B32}" type="slidenum">
              <a:rPr lang="cs-CZ" altLang="cs-CZ">
                <a:solidFill>
                  <a:srgbClr val="FFFFFF"/>
                </a:solidFill>
              </a:rPr>
              <a:pPr/>
              <a:t>5</a:t>
            </a:fld>
            <a:endParaRPr lang="cs-CZ" altLang="cs-CZ" dirty="0">
              <a:solidFill>
                <a:srgbClr val="FFFFFF"/>
              </a:solidFill>
            </a:endParaRPr>
          </a:p>
        </p:txBody>
      </p:sp>
    </p:spTree>
    <p:extLst>
      <p:ext uri="{BB962C8B-B14F-4D97-AF65-F5344CB8AC3E}">
        <p14:creationId xmlns:p14="http://schemas.microsoft.com/office/powerpoint/2010/main" val="88171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3070"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25"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873125">
              <a:defRPr/>
            </a:pPr>
            <a:r>
              <a:rPr lang="en-GB" sz="1200">
                <a:solidFill>
                  <a:srgbClr val="000000"/>
                </a:solidFill>
                <a:sym typeface="Arial" pitchFamily="34" charset="0"/>
              </a:rPr>
              <a:t>,</a:t>
            </a:r>
          </a:p>
        </p:txBody>
      </p:sp>
      <p:sp>
        <p:nvSpPr>
          <p:cNvPr id="3" name="Nadpis 2"/>
          <p:cNvSpPr>
            <a:spLocks noGrp="1"/>
          </p:cNvSpPr>
          <p:nvPr>
            <p:ph type="title"/>
          </p:nvPr>
        </p:nvSpPr>
        <p:spPr/>
        <p:txBody>
          <a:bodyPr/>
          <a:lstStyle/>
          <a:p>
            <a:pPr>
              <a:tabLst>
                <a:tab pos="561975" algn="l"/>
              </a:tabLst>
              <a:defRPr/>
            </a:pPr>
            <a:r>
              <a:rPr lang="cs-CZ" altLang="cs-CZ" cap="all" dirty="0"/>
              <a:t>Cílové počty veřejných dobíjecích stanic v národním akčním plánu by měly zajistit dostatečné základní pokrytí</a:t>
            </a:r>
            <a:endParaRPr lang="en-GB" altLang="cs-CZ" cap="all" dirty="0"/>
          </a:p>
        </p:txBody>
      </p:sp>
      <p:sp>
        <p:nvSpPr>
          <p:cNvPr id="32" name="Zástupný symbol pro číslo snímku 3"/>
          <p:cNvSpPr>
            <a:spLocks noGrp="1"/>
          </p:cNvSpPr>
          <p:nvPr>
            <p:ph type="sldNum" sz="quarter" idx="10"/>
          </p:nvPr>
        </p:nvSpPr>
        <p:spPr/>
        <p:txBody>
          <a:bodyPr/>
          <a:lstStyle/>
          <a:p>
            <a:fld id="{569EC6D3-E5AC-407E-ABD5-BD9CA53279C2}" type="slidenum">
              <a:rPr lang="cs-CZ" smtClean="0">
                <a:solidFill>
                  <a:srgbClr val="FFFFFF"/>
                </a:solidFill>
              </a:rPr>
              <a:pPr/>
              <a:t>6</a:t>
            </a:fld>
            <a:endParaRPr lang="cs-CZ" dirty="0">
              <a:solidFill>
                <a:srgbClr val="FFFFFF"/>
              </a:solidFill>
            </a:endParaRPr>
          </a:p>
        </p:txBody>
      </p:sp>
      <p:sp>
        <p:nvSpPr>
          <p:cNvPr id="2" name="TextovéPole 1"/>
          <p:cNvSpPr txBox="1"/>
          <p:nvPr/>
        </p:nvSpPr>
        <p:spPr>
          <a:xfrm>
            <a:off x="512763" y="2539019"/>
            <a:ext cx="6438900" cy="984885"/>
          </a:xfrm>
          <a:prstGeom prst="rect">
            <a:avLst/>
          </a:prstGeom>
          <a:noFill/>
        </p:spPr>
        <p:txBody>
          <a:bodyPr wrap="square" rtlCol="0">
            <a:spAutoFit/>
          </a:bodyPr>
          <a:lstStyle/>
          <a:p>
            <a:pPr>
              <a:spcBef>
                <a:spcPts val="600"/>
              </a:spcBef>
              <a:buClr>
                <a:srgbClr val="F24F00"/>
              </a:buClr>
            </a:pPr>
            <a:r>
              <a:rPr lang="cs-CZ" sz="1800" b="1" i="0" dirty="0" smtClean="0">
                <a:solidFill>
                  <a:srgbClr val="000000"/>
                </a:solidFill>
              </a:rPr>
              <a:t>500 rychlodobíjecích stanic</a:t>
            </a:r>
          </a:p>
          <a:p>
            <a:pPr marL="285750" indent="-285750">
              <a:spcBef>
                <a:spcPts val="600"/>
              </a:spcBef>
              <a:buClr>
                <a:srgbClr val="F24F00"/>
              </a:buClr>
              <a:buFont typeface="Wingdings" panose="05000000000000000000" pitchFamily="2" charset="2"/>
              <a:buChar char="§"/>
            </a:pPr>
            <a:r>
              <a:rPr lang="cs-CZ" sz="1600" i="0" dirty="0" smtClean="0">
                <a:solidFill>
                  <a:srgbClr val="000000"/>
                </a:solidFill>
              </a:rPr>
              <a:t>Krajská města a hlavní silniční tahy mezi nimi</a:t>
            </a:r>
            <a:endParaRPr lang="cs-CZ" sz="1600" i="0" dirty="0">
              <a:solidFill>
                <a:srgbClr val="000000"/>
              </a:solidFill>
            </a:endParaRPr>
          </a:p>
          <a:p>
            <a:pPr>
              <a:spcBef>
                <a:spcPts val="600"/>
              </a:spcBef>
              <a:buClr>
                <a:srgbClr val="F24F00"/>
              </a:buClr>
            </a:pPr>
            <a:endParaRPr lang="cs-CZ" i="0" dirty="0">
              <a:solidFill>
                <a:srgbClr val="000000"/>
              </a:solidFill>
            </a:endParaRPr>
          </a:p>
        </p:txBody>
      </p:sp>
      <p:pic>
        <p:nvPicPr>
          <p:cNvPr id="115719" name="Picture 7" descr="Výsledek obrázku pro dálnice ČR vyhlášk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6675" y="2030413"/>
            <a:ext cx="907943" cy="903287"/>
          </a:xfrm>
          <a:prstGeom prst="rect">
            <a:avLst/>
          </a:prstGeom>
          <a:noFill/>
          <a:extLst>
            <a:ext uri="{909E8E84-426E-40DD-AFC4-6F175D3DCCD1}">
              <a14:hiddenFill xmlns:a14="http://schemas.microsoft.com/office/drawing/2010/main">
                <a:solidFill>
                  <a:srgbClr val="FFFFFF"/>
                </a:solidFill>
              </a14:hiddenFill>
            </a:ext>
          </a:extLst>
        </p:spPr>
      </p:pic>
      <p:pic>
        <p:nvPicPr>
          <p:cNvPr id="115723" name="Picture 11" descr="https://upload.wikimedia.org/wikipedia/commons/thumb/d/d4/CZ_traffic_sign_IZ2a.svg/220px-CZ_traffic_sign_IZ2a.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6488" y="2030413"/>
            <a:ext cx="865186" cy="865187"/>
          </a:xfrm>
          <a:prstGeom prst="rect">
            <a:avLst/>
          </a:prstGeom>
          <a:noFill/>
          <a:extLst>
            <a:ext uri="{909E8E84-426E-40DD-AFC4-6F175D3DCCD1}">
              <a14:hiddenFill xmlns:a14="http://schemas.microsoft.com/office/drawing/2010/main">
                <a:solidFill>
                  <a:srgbClr val="FFFFFF"/>
                </a:solidFill>
              </a14:hiddenFill>
            </a:ext>
          </a:extLst>
        </p:spPr>
      </p:pic>
      <p:pic>
        <p:nvPicPr>
          <p:cNvPr id="115727" name="Picture 15" descr="http://www.vsechny-autoskoly.cz/images/dopravni_znacky/velke/ip13d.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2450" y="3795712"/>
            <a:ext cx="768350" cy="1075691"/>
          </a:xfrm>
          <a:prstGeom prst="rect">
            <a:avLst/>
          </a:prstGeom>
          <a:noFill/>
          <a:extLst>
            <a:ext uri="{909E8E84-426E-40DD-AFC4-6F175D3DCCD1}">
              <a14:hiddenFill xmlns:a14="http://schemas.microsoft.com/office/drawing/2010/main">
                <a:solidFill>
                  <a:srgbClr val="FFFFFF"/>
                </a:solidFill>
              </a14:hiddenFill>
            </a:ext>
          </a:extLst>
        </p:spPr>
      </p:pic>
      <p:pic>
        <p:nvPicPr>
          <p:cNvPr id="115731" name="Picture 19" descr="Výsledek obrázku pro nákupní košík symbo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9667" y="4386263"/>
            <a:ext cx="453857" cy="439737"/>
          </a:xfrm>
          <a:prstGeom prst="rect">
            <a:avLst/>
          </a:prstGeom>
          <a:noFill/>
          <a:extLst>
            <a:ext uri="{909E8E84-426E-40DD-AFC4-6F175D3DCCD1}">
              <a14:hiddenFill xmlns:a14="http://schemas.microsoft.com/office/drawing/2010/main">
                <a:solidFill>
                  <a:srgbClr val="FFFFFF"/>
                </a:solidFill>
              </a14:hiddenFill>
            </a:ext>
          </a:extLst>
        </p:spPr>
      </p:pic>
      <p:pic>
        <p:nvPicPr>
          <p:cNvPr id="115733" name="Picture 21" descr="Výsledek obrázku pro bazén symbo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8275" y="3792538"/>
            <a:ext cx="479425" cy="4830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512763" y="5236862"/>
            <a:ext cx="8161337" cy="1200329"/>
          </a:xfrm>
          <a:prstGeom prst="rect">
            <a:avLst/>
          </a:prstGeom>
          <a:noFill/>
        </p:spPr>
        <p:txBody>
          <a:bodyPr wrap="square" rtlCol="0">
            <a:spAutoFit/>
          </a:bodyPr>
          <a:lstStyle/>
          <a:p>
            <a:pPr marL="285750" indent="-285750">
              <a:spcBef>
                <a:spcPts val="600"/>
              </a:spcBef>
              <a:buClr>
                <a:srgbClr val="F24F00"/>
              </a:buClr>
              <a:buFont typeface="Wingdings" panose="05000000000000000000" pitchFamily="2" charset="2"/>
              <a:buChar char="§"/>
            </a:pPr>
            <a:endParaRPr lang="cs-CZ" i="0" dirty="0">
              <a:solidFill>
                <a:srgbClr val="000000"/>
              </a:solidFill>
            </a:endParaRPr>
          </a:p>
          <a:p>
            <a:pPr marL="285750" indent="-285750">
              <a:spcBef>
                <a:spcPts val="600"/>
              </a:spcBef>
              <a:buClr>
                <a:srgbClr val="F24F00"/>
              </a:buClr>
              <a:buFont typeface="Wingdings" panose="05000000000000000000" pitchFamily="2" charset="2"/>
              <a:buChar char="§"/>
            </a:pPr>
            <a:r>
              <a:rPr lang="cs-CZ" sz="1600" i="0" dirty="0" smtClean="0">
                <a:solidFill>
                  <a:srgbClr val="000000"/>
                </a:solidFill>
              </a:rPr>
              <a:t>Požadavky na veřejné dobíjecí stanice specifikuje legislativa (dobíjecí standardy, způsob obsluhy zákazníků).</a:t>
            </a:r>
          </a:p>
          <a:p>
            <a:pPr marL="285750" indent="-285750">
              <a:spcBef>
                <a:spcPts val="600"/>
              </a:spcBef>
              <a:buClr>
                <a:srgbClr val="F24F00"/>
              </a:buClr>
              <a:buFont typeface="Wingdings" panose="05000000000000000000" pitchFamily="2" charset="2"/>
              <a:buChar char="§"/>
            </a:pPr>
            <a:r>
              <a:rPr lang="cs-CZ" sz="1600" i="0" u="sng" dirty="0" smtClean="0">
                <a:solidFill>
                  <a:srgbClr val="000000"/>
                </a:solidFill>
              </a:rPr>
              <a:t>Cíl</a:t>
            </a:r>
            <a:r>
              <a:rPr lang="cs-CZ" sz="1600" i="0" dirty="0" smtClean="0">
                <a:solidFill>
                  <a:srgbClr val="000000"/>
                </a:solidFill>
              </a:rPr>
              <a:t>: základní dobíjecí síť na území celé ČR jako stimul elektromobilního trhu</a:t>
            </a:r>
            <a:endParaRPr lang="cs-CZ" sz="1600" i="0" dirty="0">
              <a:solidFill>
                <a:srgbClr val="000000"/>
              </a:solidFill>
            </a:endParaRPr>
          </a:p>
        </p:txBody>
      </p:sp>
      <p:sp>
        <p:nvSpPr>
          <p:cNvPr id="5" name="TextovéPole 4"/>
          <p:cNvSpPr txBox="1"/>
          <p:nvPr/>
        </p:nvSpPr>
        <p:spPr>
          <a:xfrm>
            <a:off x="512763" y="1979386"/>
            <a:ext cx="2184400" cy="400110"/>
          </a:xfrm>
          <a:prstGeom prst="rect">
            <a:avLst/>
          </a:prstGeom>
          <a:noFill/>
          <a:ln w="28575">
            <a:solidFill>
              <a:schemeClr val="accent2"/>
            </a:solidFill>
          </a:ln>
        </p:spPr>
        <p:txBody>
          <a:bodyPr wrap="square" rtlCol="0">
            <a:spAutoFit/>
          </a:bodyPr>
          <a:lstStyle/>
          <a:p>
            <a:r>
              <a:rPr lang="cs-CZ" sz="2000" b="1" i="0" dirty="0" smtClean="0">
                <a:solidFill>
                  <a:srgbClr val="000000"/>
                </a:solidFill>
              </a:rPr>
              <a:t>Páteřní síť</a:t>
            </a:r>
            <a:endParaRPr lang="cs-CZ" sz="2000" b="1" i="0" dirty="0">
              <a:solidFill>
                <a:srgbClr val="000000"/>
              </a:solidFill>
            </a:endParaRPr>
          </a:p>
        </p:txBody>
      </p:sp>
      <p:sp>
        <p:nvSpPr>
          <p:cNvPr id="16" name="TextovéPole 15"/>
          <p:cNvSpPr txBox="1"/>
          <p:nvPr/>
        </p:nvSpPr>
        <p:spPr>
          <a:xfrm>
            <a:off x="512763" y="3657600"/>
            <a:ext cx="2127505" cy="400110"/>
          </a:xfrm>
          <a:prstGeom prst="rect">
            <a:avLst/>
          </a:prstGeom>
          <a:noFill/>
          <a:ln w="28575">
            <a:solidFill>
              <a:schemeClr val="accent2"/>
            </a:solidFill>
          </a:ln>
        </p:spPr>
        <p:txBody>
          <a:bodyPr wrap="none" rtlCol="0">
            <a:spAutoFit/>
          </a:bodyPr>
          <a:lstStyle/>
          <a:p>
            <a:r>
              <a:rPr lang="cs-CZ" sz="2000" b="1" i="0" dirty="0" smtClean="0">
                <a:solidFill>
                  <a:srgbClr val="000000"/>
                </a:solidFill>
              </a:rPr>
              <a:t>Zahušťovací síť</a:t>
            </a:r>
            <a:endParaRPr lang="cs-CZ" sz="2000" b="1" i="0" dirty="0">
              <a:solidFill>
                <a:srgbClr val="000000"/>
              </a:solidFill>
            </a:endParaRPr>
          </a:p>
        </p:txBody>
      </p:sp>
      <p:sp>
        <p:nvSpPr>
          <p:cNvPr id="17" name="TextovéPole 16"/>
          <p:cNvSpPr txBox="1"/>
          <p:nvPr/>
        </p:nvSpPr>
        <p:spPr>
          <a:xfrm>
            <a:off x="512763" y="4217233"/>
            <a:ext cx="6667500" cy="938719"/>
          </a:xfrm>
          <a:prstGeom prst="rect">
            <a:avLst/>
          </a:prstGeom>
          <a:noFill/>
        </p:spPr>
        <p:txBody>
          <a:bodyPr wrap="square" rtlCol="0">
            <a:spAutoFit/>
          </a:bodyPr>
          <a:lstStyle/>
          <a:p>
            <a:pPr>
              <a:spcBef>
                <a:spcPts val="600"/>
              </a:spcBef>
              <a:buClr>
                <a:srgbClr val="F24F00"/>
              </a:buClr>
            </a:pPr>
            <a:r>
              <a:rPr lang="cs-CZ" sz="1800" b="1" i="0" dirty="0" smtClean="0">
                <a:solidFill>
                  <a:srgbClr val="000000"/>
                </a:solidFill>
              </a:rPr>
              <a:t>400 normálních dobíjecích stanic (každá 2 zásuvky)</a:t>
            </a:r>
          </a:p>
          <a:p>
            <a:pPr marL="285750" indent="-285750">
              <a:spcBef>
                <a:spcPts val="600"/>
              </a:spcBef>
              <a:buClr>
                <a:srgbClr val="F24F00"/>
              </a:buClr>
              <a:buFont typeface="Wingdings" panose="05000000000000000000" pitchFamily="2" charset="2"/>
              <a:buChar char="§"/>
            </a:pPr>
            <a:r>
              <a:rPr lang="cs-CZ" sz="1600" i="0" dirty="0" smtClean="0">
                <a:solidFill>
                  <a:srgbClr val="000000"/>
                </a:solidFill>
              </a:rPr>
              <a:t>Ve městech na lokalitách, kde lidé tráví delší čas (parkoviště, obchodní centra apod.)</a:t>
            </a:r>
          </a:p>
        </p:txBody>
      </p:sp>
    </p:spTree>
    <p:extLst>
      <p:ext uri="{BB962C8B-B14F-4D97-AF65-F5344CB8AC3E}">
        <p14:creationId xmlns:p14="http://schemas.microsoft.com/office/powerpoint/2010/main" val="18270979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1"/>
          <p:cNvSpPr>
            <a:spLocks noGrp="1"/>
          </p:cNvSpPr>
          <p:nvPr>
            <p:ph type="sldNum" sz="quarter" idx="12"/>
          </p:nvPr>
        </p:nvSpPr>
        <p:spPr>
          <a:prstGeom prst="rect">
            <a:avLst/>
          </a:prstGeom>
        </p:spPr>
        <p:txBody>
          <a:bodyPr/>
          <a:lstStyle/>
          <a:p>
            <a:fld id="{DEB7F791-3785-4677-8850-648C31C0B304}" type="slidenum">
              <a:rPr lang="cs-CZ" altLang="cs-CZ">
                <a:solidFill>
                  <a:srgbClr val="FFFFFF"/>
                </a:solidFill>
              </a:rPr>
              <a:pPr/>
              <a:t>7</a:t>
            </a:fld>
            <a:endParaRPr lang="cs-CZ" altLang="cs-CZ">
              <a:solidFill>
                <a:srgbClr val="FFFFFF"/>
              </a:solidFill>
            </a:endParaRPr>
          </a:p>
        </p:txBody>
      </p:sp>
      <p:graphicFrame>
        <p:nvGraphicFramePr>
          <p:cNvPr id="181250"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5118" name="think-cell Slide" r:id="rId7" imgW="0" imgH="0" progId="TCLayout.ActiveDocument.1">
                  <p:embed/>
                </p:oleObj>
              </mc:Choice>
              <mc:Fallback>
                <p:oleObj name="think-cell Slide" r:id="rId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Rectangle 43"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defTabSz="873125">
              <a:defRPr>
                <a:solidFill>
                  <a:schemeClr val="tx1"/>
                </a:solidFill>
                <a:latin typeface="Arial" pitchFamily="34" charset="0"/>
              </a:defRPr>
            </a:lvl1pPr>
            <a:lvl2pPr marL="709613" indent="-274638" defTabSz="873125">
              <a:defRPr>
                <a:solidFill>
                  <a:schemeClr val="tx1"/>
                </a:solidFill>
                <a:latin typeface="Arial" pitchFamily="34" charset="0"/>
              </a:defRPr>
            </a:lvl2pPr>
            <a:lvl3pPr marL="1092200" indent="-219075" defTabSz="873125">
              <a:defRPr>
                <a:solidFill>
                  <a:schemeClr val="tx1"/>
                </a:solidFill>
                <a:latin typeface="Arial" pitchFamily="34" charset="0"/>
              </a:defRPr>
            </a:lvl3pPr>
            <a:lvl4pPr marL="1527175" indent="-219075" defTabSz="873125">
              <a:defRPr>
                <a:solidFill>
                  <a:schemeClr val="tx1"/>
                </a:solidFill>
                <a:latin typeface="Arial" pitchFamily="34" charset="0"/>
              </a:defRPr>
            </a:lvl4pPr>
            <a:lvl5pPr marL="1963738" indent="-217488" defTabSz="873125">
              <a:defRPr>
                <a:solidFill>
                  <a:schemeClr val="tx1"/>
                </a:solidFill>
                <a:latin typeface="Arial" pitchFamily="34" charset="0"/>
              </a:defRPr>
            </a:lvl5pPr>
            <a:lvl6pPr marL="2420938" indent="-217488" defTabSz="873125" fontAlgn="base">
              <a:spcBef>
                <a:spcPct val="0"/>
              </a:spcBef>
              <a:spcAft>
                <a:spcPct val="0"/>
              </a:spcAft>
              <a:defRPr>
                <a:solidFill>
                  <a:schemeClr val="tx1"/>
                </a:solidFill>
                <a:latin typeface="Arial" pitchFamily="34" charset="0"/>
              </a:defRPr>
            </a:lvl6pPr>
            <a:lvl7pPr marL="2878138" indent="-217488" defTabSz="873125" fontAlgn="base">
              <a:spcBef>
                <a:spcPct val="0"/>
              </a:spcBef>
              <a:spcAft>
                <a:spcPct val="0"/>
              </a:spcAft>
              <a:defRPr>
                <a:solidFill>
                  <a:schemeClr val="tx1"/>
                </a:solidFill>
                <a:latin typeface="Arial" pitchFamily="34" charset="0"/>
              </a:defRPr>
            </a:lvl7pPr>
            <a:lvl8pPr marL="3335338" indent="-217488" defTabSz="873125" fontAlgn="base">
              <a:spcBef>
                <a:spcPct val="0"/>
              </a:spcBef>
              <a:spcAft>
                <a:spcPct val="0"/>
              </a:spcAft>
              <a:defRPr>
                <a:solidFill>
                  <a:schemeClr val="tx1"/>
                </a:solidFill>
                <a:latin typeface="Arial" pitchFamily="34" charset="0"/>
              </a:defRPr>
            </a:lvl8pPr>
            <a:lvl9pPr marL="3792538" indent="-217488" defTabSz="873125" fontAlgn="base">
              <a:spcBef>
                <a:spcPct val="0"/>
              </a:spcBef>
              <a:spcAft>
                <a:spcPct val="0"/>
              </a:spcAft>
              <a:defRPr>
                <a:solidFill>
                  <a:schemeClr val="tx1"/>
                </a:solidFill>
                <a:latin typeface="Arial" pitchFamily="34" charset="0"/>
              </a:defRPr>
            </a:lvl9pPr>
          </a:lstStyle>
          <a:p>
            <a:pPr algn="ctr" eaLnBrk="0" hangingPunct="0">
              <a:spcBef>
                <a:spcPct val="50000"/>
              </a:spcBef>
              <a:buClr>
                <a:srgbClr val="F24F00"/>
              </a:buClr>
              <a:buFont typeface="Wingdings" pitchFamily="2" charset="2"/>
              <a:buNone/>
            </a:pPr>
            <a:r>
              <a:rPr lang="en-US" altLang="cs-CZ" sz="1200">
                <a:solidFill>
                  <a:srgbClr val="000000"/>
                </a:solidFill>
                <a:sym typeface="Arial" pitchFamily="34" charset="0"/>
              </a:rPr>
              <a:t>0</a:t>
            </a:r>
          </a:p>
        </p:txBody>
      </p:sp>
      <p:sp>
        <p:nvSpPr>
          <p:cNvPr id="30" name="Rectangle 2"/>
          <p:cNvSpPr txBox="1">
            <a:spLocks noChangeArrowheads="1"/>
          </p:cNvSpPr>
          <p:nvPr>
            <p:custDataLst>
              <p:tags r:id="rId4"/>
            </p:custDataLst>
          </p:nvPr>
        </p:nvSpPr>
        <p:spPr bwMode="auto">
          <a:xfrm>
            <a:off x="498475" y="424965"/>
            <a:ext cx="6514873" cy="846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869950">
              <a:defRPr>
                <a:solidFill>
                  <a:schemeClr val="tx1"/>
                </a:solidFill>
                <a:latin typeface="Arial" pitchFamily="34" charset="0"/>
              </a:defRPr>
            </a:lvl1pPr>
            <a:lvl2pPr defTabSz="869950">
              <a:defRPr>
                <a:solidFill>
                  <a:schemeClr val="tx1"/>
                </a:solidFill>
                <a:latin typeface="Arial" pitchFamily="34" charset="0"/>
              </a:defRPr>
            </a:lvl2pPr>
            <a:lvl3pPr defTabSz="869950">
              <a:defRPr>
                <a:solidFill>
                  <a:schemeClr val="tx1"/>
                </a:solidFill>
                <a:latin typeface="Arial" pitchFamily="34" charset="0"/>
              </a:defRPr>
            </a:lvl3pPr>
            <a:lvl4pPr defTabSz="869950">
              <a:defRPr>
                <a:solidFill>
                  <a:schemeClr val="tx1"/>
                </a:solidFill>
                <a:latin typeface="Arial" pitchFamily="34" charset="0"/>
              </a:defRPr>
            </a:lvl4pPr>
            <a:lvl5pPr defTabSz="869950">
              <a:defRPr>
                <a:solidFill>
                  <a:schemeClr val="tx1"/>
                </a:solidFill>
                <a:latin typeface="Arial" pitchFamily="34" charset="0"/>
              </a:defRPr>
            </a:lvl5pPr>
            <a:lvl6pPr marL="457200" defTabSz="869950" fontAlgn="base">
              <a:spcBef>
                <a:spcPct val="0"/>
              </a:spcBef>
              <a:spcAft>
                <a:spcPct val="0"/>
              </a:spcAft>
              <a:defRPr>
                <a:solidFill>
                  <a:schemeClr val="tx1"/>
                </a:solidFill>
                <a:latin typeface="Arial" pitchFamily="34" charset="0"/>
              </a:defRPr>
            </a:lvl6pPr>
            <a:lvl7pPr marL="914400" defTabSz="869950" fontAlgn="base">
              <a:spcBef>
                <a:spcPct val="0"/>
              </a:spcBef>
              <a:spcAft>
                <a:spcPct val="0"/>
              </a:spcAft>
              <a:defRPr>
                <a:solidFill>
                  <a:schemeClr val="tx1"/>
                </a:solidFill>
                <a:latin typeface="Arial" pitchFamily="34" charset="0"/>
              </a:defRPr>
            </a:lvl7pPr>
            <a:lvl8pPr marL="1371600" defTabSz="869950" fontAlgn="base">
              <a:spcBef>
                <a:spcPct val="0"/>
              </a:spcBef>
              <a:spcAft>
                <a:spcPct val="0"/>
              </a:spcAft>
              <a:defRPr>
                <a:solidFill>
                  <a:schemeClr val="tx1"/>
                </a:solidFill>
                <a:latin typeface="Arial" pitchFamily="34" charset="0"/>
              </a:defRPr>
            </a:lvl8pPr>
            <a:lvl9pPr marL="1828800" defTabSz="869950" fontAlgn="base">
              <a:spcBef>
                <a:spcPct val="0"/>
              </a:spcBef>
              <a:spcAft>
                <a:spcPct val="0"/>
              </a:spcAft>
              <a:defRPr>
                <a:solidFill>
                  <a:schemeClr val="tx1"/>
                </a:solidFill>
                <a:latin typeface="Arial" pitchFamily="34" charset="0"/>
              </a:defRPr>
            </a:lvl9pPr>
          </a:lstStyle>
          <a:p>
            <a:pPr defTabSz="895350">
              <a:lnSpc>
                <a:spcPts val="3300"/>
              </a:lnSpc>
              <a:buFont typeface="Wingdings" pitchFamily="2" charset="2"/>
              <a:buNone/>
              <a:tabLst>
                <a:tab pos="561975" algn="l"/>
              </a:tabLst>
              <a:defRPr/>
            </a:pPr>
            <a:r>
              <a:rPr lang="cs-CZ" altLang="cs-CZ" sz="2400" i="0" cap="all" dirty="0" smtClean="0">
                <a:solidFill>
                  <a:srgbClr val="F24F00"/>
                </a:solidFill>
                <a:latin typeface="Futura CEZ Medium"/>
              </a:rPr>
              <a:t>Aktivity v elektromobilitě se nově ve skupině ČEZ řeší po dvou liniích</a:t>
            </a:r>
            <a:endParaRPr lang="cs-CZ" altLang="cs-CZ" sz="2400" i="0" cap="all" dirty="0">
              <a:solidFill>
                <a:srgbClr val="F24F00"/>
              </a:solidFill>
              <a:latin typeface="Futura CEZ Medium"/>
            </a:endParaRPr>
          </a:p>
        </p:txBody>
      </p:sp>
      <p:sp>
        <p:nvSpPr>
          <p:cNvPr id="11" name="Text Box 5"/>
          <p:cNvSpPr txBox="1">
            <a:spLocks noChangeArrowheads="1"/>
          </p:cNvSpPr>
          <p:nvPr/>
        </p:nvSpPr>
        <p:spPr bwMode="auto">
          <a:xfrm>
            <a:off x="498474" y="1493968"/>
            <a:ext cx="4060825" cy="26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526" tIns="44764" rIns="89526" bIns="44764">
            <a:spAutoFit/>
          </a:bodyPr>
          <a:lstStyle>
            <a:lvl1pPr marL="336550" indent="-336550"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57400" indent="-228600" defTabSz="895350" eaLnBrk="0" hangingPunct="0">
              <a:lnSpc>
                <a:spcPts val="2300"/>
              </a:lnSpc>
              <a:buSzPct val="75000"/>
              <a:defRPr sz="1600">
                <a:solidFill>
                  <a:schemeClr val="tx1"/>
                </a:solidFill>
                <a:latin typeface="Arial CE" pitchFamily="34" charset="0"/>
                <a:cs typeface="Arial CE" pitchFamily="34" charset="0"/>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marL="342900" indent="-342900" eaLnBrk="1" hangingPunct="1">
              <a:lnSpc>
                <a:spcPct val="100000"/>
              </a:lnSpc>
              <a:spcBef>
                <a:spcPct val="100000"/>
              </a:spcBef>
              <a:buClr>
                <a:srgbClr val="F24F00"/>
              </a:buClr>
              <a:buSzTx/>
              <a:buFont typeface="+mj-lt"/>
              <a:buAutoNum type="arabicParenR"/>
            </a:pPr>
            <a:r>
              <a:rPr lang="cs-CZ" altLang="cs-CZ" b="1" i="0" dirty="0" smtClean="0">
                <a:solidFill>
                  <a:srgbClr val="000000"/>
                </a:solidFill>
                <a:latin typeface="Arial" pitchFamily="34" charset="0"/>
                <a:cs typeface="Arial" pitchFamily="34" charset="0"/>
              </a:rPr>
              <a:t>Veřejná dobíjecí infrastruktura a související agenda</a:t>
            </a:r>
          </a:p>
          <a:p>
            <a:pPr eaLnBrk="1" hangingPunct="1">
              <a:lnSpc>
                <a:spcPct val="100000"/>
              </a:lnSpc>
              <a:spcBef>
                <a:spcPts val="600"/>
              </a:spcBef>
              <a:buClr>
                <a:srgbClr val="F24F00"/>
              </a:buClr>
              <a:buSzTx/>
              <a:buFont typeface="Wingdings" pitchFamily="2" charset="2"/>
              <a:buChar char="§"/>
            </a:pPr>
            <a:r>
              <a:rPr lang="cs-CZ" altLang="cs-CZ" i="0" dirty="0" smtClean="0">
                <a:solidFill>
                  <a:srgbClr val="000000"/>
                </a:solidFill>
                <a:latin typeface="Arial" pitchFamily="34" charset="0"/>
                <a:cs typeface="Arial" pitchFamily="34" charset="0"/>
              </a:rPr>
              <a:t>Výstavba a provoz sítě veřejných dobíjecích stanic (88 stanic celkem, 35 rychlodobíjecích)</a:t>
            </a:r>
          </a:p>
          <a:p>
            <a:pPr eaLnBrk="1" hangingPunct="1">
              <a:lnSpc>
                <a:spcPct val="100000"/>
              </a:lnSpc>
              <a:spcBef>
                <a:spcPts val="600"/>
              </a:spcBef>
              <a:buClr>
                <a:srgbClr val="F24F00"/>
              </a:buClr>
              <a:buSzTx/>
              <a:buFont typeface="Wingdings" pitchFamily="2" charset="2"/>
              <a:buChar char="§"/>
            </a:pPr>
            <a:r>
              <a:rPr lang="cs-CZ" altLang="cs-CZ" i="0" dirty="0" smtClean="0">
                <a:solidFill>
                  <a:srgbClr val="000000"/>
                </a:solidFill>
                <a:latin typeface="Arial" pitchFamily="34" charset="0"/>
                <a:cs typeface="Arial" pitchFamily="34" charset="0"/>
              </a:rPr>
              <a:t>Management zákazníků</a:t>
            </a:r>
          </a:p>
          <a:p>
            <a:pPr eaLnBrk="1" hangingPunct="1">
              <a:lnSpc>
                <a:spcPct val="100000"/>
              </a:lnSpc>
              <a:spcBef>
                <a:spcPts val="600"/>
              </a:spcBef>
              <a:buClr>
                <a:srgbClr val="F24F00"/>
              </a:buClr>
              <a:buSzTx/>
              <a:buFont typeface="Wingdings" pitchFamily="2" charset="2"/>
              <a:buChar char="§"/>
            </a:pPr>
            <a:r>
              <a:rPr lang="cs-CZ" altLang="cs-CZ" i="0" dirty="0" smtClean="0">
                <a:solidFill>
                  <a:srgbClr val="000000"/>
                </a:solidFill>
                <a:latin typeface="Arial" pitchFamily="34" charset="0"/>
                <a:cs typeface="Arial" pitchFamily="34" charset="0"/>
              </a:rPr>
              <a:t>Veřejná podpora, vztahová agenda</a:t>
            </a:r>
          </a:p>
          <a:p>
            <a:pPr eaLnBrk="1" hangingPunct="1">
              <a:lnSpc>
                <a:spcPct val="100000"/>
              </a:lnSpc>
              <a:spcBef>
                <a:spcPts val="600"/>
              </a:spcBef>
              <a:buClr>
                <a:srgbClr val="F24F00"/>
              </a:buClr>
              <a:buSzTx/>
              <a:buFont typeface="Wingdings" pitchFamily="2" charset="2"/>
              <a:buChar char="§"/>
            </a:pPr>
            <a:r>
              <a:rPr lang="cs-CZ" altLang="cs-CZ" i="0" dirty="0" smtClean="0">
                <a:solidFill>
                  <a:srgbClr val="000000"/>
                </a:solidFill>
                <a:latin typeface="Arial" pitchFamily="34" charset="0"/>
                <a:cs typeface="Arial" pitchFamily="34" charset="0"/>
              </a:rPr>
              <a:t>Regulatorní agenda (ČR, EU)</a:t>
            </a:r>
          </a:p>
          <a:p>
            <a:pPr eaLnBrk="1" hangingPunct="1">
              <a:lnSpc>
                <a:spcPct val="100000"/>
              </a:lnSpc>
              <a:spcBef>
                <a:spcPts val="600"/>
              </a:spcBef>
              <a:buClr>
                <a:srgbClr val="F24F00"/>
              </a:buClr>
              <a:buSzTx/>
              <a:buFont typeface="Wingdings" pitchFamily="2" charset="2"/>
              <a:buChar char="§"/>
            </a:pPr>
            <a:r>
              <a:rPr lang="cs-CZ" altLang="cs-CZ" i="0" u="sng" dirty="0">
                <a:solidFill>
                  <a:srgbClr val="000000"/>
                </a:solidFill>
                <a:latin typeface="Arial" pitchFamily="34" charset="0"/>
                <a:cs typeface="Arial" pitchFamily="34" charset="0"/>
              </a:rPr>
              <a:t>Ř</a:t>
            </a:r>
            <a:r>
              <a:rPr lang="cs-CZ" altLang="cs-CZ" i="0" u="sng" dirty="0" smtClean="0">
                <a:solidFill>
                  <a:srgbClr val="000000"/>
                </a:solidFill>
                <a:latin typeface="Arial" pitchFamily="34" charset="0"/>
                <a:cs typeface="Arial" pitchFamily="34" charset="0"/>
              </a:rPr>
              <a:t>eší ČEZ, a. s.</a:t>
            </a:r>
            <a:endParaRPr lang="cs-CZ" altLang="cs-CZ" i="0" u="sng" dirty="0">
              <a:solidFill>
                <a:srgbClr val="000000"/>
              </a:solidFill>
              <a:latin typeface="Arial" pitchFamily="34" charset="0"/>
              <a:cs typeface="Arial" pitchFamily="34" charset="0"/>
            </a:endParaRPr>
          </a:p>
        </p:txBody>
      </p:sp>
      <p:sp>
        <p:nvSpPr>
          <p:cNvPr id="32" name="Text Box 5"/>
          <p:cNvSpPr txBox="1">
            <a:spLocks noChangeArrowheads="1"/>
          </p:cNvSpPr>
          <p:nvPr/>
        </p:nvSpPr>
        <p:spPr bwMode="auto">
          <a:xfrm>
            <a:off x="498475" y="4204116"/>
            <a:ext cx="4149725" cy="236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526" tIns="44764" rIns="89526" bIns="44764">
            <a:spAutoFit/>
          </a:bodyPr>
          <a:lstStyle>
            <a:lvl1pPr marL="336550" indent="-336550"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57400" indent="-228600" defTabSz="895350" eaLnBrk="0" hangingPunct="0">
              <a:lnSpc>
                <a:spcPts val="2300"/>
              </a:lnSpc>
              <a:buSzPct val="75000"/>
              <a:defRPr sz="1600">
                <a:solidFill>
                  <a:schemeClr val="tx1"/>
                </a:solidFill>
                <a:latin typeface="Arial CE" pitchFamily="34" charset="0"/>
                <a:cs typeface="Arial CE" pitchFamily="34" charset="0"/>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marL="342900" indent="-342900" eaLnBrk="1" hangingPunct="1">
              <a:lnSpc>
                <a:spcPct val="100000"/>
              </a:lnSpc>
              <a:spcBef>
                <a:spcPct val="100000"/>
              </a:spcBef>
              <a:buClr>
                <a:srgbClr val="F24F00"/>
              </a:buClr>
              <a:buSzTx/>
              <a:buFont typeface="+mj-lt"/>
              <a:buAutoNum type="arabicParenR" startAt="2"/>
            </a:pPr>
            <a:r>
              <a:rPr lang="cs-CZ" altLang="cs-CZ" b="1" i="0" dirty="0" smtClean="0">
                <a:solidFill>
                  <a:srgbClr val="000000"/>
                </a:solidFill>
                <a:latin typeface="Arial" pitchFamily="34" charset="0"/>
                <a:cs typeface="Arial" pitchFamily="34" charset="0"/>
              </a:rPr>
              <a:t>Komerční produkty v elektromobilitě (vč. neveřejného dobíjení)</a:t>
            </a:r>
            <a:endParaRPr lang="cs-CZ" altLang="cs-CZ" b="1" i="0" dirty="0">
              <a:solidFill>
                <a:srgbClr val="000000"/>
              </a:solidFill>
              <a:latin typeface="Arial" pitchFamily="34" charset="0"/>
              <a:cs typeface="Arial" pitchFamily="34" charset="0"/>
            </a:endParaRPr>
          </a:p>
          <a:p>
            <a:pPr eaLnBrk="1" hangingPunct="1">
              <a:lnSpc>
                <a:spcPct val="100000"/>
              </a:lnSpc>
              <a:spcBef>
                <a:spcPts val="600"/>
              </a:spcBef>
              <a:buClr>
                <a:srgbClr val="F24F00"/>
              </a:buClr>
              <a:buSzTx/>
              <a:buFont typeface="Wingdings" pitchFamily="2" charset="2"/>
              <a:buChar char="§"/>
            </a:pPr>
            <a:r>
              <a:rPr lang="cs-CZ" altLang="cs-CZ" i="0" dirty="0">
                <a:solidFill>
                  <a:srgbClr val="000000"/>
                </a:solidFill>
                <a:latin typeface="Arial" pitchFamily="34" charset="0"/>
                <a:cs typeface="Arial" pitchFamily="34" charset="0"/>
              </a:rPr>
              <a:t>Produkty pro různé skupiny zákazníků s individuální obsluhou (SME, velké firmy)</a:t>
            </a:r>
          </a:p>
          <a:p>
            <a:pPr eaLnBrk="1" hangingPunct="1">
              <a:lnSpc>
                <a:spcPct val="100000"/>
              </a:lnSpc>
              <a:spcBef>
                <a:spcPts val="600"/>
              </a:spcBef>
              <a:buClr>
                <a:srgbClr val="F24F00"/>
              </a:buClr>
              <a:buSzTx/>
              <a:buFont typeface="Wingdings" pitchFamily="2" charset="2"/>
              <a:buChar char="§"/>
            </a:pPr>
            <a:r>
              <a:rPr lang="cs-CZ" altLang="cs-CZ" i="0" dirty="0">
                <a:solidFill>
                  <a:srgbClr val="000000"/>
                </a:solidFill>
                <a:latin typeface="Arial" pitchFamily="34" charset="0"/>
                <a:cs typeface="Arial" pitchFamily="34" charset="0"/>
              </a:rPr>
              <a:t>Agenda elektrifikace MHD</a:t>
            </a:r>
          </a:p>
          <a:p>
            <a:pPr eaLnBrk="1" hangingPunct="1">
              <a:lnSpc>
                <a:spcPct val="100000"/>
              </a:lnSpc>
              <a:spcBef>
                <a:spcPts val="600"/>
              </a:spcBef>
              <a:buClr>
                <a:srgbClr val="F24F00"/>
              </a:buClr>
              <a:buSzTx/>
              <a:buFont typeface="Wingdings" pitchFamily="2" charset="2"/>
              <a:buChar char="§"/>
            </a:pPr>
            <a:r>
              <a:rPr lang="cs-CZ" altLang="cs-CZ" i="0" dirty="0">
                <a:solidFill>
                  <a:srgbClr val="000000"/>
                </a:solidFill>
                <a:latin typeface="Arial" pitchFamily="34" charset="0"/>
                <a:cs typeface="Arial" pitchFamily="34" charset="0"/>
              </a:rPr>
              <a:t>Elektromobilita jako součást </a:t>
            </a:r>
            <a:r>
              <a:rPr lang="cs-CZ" altLang="cs-CZ" i="0" dirty="0" smtClean="0">
                <a:solidFill>
                  <a:srgbClr val="000000"/>
                </a:solidFill>
                <a:latin typeface="Arial" pitchFamily="34" charset="0"/>
                <a:cs typeface="Arial" pitchFamily="34" charset="0"/>
              </a:rPr>
              <a:t>Smart City řešení</a:t>
            </a:r>
          </a:p>
          <a:p>
            <a:pPr eaLnBrk="1" hangingPunct="1">
              <a:lnSpc>
                <a:spcPct val="100000"/>
              </a:lnSpc>
              <a:spcBef>
                <a:spcPts val="600"/>
              </a:spcBef>
              <a:buClr>
                <a:srgbClr val="F24F00"/>
              </a:buClr>
              <a:buSzTx/>
              <a:buFont typeface="Wingdings" pitchFamily="2" charset="2"/>
              <a:buChar char="§"/>
            </a:pPr>
            <a:r>
              <a:rPr lang="cs-CZ" altLang="cs-CZ" i="0" u="sng" dirty="0" smtClean="0">
                <a:solidFill>
                  <a:srgbClr val="000000"/>
                </a:solidFill>
                <a:latin typeface="Arial" pitchFamily="34" charset="0"/>
                <a:cs typeface="Arial" pitchFamily="34" charset="0"/>
              </a:rPr>
              <a:t>Řeší ČEZ ESCO</a:t>
            </a:r>
            <a:endParaRPr lang="cs-CZ" altLang="cs-CZ" i="0" u="sng" dirty="0">
              <a:solidFill>
                <a:srgbClr val="000000"/>
              </a:solidFill>
              <a:latin typeface="Arial" pitchFamily="34" charset="0"/>
              <a:cs typeface="Arial" pitchFamily="34" charset="0"/>
            </a:endParaRPr>
          </a:p>
        </p:txBody>
      </p:sp>
      <p:pic>
        <p:nvPicPr>
          <p:cNvPr id="111631" name="Picture 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584" t="9556" r="1111" b="7555"/>
          <a:stretch/>
        </p:blipFill>
        <p:spPr bwMode="auto">
          <a:xfrm>
            <a:off x="5430628" y="1638300"/>
            <a:ext cx="3502885"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7713" y="1771651"/>
            <a:ext cx="763587" cy="179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64720" b="74615"/>
          <a:stretch/>
        </p:blipFill>
        <p:spPr bwMode="auto">
          <a:xfrm>
            <a:off x="5384800" y="4325094"/>
            <a:ext cx="1422400" cy="76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descr="C:\Machek\90A0080000_Machek Martin\Smart Region\TP Distribuce\Fotografie z Vrchlabí\Smart DTS\20.8.2012\IMG_057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7985" y="5280008"/>
            <a:ext cx="1421015" cy="1131318"/>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
        <p:nvSpPr>
          <p:cNvPr id="2" name="AutoShape 7" descr="http://www.elektromobilita.cz/edee/content/img-other/elektromobilita-2g/wallbox/evlink-g3-kabel-small.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9" descr="náhled wallbox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9818" name="Picture 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2638" t="23333" r="10278" b="9333"/>
          <a:stretch/>
        </p:blipFill>
        <p:spPr bwMode="auto">
          <a:xfrm>
            <a:off x="7454900" y="4368799"/>
            <a:ext cx="615511" cy="69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3" descr="https://www.cez.cz/edee/content/img/pro-media-2017/03-brezen/tz-den-elektromobility-trinec/mensi-t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9822" name="Picture 1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5143500" y="5269559"/>
            <a:ext cx="1828800" cy="114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98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4903"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25" hidden="1"/>
          <p:cNvSpPr/>
          <p:nvPr>
            <p:custDataLst>
              <p:tags r:id="rId3"/>
            </p:custDataLst>
          </p:nvPr>
        </p:nvSpPr>
        <p:spPr bwMode="auto">
          <a:xfrm>
            <a:off x="0" y="0"/>
            <a:ext cx="1460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873125">
              <a:defRPr/>
            </a:pPr>
            <a:r>
              <a:rPr lang="en-GB" sz="1200">
                <a:solidFill>
                  <a:schemeClr val="tx1"/>
                </a:solidFill>
                <a:sym typeface="Arial" pitchFamily="34" charset="0"/>
              </a:rPr>
              <a:t>,</a:t>
            </a:r>
          </a:p>
        </p:txBody>
      </p:sp>
      <p:sp>
        <p:nvSpPr>
          <p:cNvPr id="7174" name="Rectangle 2"/>
          <p:cNvSpPr txBox="1">
            <a:spLocks noChangeArrowheads="1"/>
          </p:cNvSpPr>
          <p:nvPr>
            <p:custDataLst>
              <p:tags r:id="rId4"/>
            </p:custDataLst>
          </p:nvPr>
        </p:nvSpPr>
        <p:spPr bwMode="auto">
          <a:xfrm>
            <a:off x="514350" y="595824"/>
            <a:ext cx="7160878" cy="391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869950">
              <a:defRPr>
                <a:solidFill>
                  <a:schemeClr val="tx1"/>
                </a:solidFill>
                <a:latin typeface="Arial" charset="0"/>
              </a:defRPr>
            </a:lvl1pPr>
            <a:lvl2pPr marL="742950" indent="-285750" defTabSz="869950">
              <a:defRPr>
                <a:solidFill>
                  <a:schemeClr val="tx1"/>
                </a:solidFill>
                <a:latin typeface="Arial" charset="0"/>
              </a:defRPr>
            </a:lvl2pPr>
            <a:lvl3pPr marL="1143000" indent="-230188" defTabSz="869950">
              <a:defRPr>
                <a:solidFill>
                  <a:schemeClr val="tx1"/>
                </a:solidFill>
                <a:latin typeface="Arial" charset="0"/>
              </a:defRPr>
            </a:lvl3pPr>
            <a:lvl4pPr marL="1600200" indent="-228600" defTabSz="869950">
              <a:defRPr>
                <a:solidFill>
                  <a:schemeClr val="tx1"/>
                </a:solidFill>
                <a:latin typeface="Arial" charset="0"/>
              </a:defRPr>
            </a:lvl4pPr>
            <a:lvl5pPr marL="2057400" indent="-228600" defTabSz="869950">
              <a:defRPr>
                <a:solidFill>
                  <a:schemeClr val="tx1"/>
                </a:solidFill>
                <a:latin typeface="Arial" charset="0"/>
              </a:defRPr>
            </a:lvl5pPr>
            <a:lvl6pPr marL="2514600" indent="-228600" defTabSz="869950" fontAlgn="base">
              <a:spcBef>
                <a:spcPct val="0"/>
              </a:spcBef>
              <a:spcAft>
                <a:spcPct val="0"/>
              </a:spcAft>
              <a:defRPr>
                <a:solidFill>
                  <a:schemeClr val="tx1"/>
                </a:solidFill>
                <a:latin typeface="Arial" charset="0"/>
              </a:defRPr>
            </a:lvl6pPr>
            <a:lvl7pPr marL="2971800" indent="-228600" defTabSz="869950" fontAlgn="base">
              <a:spcBef>
                <a:spcPct val="0"/>
              </a:spcBef>
              <a:spcAft>
                <a:spcPct val="0"/>
              </a:spcAft>
              <a:defRPr>
                <a:solidFill>
                  <a:schemeClr val="tx1"/>
                </a:solidFill>
                <a:latin typeface="Arial" charset="0"/>
              </a:defRPr>
            </a:lvl7pPr>
            <a:lvl8pPr marL="3429000" indent="-228600" defTabSz="869950" fontAlgn="base">
              <a:spcBef>
                <a:spcPct val="0"/>
              </a:spcBef>
              <a:spcAft>
                <a:spcPct val="0"/>
              </a:spcAft>
              <a:defRPr>
                <a:solidFill>
                  <a:schemeClr val="tx1"/>
                </a:solidFill>
                <a:latin typeface="Arial" charset="0"/>
              </a:defRPr>
            </a:lvl8pPr>
            <a:lvl9pPr marL="3886200" indent="-228600" defTabSz="869950" fontAlgn="base">
              <a:spcBef>
                <a:spcPct val="0"/>
              </a:spcBef>
              <a:spcAft>
                <a:spcPct val="0"/>
              </a:spcAft>
              <a:defRPr>
                <a:solidFill>
                  <a:schemeClr val="tx1"/>
                </a:solidFill>
                <a:latin typeface="Arial" charset="0"/>
              </a:defRPr>
            </a:lvl9pPr>
          </a:lstStyle>
          <a:p>
            <a:pPr defTabSz="895350" eaLnBrk="1" hangingPunct="1">
              <a:lnSpc>
                <a:spcPts val="3300"/>
              </a:lnSpc>
              <a:buClr>
                <a:srgbClr val="F24F00"/>
              </a:buClr>
              <a:tabLst>
                <a:tab pos="561975" algn="l"/>
              </a:tabLst>
              <a:defRPr/>
            </a:pPr>
            <a:r>
              <a:rPr lang="cs-CZ" altLang="cs-CZ" sz="2400" i="0" cap="all" dirty="0" smtClean="0">
                <a:solidFill>
                  <a:srgbClr val="F24F00"/>
                </a:solidFill>
                <a:latin typeface="+mj-lt"/>
                <a:ea typeface="+mj-ea"/>
                <a:cs typeface="+mj-cs"/>
              </a:rPr>
              <a:t>Mapa dobíjecích stanic ČEZ</a:t>
            </a:r>
          </a:p>
        </p:txBody>
      </p:sp>
      <p:sp>
        <p:nvSpPr>
          <p:cNvPr id="32" name="Zástupný symbol pro číslo snímku 3"/>
          <p:cNvSpPr>
            <a:spLocks noGrp="1"/>
          </p:cNvSpPr>
          <p:nvPr>
            <p:ph type="sldNum" sz="quarter" idx="10"/>
          </p:nvPr>
        </p:nvSpPr>
        <p:spPr/>
        <p:txBody>
          <a:bodyPr/>
          <a:lstStyle/>
          <a:p>
            <a:fld id="{569EC6D3-E5AC-407E-ABD5-BD9CA53279C2}" type="slidenum">
              <a:rPr lang="cs-CZ" smtClean="0"/>
              <a:pPr/>
              <a:t>8</a:t>
            </a:fld>
            <a:endParaRPr lang="cs-CZ" dirty="0"/>
          </a:p>
        </p:txBody>
      </p:sp>
      <p:pic>
        <p:nvPicPr>
          <p:cNvPr id="164891"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 y="1485900"/>
            <a:ext cx="7969250" cy="468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bwMode="auto">
          <a:xfrm>
            <a:off x="1447800" y="5892800"/>
            <a:ext cx="1397000" cy="533400"/>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0" name="Obdélník 9"/>
          <p:cNvSpPr/>
          <p:nvPr/>
        </p:nvSpPr>
        <p:spPr bwMode="auto">
          <a:xfrm>
            <a:off x="5334000" y="6045200"/>
            <a:ext cx="1397000" cy="533400"/>
          </a:xfrm>
          <a:prstGeom prst="rect">
            <a:avLst/>
          </a:prstGeom>
          <a:solidFill>
            <a:schemeClr val="bg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94815765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RhhQPe44kOuBVj3jzJy7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E82DkxinEKP5Za9UbF0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fkym8lUlEKrcj4kIr5Z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E82DkxinEKP5Za9UbF0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FqxQV9BjUylIhQW5RuM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fkym8lUlEKrcj4kIr5Z6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V4_rdiSakCPsOMT58J9I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E82DkxinEKP5Za9UbF0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fkym8lUlEKrcj4kIr5Z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E82DkxinEKP5Za9UbF0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fkym8lUlEKrcj4kIr5Z6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E82DkxinEKP5Za9UbF0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fkym8lUlEKrcj4kIr5Z6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FqxQV9BjUylIhQW5RuM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4zapxF2EWChmLgQ3D8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RhhQPe44kOuBVj3jzJy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E82DkxinEKP5Za9UbF0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4zapxF2EWChmLgQ3D8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cez_vzorova_prezentace</Template>
  <TotalTime>8146</TotalTime>
  <Words>1072</Words>
  <Application>Microsoft Office PowerPoint</Application>
  <PresentationFormat>Předvádění na obrazovce (4:3)</PresentationFormat>
  <Paragraphs>185</Paragraphs>
  <Slides>16</Slides>
  <Notes>12</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16</vt:i4>
      </vt:variant>
    </vt:vector>
  </HeadingPairs>
  <TitlesOfParts>
    <vt:vector size="18" baseType="lpstr">
      <vt:lpstr>BLANK</vt:lpstr>
      <vt:lpstr>think-cell Slide</vt:lpstr>
      <vt:lpstr>Prezentace aplikace PowerPoint</vt:lpstr>
      <vt:lpstr>Prezentace aplikace PowerPoint</vt:lpstr>
      <vt:lpstr>Prezentace aplikace PowerPoint</vt:lpstr>
      <vt:lpstr>Prezentace aplikace PowerPoint</vt:lpstr>
      <vt:lpstr>Prezentace aplikace PowerPoint</vt:lpstr>
      <vt:lpstr>Výchozí strategický rámec pro rozvoj elektromobility nastavil národní akční plán čisté mobility</vt:lpstr>
      <vt:lpstr>Cílové počty veřejných dobíjecích stanic v národním akčním plánu by měly zajistit dostatečné základní pokrytí</vt:lpstr>
      <vt:lpstr>Prezentace aplikace PowerPoint</vt:lpstr>
      <vt:lpstr>Prezentace aplikace PowerPoint</vt:lpstr>
      <vt:lpstr>Výstavba sítě veřejných dobíjecích stanic představuje hledání optimálního řešení jak z pohledu provozovatele, tak i zákazníka</vt:lpstr>
      <vt:lpstr>Prezentace aplikace PowerPoint</vt:lpstr>
      <vt:lpstr>ČEZ byl úspěšný v získání podpory z programu CEF na část sítě rychlodobíjecích stanic podél klíčových silničních tahů</vt:lpstr>
      <vt:lpstr>Prezentace aplikace PowerPoint</vt:lpstr>
      <vt:lpstr>Připravujeme náhradu paušálu sofistikovanějším produktem</vt:lpstr>
      <vt:lpstr>ČEZ hledá partnery pro další rozvoj sítě dobíjecích stanic – provozovatelé čerpacích stanic jsou logickými kandidáty</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SKUPINA ČEZ: JEDEN Z NEJVĚTŠÍCH ENERGETICKÝCH HRÁČŮ VE STŘEDNÍ A JIHOVÝCHODNÍ EVROPĚ</dc:title>
  <dc:creator>Holub Ivan</dc:creator>
  <cp:keywords>ČEZ</cp:keywords>
  <cp:lastModifiedBy>Chmelík Tomáš</cp:lastModifiedBy>
  <cp:revision>251</cp:revision>
  <cp:lastPrinted>2015-10-14T10:23:35Z</cp:lastPrinted>
  <dcterms:created xsi:type="dcterms:W3CDTF">2013-04-15T08:46:53Z</dcterms:created>
  <dcterms:modified xsi:type="dcterms:W3CDTF">2017-11-01T07:50:18Z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ies>
</file>